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8" r:id="rId1"/>
    <p:sldMasterId id="2147483799" r:id="rId2"/>
  </p:sldMasterIdLst>
  <p:notesMasterIdLst>
    <p:notesMasterId r:id="rId9"/>
  </p:notesMasterIdLst>
  <p:handoutMasterIdLst>
    <p:handoutMasterId r:id="rId10"/>
  </p:handoutMasterIdLst>
  <p:sldIdLst>
    <p:sldId id="275" r:id="rId3"/>
    <p:sldId id="289" r:id="rId4"/>
    <p:sldId id="290" r:id="rId5"/>
    <p:sldId id="269" r:id="rId6"/>
    <p:sldId id="292" r:id="rId7"/>
    <p:sldId id="288" r:id="rId8"/>
  </p:sldIdLst>
  <p:sldSz cx="12192000" cy="6858000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E30613"/>
    <a:srgbClr val="ABA7AF"/>
    <a:srgbClr val="353535"/>
    <a:srgbClr val="D65252"/>
    <a:srgbClr val="DE7474"/>
    <a:srgbClr val="B65C5C"/>
    <a:srgbClr val="E60808"/>
    <a:srgbClr val="F71515"/>
    <a:srgbClr val="B4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93296810-A885-4BE3-A3E7-6D5BEEA58F35}" styleName="Средний стиль 2 — акцент 6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6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6"/>
          </a:solidFill>
        </a:fill>
      </a:tcStyle>
    </a:firstRow>
  </a:tblStyle>
  <a:tblStyle styleId="{10A1B5D5-9B99-4C35-A422-299274C87663}" styleName="Средний стиль 1 — акцент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6">
              <a:tint val="20000"/>
            </a:schemeClr>
          </a:solidFill>
        </a:fill>
      </a:tcStyle>
    </a:band1H>
    <a:band1V>
      <a:tcStyle>
        <a:tcBdr/>
        <a:fill>
          <a:solidFill>
            <a:schemeClr val="accent6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7E9639D4-E3E2-4D34-9284-5A2195B3D0D7}" styleName="Светлый стиль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912C8C85-51F0-491E-9774-3900AFEF0FD7}" styleName="Светлый стиль 2 — акцент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711" autoAdjust="0"/>
    <p:restoredTop sz="95501" autoAdjust="0"/>
  </p:normalViewPr>
  <p:slideViewPr>
    <p:cSldViewPr>
      <p:cViewPr varScale="1">
        <p:scale>
          <a:sx n="62" d="100"/>
          <a:sy n="62" d="100"/>
        </p:scale>
        <p:origin x="924" y="52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notesViewPr>
    <p:cSldViewPr>
      <p:cViewPr varScale="1">
        <p:scale>
          <a:sx n="70" d="100"/>
          <a:sy n="70" d="100"/>
        </p:scale>
        <p:origin x="2760" y="78"/>
      </p:cViewPr>
      <p:guideLst/>
    </p:cSldViewPr>
  </p:notesViewPr>
  <p:gridSpacing cx="36004" cy="36004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theme" Target="theme/theme1.xml"/><Relationship Id="rId3" Type="http://schemas.openxmlformats.org/officeDocument/2006/relationships/slide" Target="slides/slide1.xml"/><Relationship Id="rId7" Type="http://schemas.openxmlformats.org/officeDocument/2006/relationships/slide" Target="slides/slide5.xml"/><Relationship Id="rId12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presProps" Target="presProps.xml"/><Relationship Id="rId5" Type="http://schemas.openxmlformats.org/officeDocument/2006/relationships/slide" Target="slides/slide3.xml"/><Relationship Id="rId10" Type="http://schemas.openxmlformats.org/officeDocument/2006/relationships/handoutMaster" Target="handoutMasters/handoutMaster1.xml"/><Relationship Id="rId4" Type="http://schemas.openxmlformats.org/officeDocument/2006/relationships/slide" Target="slides/slide2.xml"/><Relationship Id="rId9" Type="http://schemas.openxmlformats.org/officeDocument/2006/relationships/notesMaster" Target="notesMasters/notesMaster1.xml"/><Relationship Id="rId14" Type="http://schemas.openxmlformats.org/officeDocument/2006/relationships/tableStyles" Target="tableStyle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FCCD8075-48DD-4A27-8A46-89891CBA762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E0CC446-7677-4CA6-A73E-F535458EDB9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98013006"/>
      </p:ext>
    </p:extLst>
  </p:cSld>
  <p:clrMap bg1="lt1" tx1="dk1" bg2="lt2" tx2="dk2" accent1="accent1" accent2="accent2" accent3="accent3" accent4="accent4" accent5="accent5" accent6="accent6" hlink="hlink" folHlink="folHlink"/>
  <p:hf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86931C0-D96C-4F0B-87BD-E10001C993B4}" type="datetimeFigureOut">
              <a:rPr lang="ru-RU" smtClean="0"/>
              <a:t>13.04.2026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FF6BB2F-F70E-4DE8-989C-6730D8E78E6F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776391199"/>
      </p:ext>
    </p:extLst>
  </p:cSld>
  <p:clrMap bg1="lt1" tx1="dk1" bg2="lt2" tx2="dk2" accent1="accent1" accent2="accent2" accent3="accent3" accent4="accent4" accent5="accent5" accent6="accent6" hlink="hlink" folHlink="folHlink"/>
  <p:hf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Верхний колонтитул 3"/>
          <p:cNvSpPr>
            <a:spLocks noGrp="1"/>
          </p:cNvSpPr>
          <p:nvPr>
            <p:ph type="hdr" sz="quarter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FF6BB2F-F70E-4DE8-989C-6730D8E78E6F}" type="slidenum">
              <a:rPr lang="ru-RU" smtClean="0"/>
              <a:t>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13939898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0977813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Регулярный_оформление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Группа 15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7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0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1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2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3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4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5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6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7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8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9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0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1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2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3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4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5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6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7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8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9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0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1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2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3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4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5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6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7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8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9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0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1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2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3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4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5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6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7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8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9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0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1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2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3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4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5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6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7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8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9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0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1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2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3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4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5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6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7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8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9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0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1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2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3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4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5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6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7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8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9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0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1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2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3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4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5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6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7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8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9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0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1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2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3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4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5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6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7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8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9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0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1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2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3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4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5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6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7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8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9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0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1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2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3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4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5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6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7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8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9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0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1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2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3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4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5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6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7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8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9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0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1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2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3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4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5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6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7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8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9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0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1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2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3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4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5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6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7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8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9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0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1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2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3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4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5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6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7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8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9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0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1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2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3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4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5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6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7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8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9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0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1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2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3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4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5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6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7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8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9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0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1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2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3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4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5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6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7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8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9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0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1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2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3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4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5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6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7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8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9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0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1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2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3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4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5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6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7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8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9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0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1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2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3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4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5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6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7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8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9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0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1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2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3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4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5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6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7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8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9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0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1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2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3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4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5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6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7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8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9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0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1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2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3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4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5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6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7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8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9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0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1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2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3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4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5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6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7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8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9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0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1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2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3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4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5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6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7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8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9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0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1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2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3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4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5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6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7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8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9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0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1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2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3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4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5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6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8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9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0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1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2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3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4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5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6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7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8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9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0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1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2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3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4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6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7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8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9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0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1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2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3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4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5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6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7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8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9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0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1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3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4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5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6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7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9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0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1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2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3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4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5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6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7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8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9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0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1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2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3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4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5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6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7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8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9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0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1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2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3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4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5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6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7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8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9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0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1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2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3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4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5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6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7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8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9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0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1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2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3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4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5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6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7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8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9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0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1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2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3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4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5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6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7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8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9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0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1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2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3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4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5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6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7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8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9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0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1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2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3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4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5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6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7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8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9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0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1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2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3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4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5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6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7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8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9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0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1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2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3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4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5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6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7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8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9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0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1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2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3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4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5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6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7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8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9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0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1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2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3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4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5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6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7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8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9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0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1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2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3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4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5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6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7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8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9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0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1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2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3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4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5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6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7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8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9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0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1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2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3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4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5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6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7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8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9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0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1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2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3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4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5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6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7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8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9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0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1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2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3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4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5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6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7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8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9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0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1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2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3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4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5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6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7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8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9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0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1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2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3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4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5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6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7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8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9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0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1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2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3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4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5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6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7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8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9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0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1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2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3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4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5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6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7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8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9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0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1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2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3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4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5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6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7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8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9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0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1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2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3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4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5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6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7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8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9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0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1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2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3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4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5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6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7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8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9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0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1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2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3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4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5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6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7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8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9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0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1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2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3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4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5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6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7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8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9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0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1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2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3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4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5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6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7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8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9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0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1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2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3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4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5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6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7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8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9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0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1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2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3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4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5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6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7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8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9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0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1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2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3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4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5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6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7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8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9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0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1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2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3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4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5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6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7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8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9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0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1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2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3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4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5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6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7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8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9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0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1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2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3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4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5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6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7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8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9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0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1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2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3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4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5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6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7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8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9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0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1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2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3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4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5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6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7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8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9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0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1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2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3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4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5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6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7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8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9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0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1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2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3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4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5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6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7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8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9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0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1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2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3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4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5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6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7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8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9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0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1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2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3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4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5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6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7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8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9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0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1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2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3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4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5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6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7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8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9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0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1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2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3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4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5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6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7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8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9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0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1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2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3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4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5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6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7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8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9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0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1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2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3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4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5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6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7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8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9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0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1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2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3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4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5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6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7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8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9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0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1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2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3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4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5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6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7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8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9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0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1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2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3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4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5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6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7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8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9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0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1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2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3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4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5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6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7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8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9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0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1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2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3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4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5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6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7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8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9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0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1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2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3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4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5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6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7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8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9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0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1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2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3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4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5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6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7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8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9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0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1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2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3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4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5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6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7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8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9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0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1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2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3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4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5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6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7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8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9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0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1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2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3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4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5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6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7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8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9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0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1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2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3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4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5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6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7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8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9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0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1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2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3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4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5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6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7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8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9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0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1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2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3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4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5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6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7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8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9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0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1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2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3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4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5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6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7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8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9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0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1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2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3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4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5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6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7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8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9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0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1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2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3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4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5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6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7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8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9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0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1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2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3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4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5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6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7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8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9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0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1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2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3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4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5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6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7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8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9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0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1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2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3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4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5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6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7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8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9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0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1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2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3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4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5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6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7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8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9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0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1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2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3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4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5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6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7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8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9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0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1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2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3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4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5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6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7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8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9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0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1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2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3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4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5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6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7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8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9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0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1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2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3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4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5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6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7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8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9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0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1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2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3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4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5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6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7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8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9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0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1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2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3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4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5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6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7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8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9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0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1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2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3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4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5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6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7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8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9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0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1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2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3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4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5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6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7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8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9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0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1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2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3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4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5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6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7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8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9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0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1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2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3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4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5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6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7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8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9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0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1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2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3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4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5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6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7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8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9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0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1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2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3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4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5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6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7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8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9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0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1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2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3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4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5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6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7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8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9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0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1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2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3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4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5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6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7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8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9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0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1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2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3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4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5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6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7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8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9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0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1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2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3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4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5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6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7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8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9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0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1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2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3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4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5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6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7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8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9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0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1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2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3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4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5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6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7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8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9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0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1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2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3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4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5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6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7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8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9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0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1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2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3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4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5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6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7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8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9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0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1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2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3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4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5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6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7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8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9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0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1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2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3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4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5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6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7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8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9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0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1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2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3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4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5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6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7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8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9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0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1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2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3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4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5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6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7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8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9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0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1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2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3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4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5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6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7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8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9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0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1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2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3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4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5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6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7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8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9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0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1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2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3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4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5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6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7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8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9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0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1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2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3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4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5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6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7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8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9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0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1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2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3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4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5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6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7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8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9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0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1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2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3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4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5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6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7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8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9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0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1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2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3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4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5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6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7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8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9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0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1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2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3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4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5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6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7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8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9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0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1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2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3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4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5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6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7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8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9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0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1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2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3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4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5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6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7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8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9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0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1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2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3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4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5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6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7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8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9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0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1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2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3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4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5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6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7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8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9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0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1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2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3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4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5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6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7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8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9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0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1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2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3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4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5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6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7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8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9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0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1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2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3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4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5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6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7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8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9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0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1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2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3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4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5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6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7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8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9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0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1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2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3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4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5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6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7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8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9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0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1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2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3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4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5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6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7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8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9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0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1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2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3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4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5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6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7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8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9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0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1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2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3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4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5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6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7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8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9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0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1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2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3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4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5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6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7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8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9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0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1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2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3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4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5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6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7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8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9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0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1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2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3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4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5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6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7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8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9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0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1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2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3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4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5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6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7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8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9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0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1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2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3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4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5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6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7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8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9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0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1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2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3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4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5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6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7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8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9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0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1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2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3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4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5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6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7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8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9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0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1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2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3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4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5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6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7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8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9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0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1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2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3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4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5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6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7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8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9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0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1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2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3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4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5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6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7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8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9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0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1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2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3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4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5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6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7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8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9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0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1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2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3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4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5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6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7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8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9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0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1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2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3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4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5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6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7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8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9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0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1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2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3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4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5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6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7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8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9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0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1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2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3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4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5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6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7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8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9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0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1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2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3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4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5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6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7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8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9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0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1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2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3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4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5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6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7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8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9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0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1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2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3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4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5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6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7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8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9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0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1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2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3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4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5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6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7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8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9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0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1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2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3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4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5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6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7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8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9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0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1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2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3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4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5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6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7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8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9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0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1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2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3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4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5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6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7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8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9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0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1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2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3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4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5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6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7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8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9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0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1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2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3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4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5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6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7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8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9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0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1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2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3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4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5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6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7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8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9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0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1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2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3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4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5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6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7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8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9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0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1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2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3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4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5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6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7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8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9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0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1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2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3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4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5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6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7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8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9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0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1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2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3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4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5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6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7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8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9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0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1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2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3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4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5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6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7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8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9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0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1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2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3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4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5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6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7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8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9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0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1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2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3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4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5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6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7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8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9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0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1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2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3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4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5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6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7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8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9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0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1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2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3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4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5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6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7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8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9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0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1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2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3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4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5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6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7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8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9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0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1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2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3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4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5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6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7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8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9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0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1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2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3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4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5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6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7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8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9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0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1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2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3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4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5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6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7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8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9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0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1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2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3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4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5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6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7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8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9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0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1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2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3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4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5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7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8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9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0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1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503337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1996" name="Текст 13"/>
          <p:cNvSpPr>
            <a:spLocks noGrp="1"/>
          </p:cNvSpPr>
          <p:nvPr>
            <p:ph type="body" sz="quarter" idx="14" hasCustomPrompt="1"/>
          </p:nvPr>
        </p:nvSpPr>
        <p:spPr>
          <a:xfrm flipH="1">
            <a:off x="429072" y="2096852"/>
            <a:ext cx="5040560" cy="4032448"/>
          </a:xfrm>
          <a:prstGeom prst="round2DiagRect">
            <a:avLst>
              <a:gd name="adj1" fmla="val 23967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wrap="square" lIns="144000" tIns="216000" rIns="180000" bIns="72000" numCol="1" spcCol="0"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defRPr sz="1100" b="0" baseline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10" name="Прямоугольник с двумя скругленными противолежащими углами 9"/>
          <p:cNvSpPr/>
          <p:nvPr userDrawn="1"/>
        </p:nvSpPr>
        <p:spPr>
          <a:xfrm>
            <a:off x="416212" y="1409692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2" name="Текст 8"/>
          <p:cNvSpPr>
            <a:spLocks noGrp="1"/>
          </p:cNvSpPr>
          <p:nvPr>
            <p:ph type="body" sz="quarter" idx="13" hasCustomPrompt="1"/>
          </p:nvPr>
        </p:nvSpPr>
        <p:spPr>
          <a:xfrm>
            <a:off x="632632" y="1409692"/>
            <a:ext cx="4837000" cy="576000"/>
          </a:xfrm>
        </p:spPr>
        <p:txBody>
          <a:bodyPr anchor="ctr"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13" name="Текст 13"/>
          <p:cNvSpPr>
            <a:spLocks noGrp="1"/>
          </p:cNvSpPr>
          <p:nvPr>
            <p:ph type="body" sz="quarter" idx="15" hasCustomPrompt="1"/>
          </p:nvPr>
        </p:nvSpPr>
        <p:spPr>
          <a:xfrm flipH="1">
            <a:off x="5771964" y="2096852"/>
            <a:ext cx="5040560" cy="4032448"/>
          </a:xfrm>
          <a:prstGeom prst="round2DiagRect">
            <a:avLst>
              <a:gd name="adj1" fmla="val 23967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wrap="square" lIns="144000" tIns="216000" rIns="180000" bIns="72000" numCol="1" spcCol="0"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defRPr sz="1100" b="0" baseline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14" name="Прямоугольник с двумя скругленными противолежащими углами 13"/>
          <p:cNvSpPr/>
          <p:nvPr userDrawn="1"/>
        </p:nvSpPr>
        <p:spPr>
          <a:xfrm>
            <a:off x="5759104" y="1409692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5" name="Текст 8"/>
          <p:cNvSpPr>
            <a:spLocks noGrp="1"/>
          </p:cNvSpPr>
          <p:nvPr>
            <p:ph type="body" sz="quarter" idx="16" hasCustomPrompt="1"/>
          </p:nvPr>
        </p:nvSpPr>
        <p:spPr>
          <a:xfrm>
            <a:off x="5975524" y="1409692"/>
            <a:ext cx="4837000" cy="576000"/>
          </a:xfrm>
        </p:spPr>
        <p:txBody>
          <a:bodyPr anchor="ctr"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</p:spTree>
    <p:extLst>
      <p:ext uri="{BB962C8B-B14F-4D97-AF65-F5344CB8AC3E}">
        <p14:creationId xmlns:p14="http://schemas.microsoft.com/office/powerpoint/2010/main" val="304703144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Группа 14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6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0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1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2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3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4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5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6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7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8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9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0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1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2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3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4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5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6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7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8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9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0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1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2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3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4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5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6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7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8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9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0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1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2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3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4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5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6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7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8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9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0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1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2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3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4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5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6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7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8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9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0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1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2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3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4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5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6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7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8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9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0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1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2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3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4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5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6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7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8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9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0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1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2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3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4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5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6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7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8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9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0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1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2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3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4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5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6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7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8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9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0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1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2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3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4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5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6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7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8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9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0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1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2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3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4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5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6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7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8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9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0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1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2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3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4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5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6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7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8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9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0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1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2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3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4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5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6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7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8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9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0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1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2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3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4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5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6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7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8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9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0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1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2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3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4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5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6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7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8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9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0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1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2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3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4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5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6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7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8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9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0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1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2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3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4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5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6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7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8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9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0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1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2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3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4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5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6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7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8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9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0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1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2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3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4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5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6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7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8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9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0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1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2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3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4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5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6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7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8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9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0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1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2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3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4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5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6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7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8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9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0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1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2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3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4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5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6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7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8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9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0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1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2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3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4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5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6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7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8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9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0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1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2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3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4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5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6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7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8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9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0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1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2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3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4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5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6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7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8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9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0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1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2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3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4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5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6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7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8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9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0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1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2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3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4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5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6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7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8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9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0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1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2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3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4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5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6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8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9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0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1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2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3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4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5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6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7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8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9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0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1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2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3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4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6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7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8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9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0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1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2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3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4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5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6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7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8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9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0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1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3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4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5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6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7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9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0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1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2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3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4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5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6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7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8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9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0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1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2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3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4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5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6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7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8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9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0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1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2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3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4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5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6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7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8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9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0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1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2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3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4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5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6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7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8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9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0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1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2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3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4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5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6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7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8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9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0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1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2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3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4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5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6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7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8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9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0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1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2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3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4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5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6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7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8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9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0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1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2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3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4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5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6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7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8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9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0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1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2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3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4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5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6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7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8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9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0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1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2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3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4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5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6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7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8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9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0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1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2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3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4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5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6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7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8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9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0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1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2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3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4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5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6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7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8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9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0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1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2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3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4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5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6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7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8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9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0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1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2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3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4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5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6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7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8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9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0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1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2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3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4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5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6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7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8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9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0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1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2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3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4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5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6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7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8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9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0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1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2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3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4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5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6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7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8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9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0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1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2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3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4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5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6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7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8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9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0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1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2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3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4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5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6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7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8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9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0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1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2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3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4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5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6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7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8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9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0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1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2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3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4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5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6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7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8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9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0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1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2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3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4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5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6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7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8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9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0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1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2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3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4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5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6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7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8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9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0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1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2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3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4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5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6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7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8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9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0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1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2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3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4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5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6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7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8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9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0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1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2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3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4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5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6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7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8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9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0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1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2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3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4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5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6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7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8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9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0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1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2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3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4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5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6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7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8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9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0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1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2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3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4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5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6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7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8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9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0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1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2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3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4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5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6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7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8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9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0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1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2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3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4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5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6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7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8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9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0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1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2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3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4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5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6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7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8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9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0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1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2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3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4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5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6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7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8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9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0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1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2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3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4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5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6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7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8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9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0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1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2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3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4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5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6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7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8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9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0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1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2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3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4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5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6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7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8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9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0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1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2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3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4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5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6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7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8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9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0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1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2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3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4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5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6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7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8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9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0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1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2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3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4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5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6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7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8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9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0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1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2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3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4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5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6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7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8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9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0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1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2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3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4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5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6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7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8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9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0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1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2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3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4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5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6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7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8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9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0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1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2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3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4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5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6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7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8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9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0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1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2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3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4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5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6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7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8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9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0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1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2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3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4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5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6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7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8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9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0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1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2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3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4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5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6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7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8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9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0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1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2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3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4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5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6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7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8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9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0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1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2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3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4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5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6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7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8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9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0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1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2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3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4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5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6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7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8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9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0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1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2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3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4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5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6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7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8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9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0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1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2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3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4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5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6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7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8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9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0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1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2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3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4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5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6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7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8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9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0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1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2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3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4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5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6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7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8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9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0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1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2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3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4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5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6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7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8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9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0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1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2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3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4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5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6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7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8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9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0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1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2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3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4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5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6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7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8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9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0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1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2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3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4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5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6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7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8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9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0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1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2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3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4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5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6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7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8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9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0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1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2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3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4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5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6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7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8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9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0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1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2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3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4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5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6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7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8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9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0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1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2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3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4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5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6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7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8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9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0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1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2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3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4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5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6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7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8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9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0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1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2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3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4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5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6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7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8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9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0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1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2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3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4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5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6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7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8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9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0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1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2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3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4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5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6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7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8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9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0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1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2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3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4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5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6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7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8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9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0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1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2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3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4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5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6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7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8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9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0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1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2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3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4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5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6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7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8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9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0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1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2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3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4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5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6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7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8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9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0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1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2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3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4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5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6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7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8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9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0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1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2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3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4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5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6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7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8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9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0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1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2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3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4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5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6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7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8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9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0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1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2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3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4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5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6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7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8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9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0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1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2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3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4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5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6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7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8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9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0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1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2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3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4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5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6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7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8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9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0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1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2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3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4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5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6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7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8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9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0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1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2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3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4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5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6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7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8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9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0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1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2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3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4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5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6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7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8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9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0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1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2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3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4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5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6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7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8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9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0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1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2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3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4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5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6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7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8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9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0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1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2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3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4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5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6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7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8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9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0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1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2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3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4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5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6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7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8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9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0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1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2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3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4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5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6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7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8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9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0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1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2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3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4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5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6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7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8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9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0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1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2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3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4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5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6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7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8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9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0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1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2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3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4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5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6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7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8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9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0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1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2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3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4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5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6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7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8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9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0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1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2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3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4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5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6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7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8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9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0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1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2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3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4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5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6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7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8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9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0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1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2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3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4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5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6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7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8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9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0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1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2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3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4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5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6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7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8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9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0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1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2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3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4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5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6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7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8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9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0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1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2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3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4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5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6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7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8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9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0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1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2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3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4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5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6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7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8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9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0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1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2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3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4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5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6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7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8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9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0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1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2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3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4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5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6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7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8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9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0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1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2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3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4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5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6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7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8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9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0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1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2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3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4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5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6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7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8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9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0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1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2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3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4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5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6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7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8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9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0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1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2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3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4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5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6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7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8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9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0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1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2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3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4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5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6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7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8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9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0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1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2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3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4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5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6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7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8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9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0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1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2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3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4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5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6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7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8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9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0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1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2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3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4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5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6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7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8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9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0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1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2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3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4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5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6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7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8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9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0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1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2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3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4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5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6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7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8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9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0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1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2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3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4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5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6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7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8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9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0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1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2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3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4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5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6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7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8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9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0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1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2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3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4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5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6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7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8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9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0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1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2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3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4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5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6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7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8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9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0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1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2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3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4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5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6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7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8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9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0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1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2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3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4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5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6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7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8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9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0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1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2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3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4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5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6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7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8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9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0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1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2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3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4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5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6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7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8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9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0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1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2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3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4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5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6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7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8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9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0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1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2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3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4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5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6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7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8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9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0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1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2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3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4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5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6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7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8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9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0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1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2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3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4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5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6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7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8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9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0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1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2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3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4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5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6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7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8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9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0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1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2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3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4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5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6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7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8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9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0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1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2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3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4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5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6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7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8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9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0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1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2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3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4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5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6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7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8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9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0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1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2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3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4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5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6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7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8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9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0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1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2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3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4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5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6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7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8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9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0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1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2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3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4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5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6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7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8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9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0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1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2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3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4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5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6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7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8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9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0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1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2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3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4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5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6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7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8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9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0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1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2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3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4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5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6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7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8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9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0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1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2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3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4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5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6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7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8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9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0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1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2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3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4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5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6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7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8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9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0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1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2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3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4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5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6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7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8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9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0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1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2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3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4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5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6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7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8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9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0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1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2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3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4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5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6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7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8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9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0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1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2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3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4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5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6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7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8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9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0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1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2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3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4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5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6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7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8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9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0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1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2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3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4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5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6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7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8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9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0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1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2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3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4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5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6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7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8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9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0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1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2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3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4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5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6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7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8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9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0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1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2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3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4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5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6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7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8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9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0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1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2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3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4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5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6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7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8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9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0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1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2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3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4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5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6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7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8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9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0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1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2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3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4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5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6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7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8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9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0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1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2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3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4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5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6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7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8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9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0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1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2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3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4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5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6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7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8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9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0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1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2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3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4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5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6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7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8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9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0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1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2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3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4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5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6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7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8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9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0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1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2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3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4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5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6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7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8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9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503337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2" name="Прямоугольник с двумя скругленными противолежащими углами 1"/>
          <p:cNvSpPr/>
          <p:nvPr userDrawn="1"/>
        </p:nvSpPr>
        <p:spPr>
          <a:xfrm>
            <a:off x="334963" y="1484784"/>
            <a:ext cx="10801596" cy="4536440"/>
          </a:xfrm>
          <a:prstGeom prst="round2DiagRect">
            <a:avLst>
              <a:gd name="adj1" fmla="val 20162"/>
              <a:gd name="adj2" fmla="val 0"/>
            </a:avLst>
          </a:prstGeom>
          <a:solidFill>
            <a:schemeClr val="accent6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005" name="Текст 13"/>
          <p:cNvSpPr>
            <a:spLocks noGrp="1"/>
          </p:cNvSpPr>
          <p:nvPr>
            <p:ph type="body" sz="quarter" idx="12" hasCustomPrompt="1"/>
          </p:nvPr>
        </p:nvSpPr>
        <p:spPr>
          <a:xfrm>
            <a:off x="334962" y="836712"/>
            <a:ext cx="10801597" cy="360040"/>
          </a:xfrm>
        </p:spPr>
        <p:txBody>
          <a:bodyPr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Подзаголовок слайда</a:t>
            </a:r>
          </a:p>
        </p:txBody>
      </p:sp>
      <p:sp>
        <p:nvSpPr>
          <p:cNvPr id="2006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defRPr sz="1000"/>
            </a:lvl1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13" hasCustomPrompt="1"/>
          </p:nvPr>
        </p:nvSpPr>
        <p:spPr>
          <a:xfrm>
            <a:off x="983432" y="2936666"/>
            <a:ext cx="2448272" cy="2616570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cxnSp>
        <p:nvCxnSpPr>
          <p:cNvPr id="7" name="Прямая соединительная линия 6"/>
          <p:cNvCxnSpPr/>
          <p:nvPr userDrawn="1"/>
        </p:nvCxnSpPr>
        <p:spPr>
          <a:xfrm>
            <a:off x="3989766" y="1988840"/>
            <a:ext cx="0" cy="3672408"/>
          </a:xfrm>
          <a:prstGeom prst="line">
            <a:avLst/>
          </a:prstGeom>
          <a:ln w="38100" cap="rnd">
            <a:solidFill>
              <a:schemeClr val="bg2"/>
            </a:solidFill>
            <a:prstDash val="sysDot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08" name="Прямая соединительная линия 2007"/>
          <p:cNvCxnSpPr/>
          <p:nvPr userDrawn="1"/>
        </p:nvCxnSpPr>
        <p:spPr>
          <a:xfrm>
            <a:off x="7554162" y="1988840"/>
            <a:ext cx="0" cy="3672408"/>
          </a:xfrm>
          <a:prstGeom prst="line">
            <a:avLst/>
          </a:prstGeom>
          <a:ln w="38100" cap="rnd">
            <a:solidFill>
              <a:schemeClr val="bg2"/>
            </a:solidFill>
            <a:prstDash val="sysDot"/>
            <a:round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9" name="Текст 3"/>
          <p:cNvSpPr>
            <a:spLocks noGrp="1"/>
          </p:cNvSpPr>
          <p:nvPr userDrawn="1">
            <p:ph type="body" sz="quarter" idx="14" hasCustomPrompt="1"/>
          </p:nvPr>
        </p:nvSpPr>
        <p:spPr>
          <a:xfrm>
            <a:off x="4547828" y="2936666"/>
            <a:ext cx="2448272" cy="2616570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010" name="Текст 3"/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112224" y="2936666"/>
            <a:ext cx="2448272" cy="2616570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013" name="Рисунок 2016"/>
          <p:cNvSpPr>
            <a:spLocks noGrp="1"/>
          </p:cNvSpPr>
          <p:nvPr userDrawn="1">
            <p:ph type="pic" sz="quarter" idx="28" hasCustomPrompt="1"/>
          </p:nvPr>
        </p:nvSpPr>
        <p:spPr>
          <a:xfrm>
            <a:off x="987209" y="1989510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  <p:sp>
        <p:nvSpPr>
          <p:cNvPr id="2014" name="Рисунок 2016"/>
          <p:cNvSpPr>
            <a:spLocks noGrp="1"/>
          </p:cNvSpPr>
          <p:nvPr userDrawn="1">
            <p:ph type="pic" sz="quarter" idx="29" hasCustomPrompt="1"/>
          </p:nvPr>
        </p:nvSpPr>
        <p:spPr>
          <a:xfrm>
            <a:off x="4547828" y="1989510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  <p:sp>
        <p:nvSpPr>
          <p:cNvPr id="2015" name="Рисунок 2016"/>
          <p:cNvSpPr>
            <a:spLocks noGrp="1"/>
          </p:cNvSpPr>
          <p:nvPr userDrawn="1">
            <p:ph type="pic" sz="quarter" idx="30" hasCustomPrompt="1"/>
          </p:nvPr>
        </p:nvSpPr>
        <p:spPr>
          <a:xfrm>
            <a:off x="8112224" y="1989510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</p:spTree>
    <p:extLst>
      <p:ext uri="{BB962C8B-B14F-4D97-AF65-F5344CB8AC3E}">
        <p14:creationId xmlns:p14="http://schemas.microsoft.com/office/powerpoint/2010/main" val="9433070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Группа 8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0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0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1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2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3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4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5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6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7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8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9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0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1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2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3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4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5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6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7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8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9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0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1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2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3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4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5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6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7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8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9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0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1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2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3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4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5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6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7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8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9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0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1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2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3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4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5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6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7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8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9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0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1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2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3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4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5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6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7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8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9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0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1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2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3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4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5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6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7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8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9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0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1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2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3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4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5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6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7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8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9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0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1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2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3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4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5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6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7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8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9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0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1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2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3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4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5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6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7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8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9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0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1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2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3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4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5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6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7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8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9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0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1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2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3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4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5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6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7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8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9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0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1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2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3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4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5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6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7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8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9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0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1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2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3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4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5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6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7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8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9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0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1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2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3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4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5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6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7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8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9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0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1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2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3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4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5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6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7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8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9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0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1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2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3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4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5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6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7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8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9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0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1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2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3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4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5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6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7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8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9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0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1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2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3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4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5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6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7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8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9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0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1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2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3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4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5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6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7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8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9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0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1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2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3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4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5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6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7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8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9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0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1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2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3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4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5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6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7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8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9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0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1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2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3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4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5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6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7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8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9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0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1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2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3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4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5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6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7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8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9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0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1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2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3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4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5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6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7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8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9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0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1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2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3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4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5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6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7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8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9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0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1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2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3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4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5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6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7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8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9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0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1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2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3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4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5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6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8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9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0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1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2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3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4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5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6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7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8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9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0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1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2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3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4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6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7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8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9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0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1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2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3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4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5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6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7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8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9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0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1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3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4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5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6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7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9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0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1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2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3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4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5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6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7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8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9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0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1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2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3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4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5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6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7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8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9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0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1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2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3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4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5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6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7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8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9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0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1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2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3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4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5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6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7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8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9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0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1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2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3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4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5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6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7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8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9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0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1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2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3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4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5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6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7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8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9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0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1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2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3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4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5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6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7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8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9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0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1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2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3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4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5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6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7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8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9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0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1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2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3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4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5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6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7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8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9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0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1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2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3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4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5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6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7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8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9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0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1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2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3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4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5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6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7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8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9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0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1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2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3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4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5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6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7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8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9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0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1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2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3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4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5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6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7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8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9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0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1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2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3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4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5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6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7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8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9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0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1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2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3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4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5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6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7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8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9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0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1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2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3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4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5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6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7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8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9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0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1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2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3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4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5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6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7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8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9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0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1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2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3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4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5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6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7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8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9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0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1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2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3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4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5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6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7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8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9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0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1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2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3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4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5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6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7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8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9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0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1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2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3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4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5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6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7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8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9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0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1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2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3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4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5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6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7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8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9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0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1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2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3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4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5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6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7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8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9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0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1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2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3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4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5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6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7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8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9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0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1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2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3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4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5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6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7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8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9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0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1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2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3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4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5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6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7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8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9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0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1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2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3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4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5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6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7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8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9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0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1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2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3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4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5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6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7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8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9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0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1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2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3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4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5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6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7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8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9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0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1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2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3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4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5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6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7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8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9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0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1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2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3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4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5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6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7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8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9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0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1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2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3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4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5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6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7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8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9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0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1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2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3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4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5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6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7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8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9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0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1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2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3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4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5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6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7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8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9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0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1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2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3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4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5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6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7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8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9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0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1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2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3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4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5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6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7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8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9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0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1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2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3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4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5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6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7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8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9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0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1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2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3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4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5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6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7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8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9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0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1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2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3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4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5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6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7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8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9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0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1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2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3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4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5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6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7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8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9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0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1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2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3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4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5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6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7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8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9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0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1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2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3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4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5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6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7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8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9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0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1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2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3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4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5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6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7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8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9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0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1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2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3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4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5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6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7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8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9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0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1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2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3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4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5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6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7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8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9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0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1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2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3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4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5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6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7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8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9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0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1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2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3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4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5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6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7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8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9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0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1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2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3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4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5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6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7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8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9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0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1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2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3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4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5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6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7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8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9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0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1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2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3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4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5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6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7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8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9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0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1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2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3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4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5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6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7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8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9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0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1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2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3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4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5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6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7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8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9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0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1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2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3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4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5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6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7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8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9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0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1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2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3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4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5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6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7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8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9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0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1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2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3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4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5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6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7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8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9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0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1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2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3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4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5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6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7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8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9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0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1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2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3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4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5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6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7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8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9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0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1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2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3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4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5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6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7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8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9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0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1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2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3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4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5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6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7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8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9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0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1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2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3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4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5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6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7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8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9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0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1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2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3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4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5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6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7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8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9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0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1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2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3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4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5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6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7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8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9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0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1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2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3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4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5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6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7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8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9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0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1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2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3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4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5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6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7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8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9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0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1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2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3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4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5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6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7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8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9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0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1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2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3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4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5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6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7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8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9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0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1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2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3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4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5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6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7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8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9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0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1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2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3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4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5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6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7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8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9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0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1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2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3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4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5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6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7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8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9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0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1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2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3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4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5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6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7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8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9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0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1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2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3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4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5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6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7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8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9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0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1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2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3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4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5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6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7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8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9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0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1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2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3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4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5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6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7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8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9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0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1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2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3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4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5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6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7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8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9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0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1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2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3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4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5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6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7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8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9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0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1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2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3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4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5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6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7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8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9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0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1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2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3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4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5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6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7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8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9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0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1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2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3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4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5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6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7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8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9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0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1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2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3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4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5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6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7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8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9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0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1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2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3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4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5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6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7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8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9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0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1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2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3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4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5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6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7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8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9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0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1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2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3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4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5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6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7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8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9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0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1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2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3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4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5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6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7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8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9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0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1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2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3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4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5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6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7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8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9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0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1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2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3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4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5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6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7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8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9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0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1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2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3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4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5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6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7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8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9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0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1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2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3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4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5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6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7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8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9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0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1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2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3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4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5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6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7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8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9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0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1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2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3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4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5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6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7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8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9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0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1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2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3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4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5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6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7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8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9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0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1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2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3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4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5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6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7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8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9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0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1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2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3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4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5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6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7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8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9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0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1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2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3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4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5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6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7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8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9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0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1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2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3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4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5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6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7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8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9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0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1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2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3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4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5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6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7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8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9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0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1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2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3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4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5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6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7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8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9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0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1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2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3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4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5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6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7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8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9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0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1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2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3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4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5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6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7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8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9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0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1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2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3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4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5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6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7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8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9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0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1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2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3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4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5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6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7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8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9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0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1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2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3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4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5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6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7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8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9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0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1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2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3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4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5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6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7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8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9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0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1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2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3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4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5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6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7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8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9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0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1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2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3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4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5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6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7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8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9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0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1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2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3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4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5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6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7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8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9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0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1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2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3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4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5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6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7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8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9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0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1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2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3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4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5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6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7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8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9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0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1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2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3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4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5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6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7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8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9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0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1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2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3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4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5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6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7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8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9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0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1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2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3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4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5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6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7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8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9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0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1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2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3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4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5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6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7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8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9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0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1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2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3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4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5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6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7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8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9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0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1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2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3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4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5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6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7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8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9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0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1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2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3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4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5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6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7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8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9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0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1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2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3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4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5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6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7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8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9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0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1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2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3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4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5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6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7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8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9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0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1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2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3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4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5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6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7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8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9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0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1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2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3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4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5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6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7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8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9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0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1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2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3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4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5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6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7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8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9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0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1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2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3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4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5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6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7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8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9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0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1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2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3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4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5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6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7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8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9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0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1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2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3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4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5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6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7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8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9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0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1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2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3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4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5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6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7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8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9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0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1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2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3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4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5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6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7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8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9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0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1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2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3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4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5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6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7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8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9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0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1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2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3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4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5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6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7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8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9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0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1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2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3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4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5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6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7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8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9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0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1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2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3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4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5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6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7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8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9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0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1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2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3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4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5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6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7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8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9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0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1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2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3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4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5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6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7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8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9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0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1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2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3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4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5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6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7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8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9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0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1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2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3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4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5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6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7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8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9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0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1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2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3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4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5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6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7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8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9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0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1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2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3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4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5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6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7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8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9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0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1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2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3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4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5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6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7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8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9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0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1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2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3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4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5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6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7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8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9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0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1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2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3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4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5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6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7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8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9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0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1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2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3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4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5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6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7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8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9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0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1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2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3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4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5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6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7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8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9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0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1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2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3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4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5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6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7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8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9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0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1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2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3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4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5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6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7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8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9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0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1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2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3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4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5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6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7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8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9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0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1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2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3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4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5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6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7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8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9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0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1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2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3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4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5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6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7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8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9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0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1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2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3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4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5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6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7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8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9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0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1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2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3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4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5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6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7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8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9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0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1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2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3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4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5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503337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2005" name="Текст 13"/>
          <p:cNvSpPr>
            <a:spLocks noGrp="1"/>
          </p:cNvSpPr>
          <p:nvPr>
            <p:ph type="body" sz="quarter" idx="12" hasCustomPrompt="1"/>
          </p:nvPr>
        </p:nvSpPr>
        <p:spPr>
          <a:xfrm>
            <a:off x="334962" y="836712"/>
            <a:ext cx="10801597" cy="360040"/>
          </a:xfrm>
        </p:spPr>
        <p:txBody>
          <a:bodyPr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Подзаголовок слайда</a:t>
            </a:r>
          </a:p>
        </p:txBody>
      </p:sp>
      <p:sp>
        <p:nvSpPr>
          <p:cNvPr id="2006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defRPr sz="1000"/>
            </a:lvl1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2382754"/>
            <a:ext cx="5617022" cy="2675954"/>
          </a:xfrm>
        </p:spPr>
        <p:txBody>
          <a:bodyPr>
            <a:noAutofit/>
          </a:bodyPr>
          <a:lstStyle>
            <a:lvl1pPr>
              <a:defRPr sz="2400" b="1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013" name="Рисунок 2016"/>
          <p:cNvSpPr>
            <a:spLocks noGrp="1"/>
          </p:cNvSpPr>
          <p:nvPr userDrawn="1">
            <p:ph type="pic" sz="quarter" idx="28" hasCustomPrompt="1"/>
          </p:nvPr>
        </p:nvSpPr>
        <p:spPr>
          <a:xfrm>
            <a:off x="336034" y="1546968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  <p:sp>
        <p:nvSpPr>
          <p:cNvPr id="16" name="Текст 13"/>
          <p:cNvSpPr>
            <a:spLocks noGrp="1"/>
          </p:cNvSpPr>
          <p:nvPr>
            <p:ph type="body" sz="quarter" idx="26" hasCustomPrompt="1"/>
          </p:nvPr>
        </p:nvSpPr>
        <p:spPr>
          <a:xfrm>
            <a:off x="6096000" y="2382754"/>
            <a:ext cx="5040559" cy="2675954"/>
          </a:xfrm>
          <a:prstGeom prst="round2DiagRect">
            <a:avLst>
              <a:gd name="adj1" fmla="val 42792"/>
              <a:gd name="adj2" fmla="val 0"/>
            </a:avLst>
          </a:prstGeom>
          <a:solidFill>
            <a:schemeClr val="accent1"/>
          </a:solidFill>
        </p:spPr>
        <p:txBody>
          <a:bodyPr lIns="216000" tIns="216000" rIns="216000" bIns="216000" anchor="ctr">
            <a:noAutofit/>
          </a:bodyPr>
          <a:lstStyle>
            <a:lvl1pPr algn="ctr">
              <a:lnSpc>
                <a:spcPct val="100000"/>
              </a:lnSpc>
              <a:defRPr sz="6000" baseline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Цифра</a:t>
            </a:r>
          </a:p>
        </p:txBody>
      </p:sp>
    </p:spTree>
    <p:extLst>
      <p:ext uri="{BB962C8B-B14F-4D97-AF65-F5344CB8AC3E}">
        <p14:creationId xmlns:p14="http://schemas.microsoft.com/office/powerpoint/2010/main" val="28825768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Группа 8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0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0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1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2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3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4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5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6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7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8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9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0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1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2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3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4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5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6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7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8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9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0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1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2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3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4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5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6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7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8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9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0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1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2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3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4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5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6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7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8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9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0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1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2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3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4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5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6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7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8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9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0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1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2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3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4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5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6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7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8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9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0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1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2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3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4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5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6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7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8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9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0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1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2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3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4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5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6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7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8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9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0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1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2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3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4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5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6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7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8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9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0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1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2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3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4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5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6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7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8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9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0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1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2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3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4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5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6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7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8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9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0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1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2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3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4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5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6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7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8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9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0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1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2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3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4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5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6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7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8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9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0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1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2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3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4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5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6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7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8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9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0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1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2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3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4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5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6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7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8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9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0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1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2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3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4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5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6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7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8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9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0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1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2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3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4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5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6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7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8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9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0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1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2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3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4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5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6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7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8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9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0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1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2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3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4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5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6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7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8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9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0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1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2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3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4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5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6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7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8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9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0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1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2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3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4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5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6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7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8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9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0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1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2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3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4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5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6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7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8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9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0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1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2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3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4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5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6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7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8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9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0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1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2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3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4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5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6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7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8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9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0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1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2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3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4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5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6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7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8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9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0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1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2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3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4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5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6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7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8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9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0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1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2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3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4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5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6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7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8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9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0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1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2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3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4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5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6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8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9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0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1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2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3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4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5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6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7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8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9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0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1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2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3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4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6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7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8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9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0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1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2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3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4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5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6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7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8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9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0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1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3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4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5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6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7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9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0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1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2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3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4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5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6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7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8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9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0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1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2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3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4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5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6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7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8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9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0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1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2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3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4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5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6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7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8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9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0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1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2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3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4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5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6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7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8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9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0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1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2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3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4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5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6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7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8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9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0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1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2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3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4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5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6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7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8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9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0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1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2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3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4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5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6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7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8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9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0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1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2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3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4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5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6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7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8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9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0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1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2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3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4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5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6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7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8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9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0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1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2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3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4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5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6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7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8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9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0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1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2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3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4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5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6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7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8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9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0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1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2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3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4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5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6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7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8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9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0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1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2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3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4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5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6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7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8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9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0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1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2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3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4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5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6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7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8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9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0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1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2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3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4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5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6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7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8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9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0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1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2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3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4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5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6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7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8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9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0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1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2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3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4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5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6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7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8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9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0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1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2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3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4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5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6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7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8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9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0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1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2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3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4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5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6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7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8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9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0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1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2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3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4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5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6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7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8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9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0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1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2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3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4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5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6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7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8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9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0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1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2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3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4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5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6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7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8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9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0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1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2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3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4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5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6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7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8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9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0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1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2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3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4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5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6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7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8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9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0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1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2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3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4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5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6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7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8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9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0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1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2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3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4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5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6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7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8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9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0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1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2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3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4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5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6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7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8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9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0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1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2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3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4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5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6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7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8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9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0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1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2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3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4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5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6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7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8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9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0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1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2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3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4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5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6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7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8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9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0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1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2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3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4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5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6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7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8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9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0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1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2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3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4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5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6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7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8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9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0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1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2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3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4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5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6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7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8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9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0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1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2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3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4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5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6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7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8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9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0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1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2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3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4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5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6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7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8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9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0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1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2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3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4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5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6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7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8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9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0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1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2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3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4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5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6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7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8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9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0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1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2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3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4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5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6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7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8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9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0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1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2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3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4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5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6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7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8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9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0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1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2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3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4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5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6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7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8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9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0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1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2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3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4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5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6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7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8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9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0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1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2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3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4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5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6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7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8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9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0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1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2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3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4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5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6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7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8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9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0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1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2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3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4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5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6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7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8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9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0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1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2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3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4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5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6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7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8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9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0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1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2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3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4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5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6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7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8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9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0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1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2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3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4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5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6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7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8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9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0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1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2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3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4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5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6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7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8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9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0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1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2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3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4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5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6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7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8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9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0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1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2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3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4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5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6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7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8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9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0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1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2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3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4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5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6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7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8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9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0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1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2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3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4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5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6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7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8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9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0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1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2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3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4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5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6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7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8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9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0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1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2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3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4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5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6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7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8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9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0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1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2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3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4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5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6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7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8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9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0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1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2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3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4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5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6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7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8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9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0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1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2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3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4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5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6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7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8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9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0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1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2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3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4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5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6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7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8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9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0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1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2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3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4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5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6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7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8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9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0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1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2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3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4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5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6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7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8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9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0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1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2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3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4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5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6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7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8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9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0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1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2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3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4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5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6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7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8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9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0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1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2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3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4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5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6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7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8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9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0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1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2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3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4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5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6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7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8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9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0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1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2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3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4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5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6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7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8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9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0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1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2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3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4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5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6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7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8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9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0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1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2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3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4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5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6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7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8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9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0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1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2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3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4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5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6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7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8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9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0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1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2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3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4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5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6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7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8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9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0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1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2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3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4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5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6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7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8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9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0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1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2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3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4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5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6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7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8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9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0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1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2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3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4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5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6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7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8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9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0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1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2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3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4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5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6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7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8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9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0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1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2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3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4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5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6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7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8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9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0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1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2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3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4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5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6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7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8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9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0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1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2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3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4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5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6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7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8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9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0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1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2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3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4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5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6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7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8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9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0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1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2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3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4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5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6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7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8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9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0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1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2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3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4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5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6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7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8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9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0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1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2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3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4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5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6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7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8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9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0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1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2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3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4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5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6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7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8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9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0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1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2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3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4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5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6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7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8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9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0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1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2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3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4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5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6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7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8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9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0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1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2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3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4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5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6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7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8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9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0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1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2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3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4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5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6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7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8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9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0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1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2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3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4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5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6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7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8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9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0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1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2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3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4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5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6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7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8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9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0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1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2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3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4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5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6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7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8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9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0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1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2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3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4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5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6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7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8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9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0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1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2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3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4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5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6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7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8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9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0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1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2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3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4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5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6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7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8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9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0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1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2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3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4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5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6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7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8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9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0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1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2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3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4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5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6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7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8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9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0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1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2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3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4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5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6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7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8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9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0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1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2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3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4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5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6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7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8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9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0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1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2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3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4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5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6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7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8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9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0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1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2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3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4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5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6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7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8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9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0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1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2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3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4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5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6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7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8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9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0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1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2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3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4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5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6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7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8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9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0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1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2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3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4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5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6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7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8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9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0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1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2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3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4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5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6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7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8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9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0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1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2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3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4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5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6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7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8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9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0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1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2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3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4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5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6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7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8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9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0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1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2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3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4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5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6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7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8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9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0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1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2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3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4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5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6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7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8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9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0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1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2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3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4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5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6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7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8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9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0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1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2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3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4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5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6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7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8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9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0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1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2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3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4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5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6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7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8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9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0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1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2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3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4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5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6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7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8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9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0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1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2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3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4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5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6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7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8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9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0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1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2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3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4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5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6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7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8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9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0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1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2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3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4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5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6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7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8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9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0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1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2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3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4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5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6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7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8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9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0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1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2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3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4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5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6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7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8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9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0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1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2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3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4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5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6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7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8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9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0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1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2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3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4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5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6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7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8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9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0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1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2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3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4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5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6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7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8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9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0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1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2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3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4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5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6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7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8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9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0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1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2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3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4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5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6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7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8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9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0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1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2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3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4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5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6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7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8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9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0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1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2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3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4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5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6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7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8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9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0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1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2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3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4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5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6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7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8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9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0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1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2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3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4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5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6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7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8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9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0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1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2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3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4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5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6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7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8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9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0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1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2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3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4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5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6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7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8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9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0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1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2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3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4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5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6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7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8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9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0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1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2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3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4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5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6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7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8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9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0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1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2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3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4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5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6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7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8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9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0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1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2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3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4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5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6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7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8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9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0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1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2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3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4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5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6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7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8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9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0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1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2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3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4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5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6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7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8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9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0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1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2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3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4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5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6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7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8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9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0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1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2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3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4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5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6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7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8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9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0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1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2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3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4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5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6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7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8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9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0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1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2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3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4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5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6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7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8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9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0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1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2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3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4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5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6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7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8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9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0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1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2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3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4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5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6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7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8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9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0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1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2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3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4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5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6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7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8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9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0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1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2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3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4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5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6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7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8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9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0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1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2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3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4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5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6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7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8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9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0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1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2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3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4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5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6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7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8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9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0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1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2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3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4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5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6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7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8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9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0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1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2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3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4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5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6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7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8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9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0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1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2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3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4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5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6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7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8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9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0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1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2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3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4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5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6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7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8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9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0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1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2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3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4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5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6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7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8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9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0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1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2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3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4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5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2006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defRPr sz="1000"/>
            </a:lvl1pPr>
          </a:lstStyle>
          <a:p>
            <a:endParaRPr lang="ru-RU" dirty="0"/>
          </a:p>
        </p:txBody>
      </p:sp>
      <p:sp>
        <p:nvSpPr>
          <p:cNvPr id="3" name="Рисунок 2"/>
          <p:cNvSpPr>
            <a:spLocks noGrp="1"/>
          </p:cNvSpPr>
          <p:nvPr>
            <p:ph type="pic" sz="quarter" idx="27" hasCustomPrompt="1"/>
          </p:nvPr>
        </p:nvSpPr>
        <p:spPr>
          <a:xfrm>
            <a:off x="3359696" y="333374"/>
            <a:ext cx="7992889" cy="5759921"/>
          </a:xfrm>
          <a:prstGeom prst="round2DiagRect">
            <a:avLst>
              <a:gd name="adj1" fmla="val 29984"/>
              <a:gd name="adj2" fmla="val 0"/>
            </a:avLst>
          </a:prstGeom>
          <a:pattFill prst="ltUpDiag">
            <a:fgClr>
              <a:schemeClr val="bg1"/>
            </a:fgClr>
            <a:bgClr>
              <a:schemeClr val="accent6"/>
            </a:bgClr>
          </a:pattFill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Фотография или иллюстрация</a:t>
            </a:r>
          </a:p>
        </p:txBody>
      </p:sp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3024733" cy="1295425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13" hasCustomPrompt="1"/>
          </p:nvPr>
        </p:nvSpPr>
        <p:spPr>
          <a:xfrm>
            <a:off x="334963" y="4365104"/>
            <a:ext cx="2664295" cy="1728191"/>
          </a:xfrm>
        </p:spPr>
        <p:txBody>
          <a:bodyPr>
            <a:noAutofit/>
          </a:bodyPr>
          <a:lstStyle>
            <a:lvl1pPr algn="r"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16" name="Текст 13"/>
          <p:cNvSpPr>
            <a:spLocks noGrp="1"/>
          </p:cNvSpPr>
          <p:nvPr>
            <p:ph type="body" sz="quarter" idx="26" hasCustomPrompt="1"/>
          </p:nvPr>
        </p:nvSpPr>
        <p:spPr>
          <a:xfrm flipH="1">
            <a:off x="334963" y="2060848"/>
            <a:ext cx="3702188" cy="2088232"/>
          </a:xfrm>
          <a:prstGeom prst="round2DiagRect">
            <a:avLst>
              <a:gd name="adj1" fmla="val 42792"/>
              <a:gd name="adj2" fmla="val 0"/>
            </a:avLst>
          </a:prstGeom>
          <a:solidFill>
            <a:schemeClr val="accent1"/>
          </a:solidFill>
        </p:spPr>
        <p:txBody>
          <a:bodyPr wrap="none" lIns="216000" tIns="216000" rIns="216000" bIns="216000" anchor="ctr">
            <a:noAutofit/>
          </a:bodyPr>
          <a:lstStyle>
            <a:lvl1pPr algn="ctr">
              <a:lnSpc>
                <a:spcPct val="100000"/>
              </a:lnSpc>
              <a:defRPr sz="6000" baseline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Цифра</a:t>
            </a:r>
          </a:p>
        </p:txBody>
      </p:sp>
    </p:spTree>
    <p:extLst>
      <p:ext uri="{BB962C8B-B14F-4D97-AF65-F5344CB8AC3E}">
        <p14:creationId xmlns:p14="http://schemas.microsoft.com/office/powerpoint/2010/main" val="320739280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" name="Группа 111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13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0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1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2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3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4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5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6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7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8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9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0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1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2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3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4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5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6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7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8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9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0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1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2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3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4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5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6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7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8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9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0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1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2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3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4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5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6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7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8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9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0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1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2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3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4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5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6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7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8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9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0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1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2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3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4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5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6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7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8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9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0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1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2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3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4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5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6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7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8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9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0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1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2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3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4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5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6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7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8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9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0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1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2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3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4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5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6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7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8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9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0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1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2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3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4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5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6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7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8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9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0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1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2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3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4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5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6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7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8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9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0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1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2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3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4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5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6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7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8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9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0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1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2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3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4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5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6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7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8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9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0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1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2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3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4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5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6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7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8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9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0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1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2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3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4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5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6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7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8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9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0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1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2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3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4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5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6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7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8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9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0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1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2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3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4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5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6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7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8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9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0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1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2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3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4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5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6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7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8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9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0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1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2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3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4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5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6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7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8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9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0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1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2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3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4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5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6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7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8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9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0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1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2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3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4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5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6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7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8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9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0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1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2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3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4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5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6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7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8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9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0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1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2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3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4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5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6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7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8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9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0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1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2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3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4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5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6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7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8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9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0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1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2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3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4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5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6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7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8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9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0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1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2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3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4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5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6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7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8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9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0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1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2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3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4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5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6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7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8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9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0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1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2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3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4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5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6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8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9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0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1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2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3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4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5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6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7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8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9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0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1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2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3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4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6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7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8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9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0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1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2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3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4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5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6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7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8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9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0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1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3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4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5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6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7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9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0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1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2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3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4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5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6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7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8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9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0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1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2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3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4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5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6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7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8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9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0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1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2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3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4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5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6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7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8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9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0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1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2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3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4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5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6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7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8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9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0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1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2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3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4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5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6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7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8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9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0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1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2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3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4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5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6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7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8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9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0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1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2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3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4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5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6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7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8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9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0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1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2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3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4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5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6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7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8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9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0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1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2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3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4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5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6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7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8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9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0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1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2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3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4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5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6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7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8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9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0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1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2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3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4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5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6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7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8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9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0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1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2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3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4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5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6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7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8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9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0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1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2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3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4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5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6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7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8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9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0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1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2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3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4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5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6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7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8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9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0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1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2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3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4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5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6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7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8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9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0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1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2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3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4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5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6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7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8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9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0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1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2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3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4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5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6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7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8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9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0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1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2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3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4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5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6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7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8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9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0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1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2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3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4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5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6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7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8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9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0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1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2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3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4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5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6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7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8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9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0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1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2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3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4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5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6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7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8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9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0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1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2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3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4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5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6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7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8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9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0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1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2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3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4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5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6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7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8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9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0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1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2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3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4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5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6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7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8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9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0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1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2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3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4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5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6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7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8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9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0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1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2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3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4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5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6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7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8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9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0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1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2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3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4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5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6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7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8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9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0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1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2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3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4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5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6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7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8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9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0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1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2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3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4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5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6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7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8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9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0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1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2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3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4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5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6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7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8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9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0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1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2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3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4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5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6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7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8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9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0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1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2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3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4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5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6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7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8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9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0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1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2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3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4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5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6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7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8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9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0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1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2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3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4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5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6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7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8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9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0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1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2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3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4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5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6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7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8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9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0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1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2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3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4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5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6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7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8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9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0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1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2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3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4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5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6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7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8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9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0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1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2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3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4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5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6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7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8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9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0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1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2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3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4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5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6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7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8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9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0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1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2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3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4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5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6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7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8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9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0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1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2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3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4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5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6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7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8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9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0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1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2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3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4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5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6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7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8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9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0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1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2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3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4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5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6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7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8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9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0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1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2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3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4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5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6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7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8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9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0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1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2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3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4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5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6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7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8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9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0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1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2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3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4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5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6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7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8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9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0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1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2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3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4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5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6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7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8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9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0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1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2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3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4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5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6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7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8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9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0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1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2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3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4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5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6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7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8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9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0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1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2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3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4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5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6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7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8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9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0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1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2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3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4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5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6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7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8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9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0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1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2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3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4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5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6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7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8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9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0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1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2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3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4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5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6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7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8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9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0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1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2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3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4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5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6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7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8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9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0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1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2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3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4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5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6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7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8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9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0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1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2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3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4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5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6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7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8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9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0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1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2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3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4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5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6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7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8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9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0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1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2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3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4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5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6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7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8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9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0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1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2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3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4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5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6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7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8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9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0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1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2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3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4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5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6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7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8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9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0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1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2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3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4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5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6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7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8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9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0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1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2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3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4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5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6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7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8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9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0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1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2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3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4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5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6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7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8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9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0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1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2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3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4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5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6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7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8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9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0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1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2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3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4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5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6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7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8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9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0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1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2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3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4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5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6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7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8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9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0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1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2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3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4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5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6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7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8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9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0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1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2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3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4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5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6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7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8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9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0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1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2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3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4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5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6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7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8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9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0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1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2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3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4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5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6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7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8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9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0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1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2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3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4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5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6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7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8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9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0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1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2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3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4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5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6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7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8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9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0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1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2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3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4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5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6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7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8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9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0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1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2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3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4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5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6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7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8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9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0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1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2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3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4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5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6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7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8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9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0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1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2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3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4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5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6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7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8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9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0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1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2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3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4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5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6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7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8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9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0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1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2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3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4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5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6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7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8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9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0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1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2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3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4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5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6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7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8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9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0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1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2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3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4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5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6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7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8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9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0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1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2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3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4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5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6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7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8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9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0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1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2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3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4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5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6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7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8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9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0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1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2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3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4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5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6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7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8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9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0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1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2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3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4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5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6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7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8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9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0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1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2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3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4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5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6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7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8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9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0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1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2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3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4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5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6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7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8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9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0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1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2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3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4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5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6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7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8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9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0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1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2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3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4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5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6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7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8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9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0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1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2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3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4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5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6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7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8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9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0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1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2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3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4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5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6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7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8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9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0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1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2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3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4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5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6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7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8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9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0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1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2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3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4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5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6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7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8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9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0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1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2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3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4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5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6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7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8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9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0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1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2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3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4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5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6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7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8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9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0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1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2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3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4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5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6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7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8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9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0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1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2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3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4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5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6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7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8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9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0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1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2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3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4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5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6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7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8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9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0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1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2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3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4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5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6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7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8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9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0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1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2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3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4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5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6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7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8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9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0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1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2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3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4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5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6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7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8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9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0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1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2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3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4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5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6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7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8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9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0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1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2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3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4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5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6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7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8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9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0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1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2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3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4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5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6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7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8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9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0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1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2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3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4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5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6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7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8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9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0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1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2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3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4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5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6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7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8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9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0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1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2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3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4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5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6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7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8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9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0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1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2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3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4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5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6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7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8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9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0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1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2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3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4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5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6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7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8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9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0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1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2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3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4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5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6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7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8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9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0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1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2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3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4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5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6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7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8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9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0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1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2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3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4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5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6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7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8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9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0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1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2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3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4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5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6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7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8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9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0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1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2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3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4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5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6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7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8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9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0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1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2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3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4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5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6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7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8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9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0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1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2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3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4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5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6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7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8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9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0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1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2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3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4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5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6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7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8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9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0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1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2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3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4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5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6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7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8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9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0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1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2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3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4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5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6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7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8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9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0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1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2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3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4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5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6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7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8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9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0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1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2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3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4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5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6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7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8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9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0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1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2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3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4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5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6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7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8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9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0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1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2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3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4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5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6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7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8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9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0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1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2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3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4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5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6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7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8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9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0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1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2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3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4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5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6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7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8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9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0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1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2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3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4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5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6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7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8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9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0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1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2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3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4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5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6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7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8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9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0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1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2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3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4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5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6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7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8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9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0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1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2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3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4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5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6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7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8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9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0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1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2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3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4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5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6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7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8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9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0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1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2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3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4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5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6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7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8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9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0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1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2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3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4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5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6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7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8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9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0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1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2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3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4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5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6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7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8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9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0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1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2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3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4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5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6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7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8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9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0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1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2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3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4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5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6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7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8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9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0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1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2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3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4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5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6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7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8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9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0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1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2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3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4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5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6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7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8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9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0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1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2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3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4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5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6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7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8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9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0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1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2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3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4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5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6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7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8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9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0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1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2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3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4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5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6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7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8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9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0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1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2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3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4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5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6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7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8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9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0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1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2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3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4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5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6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7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8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9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0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1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2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3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4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5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6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7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8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9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0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1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2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3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4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5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6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7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8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9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0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1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2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3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4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5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6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7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8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9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0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1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2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3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4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5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6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7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8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9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0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1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2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3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4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5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6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7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8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9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0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1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2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3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4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5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6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7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8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9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0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1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2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3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4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5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7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8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9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0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1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2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3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4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5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6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7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8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9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0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1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2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3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4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5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6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7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8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9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0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1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2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3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4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5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6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7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8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9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0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1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2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3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4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5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6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7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8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9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0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1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2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3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4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5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6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7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8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9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0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1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2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3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4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5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6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7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8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9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0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1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2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3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4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5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6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7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8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9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0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1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2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3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4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5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6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7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8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9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0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1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2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3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4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5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6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7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grpSp>
        <p:nvGrpSpPr>
          <p:cNvPr id="10" name="Группа 9"/>
          <p:cNvGrpSpPr/>
          <p:nvPr userDrawn="1"/>
        </p:nvGrpSpPr>
        <p:grpSpPr>
          <a:xfrm>
            <a:off x="2123427" y="980728"/>
            <a:ext cx="9188808" cy="5413290"/>
            <a:chOff x="1190163" y="4539858"/>
            <a:chExt cx="2651209" cy="1561874"/>
          </a:xfrm>
          <a:solidFill>
            <a:schemeClr val="bg1">
              <a:alpha val="50196"/>
            </a:schemeClr>
          </a:solidFill>
        </p:grpSpPr>
        <p:sp>
          <p:nvSpPr>
            <p:cNvPr id="12" name="Freeform 16"/>
            <p:cNvSpPr>
              <a:spLocks/>
            </p:cNvSpPr>
            <p:nvPr/>
          </p:nvSpPr>
          <p:spPr bwMode="auto">
            <a:xfrm>
              <a:off x="1433121" y="5418051"/>
              <a:ext cx="78817" cy="97256"/>
            </a:xfrm>
            <a:custGeom>
              <a:avLst/>
              <a:gdLst>
                <a:gd name="T0" fmla="*/ 204 w 653"/>
                <a:gd name="T1" fmla="*/ 790 h 808"/>
                <a:gd name="T2" fmla="*/ 219 w 653"/>
                <a:gd name="T3" fmla="*/ 745 h 808"/>
                <a:gd name="T4" fmla="*/ 221 w 653"/>
                <a:gd name="T5" fmla="*/ 706 h 808"/>
                <a:gd name="T6" fmla="*/ 198 w 653"/>
                <a:gd name="T7" fmla="*/ 645 h 808"/>
                <a:gd name="T8" fmla="*/ 160 w 653"/>
                <a:gd name="T9" fmla="*/ 557 h 808"/>
                <a:gd name="T10" fmla="*/ 143 w 653"/>
                <a:gd name="T11" fmla="*/ 500 h 808"/>
                <a:gd name="T12" fmla="*/ 146 w 653"/>
                <a:gd name="T13" fmla="*/ 445 h 808"/>
                <a:gd name="T14" fmla="*/ 146 w 653"/>
                <a:gd name="T15" fmla="*/ 403 h 808"/>
                <a:gd name="T16" fmla="*/ 140 w 653"/>
                <a:gd name="T17" fmla="*/ 361 h 808"/>
                <a:gd name="T18" fmla="*/ 127 w 653"/>
                <a:gd name="T19" fmla="*/ 326 h 808"/>
                <a:gd name="T20" fmla="*/ 110 w 653"/>
                <a:gd name="T21" fmla="*/ 299 h 808"/>
                <a:gd name="T22" fmla="*/ 89 w 653"/>
                <a:gd name="T23" fmla="*/ 286 h 808"/>
                <a:gd name="T24" fmla="*/ 72 w 653"/>
                <a:gd name="T25" fmla="*/ 282 h 808"/>
                <a:gd name="T26" fmla="*/ 50 w 653"/>
                <a:gd name="T27" fmla="*/ 264 h 808"/>
                <a:gd name="T28" fmla="*/ 29 w 653"/>
                <a:gd name="T29" fmla="*/ 238 h 808"/>
                <a:gd name="T30" fmla="*/ 59 w 653"/>
                <a:gd name="T31" fmla="*/ 85 h 808"/>
                <a:gd name="T32" fmla="*/ 91 w 653"/>
                <a:gd name="T33" fmla="*/ 38 h 808"/>
                <a:gd name="T34" fmla="*/ 125 w 653"/>
                <a:gd name="T35" fmla="*/ 16 h 808"/>
                <a:gd name="T36" fmla="*/ 188 w 653"/>
                <a:gd name="T37" fmla="*/ 1 h 808"/>
                <a:gd name="T38" fmla="*/ 217 w 653"/>
                <a:gd name="T39" fmla="*/ 0 h 808"/>
                <a:gd name="T40" fmla="*/ 239 w 653"/>
                <a:gd name="T41" fmla="*/ 5 h 808"/>
                <a:gd name="T42" fmla="*/ 267 w 653"/>
                <a:gd name="T43" fmla="*/ 26 h 808"/>
                <a:gd name="T44" fmla="*/ 301 w 653"/>
                <a:gd name="T45" fmla="*/ 64 h 808"/>
                <a:gd name="T46" fmla="*/ 349 w 653"/>
                <a:gd name="T47" fmla="*/ 86 h 808"/>
                <a:gd name="T48" fmla="*/ 446 w 653"/>
                <a:gd name="T49" fmla="*/ 108 h 808"/>
                <a:gd name="T50" fmla="*/ 534 w 653"/>
                <a:gd name="T51" fmla="*/ 130 h 808"/>
                <a:gd name="T52" fmla="*/ 600 w 653"/>
                <a:gd name="T53" fmla="*/ 156 h 808"/>
                <a:gd name="T54" fmla="*/ 641 w 653"/>
                <a:gd name="T55" fmla="*/ 183 h 808"/>
                <a:gd name="T56" fmla="*/ 653 w 653"/>
                <a:gd name="T57" fmla="*/ 199 h 808"/>
                <a:gd name="T58" fmla="*/ 652 w 653"/>
                <a:gd name="T59" fmla="*/ 210 h 808"/>
                <a:gd name="T60" fmla="*/ 644 w 653"/>
                <a:gd name="T61" fmla="*/ 220 h 808"/>
                <a:gd name="T62" fmla="*/ 608 w 653"/>
                <a:gd name="T63" fmla="*/ 233 h 808"/>
                <a:gd name="T64" fmla="*/ 584 w 653"/>
                <a:gd name="T65" fmla="*/ 255 h 808"/>
                <a:gd name="T66" fmla="*/ 562 w 653"/>
                <a:gd name="T67" fmla="*/ 306 h 808"/>
                <a:gd name="T68" fmla="*/ 538 w 653"/>
                <a:gd name="T69" fmla="*/ 382 h 808"/>
                <a:gd name="T70" fmla="*/ 529 w 653"/>
                <a:gd name="T71" fmla="*/ 433 h 808"/>
                <a:gd name="T72" fmla="*/ 538 w 653"/>
                <a:gd name="T73" fmla="*/ 478 h 808"/>
                <a:gd name="T74" fmla="*/ 553 w 653"/>
                <a:gd name="T75" fmla="*/ 514 h 808"/>
                <a:gd name="T76" fmla="*/ 575 w 653"/>
                <a:gd name="T77" fmla="*/ 548 h 808"/>
                <a:gd name="T78" fmla="*/ 606 w 653"/>
                <a:gd name="T79" fmla="*/ 577 h 808"/>
                <a:gd name="T80" fmla="*/ 624 w 653"/>
                <a:gd name="T81" fmla="*/ 601 h 808"/>
                <a:gd name="T82" fmla="*/ 628 w 653"/>
                <a:gd name="T83" fmla="*/ 618 h 808"/>
                <a:gd name="T84" fmla="*/ 623 w 653"/>
                <a:gd name="T85" fmla="*/ 642 h 808"/>
                <a:gd name="T86" fmla="*/ 595 w 653"/>
                <a:gd name="T87" fmla="*/ 705 h 808"/>
                <a:gd name="T88" fmla="*/ 579 w 653"/>
                <a:gd name="T89" fmla="*/ 730 h 808"/>
                <a:gd name="T90" fmla="*/ 556 w 653"/>
                <a:gd name="T91" fmla="*/ 745 h 808"/>
                <a:gd name="T92" fmla="*/ 479 w 653"/>
                <a:gd name="T93" fmla="*/ 761 h 808"/>
                <a:gd name="T94" fmla="*/ 334 w 653"/>
                <a:gd name="T95" fmla="*/ 789 h 808"/>
                <a:gd name="T96" fmla="*/ 231 w 653"/>
                <a:gd name="T97" fmla="*/ 807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3" h="808">
                  <a:moveTo>
                    <a:pt x="201" y="808"/>
                  </a:moveTo>
                  <a:lnTo>
                    <a:pt x="201" y="801"/>
                  </a:lnTo>
                  <a:lnTo>
                    <a:pt x="204" y="790"/>
                  </a:lnTo>
                  <a:lnTo>
                    <a:pt x="208" y="775"/>
                  </a:lnTo>
                  <a:lnTo>
                    <a:pt x="213" y="759"/>
                  </a:lnTo>
                  <a:lnTo>
                    <a:pt x="219" y="745"/>
                  </a:lnTo>
                  <a:lnTo>
                    <a:pt x="221" y="733"/>
                  </a:lnTo>
                  <a:lnTo>
                    <a:pt x="223" y="720"/>
                  </a:lnTo>
                  <a:lnTo>
                    <a:pt x="221" y="706"/>
                  </a:lnTo>
                  <a:lnTo>
                    <a:pt x="217" y="690"/>
                  </a:lnTo>
                  <a:lnTo>
                    <a:pt x="209" y="669"/>
                  </a:lnTo>
                  <a:lnTo>
                    <a:pt x="198" y="645"/>
                  </a:lnTo>
                  <a:lnTo>
                    <a:pt x="184" y="613"/>
                  </a:lnTo>
                  <a:lnTo>
                    <a:pt x="171" y="583"/>
                  </a:lnTo>
                  <a:lnTo>
                    <a:pt x="160" y="557"/>
                  </a:lnTo>
                  <a:lnTo>
                    <a:pt x="153" y="536"/>
                  </a:lnTo>
                  <a:lnTo>
                    <a:pt x="147" y="517"/>
                  </a:lnTo>
                  <a:lnTo>
                    <a:pt x="143" y="500"/>
                  </a:lnTo>
                  <a:lnTo>
                    <a:pt x="143" y="482"/>
                  </a:lnTo>
                  <a:lnTo>
                    <a:pt x="143" y="464"/>
                  </a:lnTo>
                  <a:lnTo>
                    <a:pt x="146" y="445"/>
                  </a:lnTo>
                  <a:lnTo>
                    <a:pt x="147" y="431"/>
                  </a:lnTo>
                  <a:lnTo>
                    <a:pt x="147" y="418"/>
                  </a:lnTo>
                  <a:lnTo>
                    <a:pt x="146" y="403"/>
                  </a:lnTo>
                  <a:lnTo>
                    <a:pt x="144" y="389"/>
                  </a:lnTo>
                  <a:lnTo>
                    <a:pt x="143" y="375"/>
                  </a:lnTo>
                  <a:lnTo>
                    <a:pt x="140" y="361"/>
                  </a:lnTo>
                  <a:lnTo>
                    <a:pt x="136" y="349"/>
                  </a:lnTo>
                  <a:lnTo>
                    <a:pt x="132" y="337"/>
                  </a:lnTo>
                  <a:lnTo>
                    <a:pt x="127" y="326"/>
                  </a:lnTo>
                  <a:lnTo>
                    <a:pt x="122" y="316"/>
                  </a:lnTo>
                  <a:lnTo>
                    <a:pt x="116" y="308"/>
                  </a:lnTo>
                  <a:lnTo>
                    <a:pt x="110" y="299"/>
                  </a:lnTo>
                  <a:lnTo>
                    <a:pt x="103" y="293"/>
                  </a:lnTo>
                  <a:lnTo>
                    <a:pt x="96" y="288"/>
                  </a:lnTo>
                  <a:lnTo>
                    <a:pt x="89" y="286"/>
                  </a:lnTo>
                  <a:lnTo>
                    <a:pt x="83" y="284"/>
                  </a:lnTo>
                  <a:lnTo>
                    <a:pt x="77" y="284"/>
                  </a:lnTo>
                  <a:lnTo>
                    <a:pt x="72" y="282"/>
                  </a:lnTo>
                  <a:lnTo>
                    <a:pt x="65" y="276"/>
                  </a:lnTo>
                  <a:lnTo>
                    <a:pt x="58" y="271"/>
                  </a:lnTo>
                  <a:lnTo>
                    <a:pt x="50" y="264"/>
                  </a:lnTo>
                  <a:lnTo>
                    <a:pt x="43" y="255"/>
                  </a:lnTo>
                  <a:lnTo>
                    <a:pt x="36" y="247"/>
                  </a:lnTo>
                  <a:lnTo>
                    <a:pt x="29" y="238"/>
                  </a:lnTo>
                  <a:lnTo>
                    <a:pt x="0" y="189"/>
                  </a:lnTo>
                  <a:lnTo>
                    <a:pt x="45" y="107"/>
                  </a:lnTo>
                  <a:lnTo>
                    <a:pt x="59" y="85"/>
                  </a:lnTo>
                  <a:lnTo>
                    <a:pt x="70" y="66"/>
                  </a:lnTo>
                  <a:lnTo>
                    <a:pt x="81" y="51"/>
                  </a:lnTo>
                  <a:lnTo>
                    <a:pt x="91" y="38"/>
                  </a:lnTo>
                  <a:lnTo>
                    <a:pt x="102" y="29"/>
                  </a:lnTo>
                  <a:lnTo>
                    <a:pt x="113" y="22"/>
                  </a:lnTo>
                  <a:lnTo>
                    <a:pt x="125" y="16"/>
                  </a:lnTo>
                  <a:lnTo>
                    <a:pt x="139" y="12"/>
                  </a:lnTo>
                  <a:lnTo>
                    <a:pt x="165" y="5"/>
                  </a:lnTo>
                  <a:lnTo>
                    <a:pt x="188" y="1"/>
                  </a:lnTo>
                  <a:lnTo>
                    <a:pt x="198" y="0"/>
                  </a:lnTo>
                  <a:lnTo>
                    <a:pt x="208" y="0"/>
                  </a:lnTo>
                  <a:lnTo>
                    <a:pt x="217" y="0"/>
                  </a:lnTo>
                  <a:lnTo>
                    <a:pt x="224" y="1"/>
                  </a:lnTo>
                  <a:lnTo>
                    <a:pt x="232" y="2"/>
                  </a:lnTo>
                  <a:lnTo>
                    <a:pt x="239" y="5"/>
                  </a:lnTo>
                  <a:lnTo>
                    <a:pt x="246" y="9"/>
                  </a:lnTo>
                  <a:lnTo>
                    <a:pt x="253" y="13"/>
                  </a:lnTo>
                  <a:lnTo>
                    <a:pt x="267" y="26"/>
                  </a:lnTo>
                  <a:lnTo>
                    <a:pt x="279" y="41"/>
                  </a:lnTo>
                  <a:lnTo>
                    <a:pt x="290" y="53"/>
                  </a:lnTo>
                  <a:lnTo>
                    <a:pt x="301" y="64"/>
                  </a:lnTo>
                  <a:lnTo>
                    <a:pt x="314" y="73"/>
                  </a:lnTo>
                  <a:lnTo>
                    <a:pt x="329" y="81"/>
                  </a:lnTo>
                  <a:lnTo>
                    <a:pt x="349" y="86"/>
                  </a:lnTo>
                  <a:lnTo>
                    <a:pt x="374" y="93"/>
                  </a:lnTo>
                  <a:lnTo>
                    <a:pt x="406" y="100"/>
                  </a:lnTo>
                  <a:lnTo>
                    <a:pt x="446" y="108"/>
                  </a:lnTo>
                  <a:lnTo>
                    <a:pt x="477" y="115"/>
                  </a:lnTo>
                  <a:lnTo>
                    <a:pt x="506" y="122"/>
                  </a:lnTo>
                  <a:lnTo>
                    <a:pt x="534" y="130"/>
                  </a:lnTo>
                  <a:lnTo>
                    <a:pt x="558" y="139"/>
                  </a:lnTo>
                  <a:lnTo>
                    <a:pt x="580" y="147"/>
                  </a:lnTo>
                  <a:lnTo>
                    <a:pt x="600" y="156"/>
                  </a:lnTo>
                  <a:lnTo>
                    <a:pt x="616" y="165"/>
                  </a:lnTo>
                  <a:lnTo>
                    <a:pt x="630" y="173"/>
                  </a:lnTo>
                  <a:lnTo>
                    <a:pt x="641" y="183"/>
                  </a:lnTo>
                  <a:lnTo>
                    <a:pt x="649" y="191"/>
                  </a:lnTo>
                  <a:lnTo>
                    <a:pt x="652" y="195"/>
                  </a:lnTo>
                  <a:lnTo>
                    <a:pt x="653" y="199"/>
                  </a:lnTo>
                  <a:lnTo>
                    <a:pt x="653" y="203"/>
                  </a:lnTo>
                  <a:lnTo>
                    <a:pt x="653" y="206"/>
                  </a:lnTo>
                  <a:lnTo>
                    <a:pt x="652" y="210"/>
                  </a:lnTo>
                  <a:lnTo>
                    <a:pt x="650" y="214"/>
                  </a:lnTo>
                  <a:lnTo>
                    <a:pt x="648" y="217"/>
                  </a:lnTo>
                  <a:lnTo>
                    <a:pt x="644" y="220"/>
                  </a:lnTo>
                  <a:lnTo>
                    <a:pt x="633" y="225"/>
                  </a:lnTo>
                  <a:lnTo>
                    <a:pt x="616" y="231"/>
                  </a:lnTo>
                  <a:lnTo>
                    <a:pt x="608" y="233"/>
                  </a:lnTo>
                  <a:lnTo>
                    <a:pt x="600" y="238"/>
                  </a:lnTo>
                  <a:lnTo>
                    <a:pt x="593" y="244"/>
                  </a:lnTo>
                  <a:lnTo>
                    <a:pt x="584" y="255"/>
                  </a:lnTo>
                  <a:lnTo>
                    <a:pt x="578" y="268"/>
                  </a:lnTo>
                  <a:lnTo>
                    <a:pt x="571" y="286"/>
                  </a:lnTo>
                  <a:lnTo>
                    <a:pt x="562" y="306"/>
                  </a:lnTo>
                  <a:lnTo>
                    <a:pt x="554" y="331"/>
                  </a:lnTo>
                  <a:lnTo>
                    <a:pt x="545" y="359"/>
                  </a:lnTo>
                  <a:lnTo>
                    <a:pt x="538" y="382"/>
                  </a:lnTo>
                  <a:lnTo>
                    <a:pt x="532" y="401"/>
                  </a:lnTo>
                  <a:lnTo>
                    <a:pt x="529" y="418"/>
                  </a:lnTo>
                  <a:lnTo>
                    <a:pt x="529" y="433"/>
                  </a:lnTo>
                  <a:lnTo>
                    <a:pt x="529" y="448"/>
                  </a:lnTo>
                  <a:lnTo>
                    <a:pt x="532" y="462"/>
                  </a:lnTo>
                  <a:lnTo>
                    <a:pt x="538" y="478"/>
                  </a:lnTo>
                  <a:lnTo>
                    <a:pt x="540" y="489"/>
                  </a:lnTo>
                  <a:lnTo>
                    <a:pt x="546" y="502"/>
                  </a:lnTo>
                  <a:lnTo>
                    <a:pt x="553" y="514"/>
                  </a:lnTo>
                  <a:lnTo>
                    <a:pt x="560" y="526"/>
                  </a:lnTo>
                  <a:lnTo>
                    <a:pt x="567" y="537"/>
                  </a:lnTo>
                  <a:lnTo>
                    <a:pt x="575" y="548"/>
                  </a:lnTo>
                  <a:lnTo>
                    <a:pt x="583" y="557"/>
                  </a:lnTo>
                  <a:lnTo>
                    <a:pt x="591" y="565"/>
                  </a:lnTo>
                  <a:lnTo>
                    <a:pt x="606" y="577"/>
                  </a:lnTo>
                  <a:lnTo>
                    <a:pt x="617" y="590"/>
                  </a:lnTo>
                  <a:lnTo>
                    <a:pt x="622" y="595"/>
                  </a:lnTo>
                  <a:lnTo>
                    <a:pt x="624" y="601"/>
                  </a:lnTo>
                  <a:lnTo>
                    <a:pt x="627" y="606"/>
                  </a:lnTo>
                  <a:lnTo>
                    <a:pt x="627" y="612"/>
                  </a:lnTo>
                  <a:lnTo>
                    <a:pt x="628" y="618"/>
                  </a:lnTo>
                  <a:lnTo>
                    <a:pt x="627" y="625"/>
                  </a:lnTo>
                  <a:lnTo>
                    <a:pt x="626" y="634"/>
                  </a:lnTo>
                  <a:lnTo>
                    <a:pt x="623" y="642"/>
                  </a:lnTo>
                  <a:lnTo>
                    <a:pt x="615" y="662"/>
                  </a:lnTo>
                  <a:lnTo>
                    <a:pt x="604" y="687"/>
                  </a:lnTo>
                  <a:lnTo>
                    <a:pt x="595" y="705"/>
                  </a:lnTo>
                  <a:lnTo>
                    <a:pt x="589" y="720"/>
                  </a:lnTo>
                  <a:lnTo>
                    <a:pt x="584" y="726"/>
                  </a:lnTo>
                  <a:lnTo>
                    <a:pt x="579" y="730"/>
                  </a:lnTo>
                  <a:lnTo>
                    <a:pt x="575" y="734"/>
                  </a:lnTo>
                  <a:lnTo>
                    <a:pt x="569" y="738"/>
                  </a:lnTo>
                  <a:lnTo>
                    <a:pt x="556" y="745"/>
                  </a:lnTo>
                  <a:lnTo>
                    <a:pt x="536" y="750"/>
                  </a:lnTo>
                  <a:lnTo>
                    <a:pt x="512" y="755"/>
                  </a:lnTo>
                  <a:lnTo>
                    <a:pt x="479" y="761"/>
                  </a:lnTo>
                  <a:lnTo>
                    <a:pt x="432" y="770"/>
                  </a:lnTo>
                  <a:lnTo>
                    <a:pt x="382" y="779"/>
                  </a:lnTo>
                  <a:lnTo>
                    <a:pt x="334" y="789"/>
                  </a:lnTo>
                  <a:lnTo>
                    <a:pt x="293" y="797"/>
                  </a:lnTo>
                  <a:lnTo>
                    <a:pt x="260" y="803"/>
                  </a:lnTo>
                  <a:lnTo>
                    <a:pt x="231" y="807"/>
                  </a:lnTo>
                  <a:lnTo>
                    <a:pt x="210" y="808"/>
                  </a:lnTo>
                  <a:lnTo>
                    <a:pt x="201" y="8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3" name="Freeform 28"/>
            <p:cNvSpPr>
              <a:spLocks/>
            </p:cNvSpPr>
            <p:nvPr/>
          </p:nvSpPr>
          <p:spPr bwMode="auto">
            <a:xfrm>
              <a:off x="1190163" y="5725002"/>
              <a:ext cx="103402" cy="128710"/>
            </a:xfrm>
            <a:custGeom>
              <a:avLst/>
              <a:gdLst>
                <a:gd name="T0" fmla="*/ 459 w 857"/>
                <a:gd name="T1" fmla="*/ 981 h 1070"/>
                <a:gd name="T2" fmla="*/ 432 w 857"/>
                <a:gd name="T3" fmla="*/ 977 h 1070"/>
                <a:gd name="T4" fmla="*/ 319 w 857"/>
                <a:gd name="T5" fmla="*/ 1025 h 1070"/>
                <a:gd name="T6" fmla="*/ 265 w 857"/>
                <a:gd name="T7" fmla="*/ 1041 h 1070"/>
                <a:gd name="T8" fmla="*/ 223 w 857"/>
                <a:gd name="T9" fmla="*/ 1022 h 1070"/>
                <a:gd name="T10" fmla="*/ 175 w 857"/>
                <a:gd name="T11" fmla="*/ 1003 h 1070"/>
                <a:gd name="T12" fmla="*/ 150 w 857"/>
                <a:gd name="T13" fmla="*/ 972 h 1070"/>
                <a:gd name="T14" fmla="*/ 139 w 857"/>
                <a:gd name="T15" fmla="*/ 915 h 1070"/>
                <a:gd name="T16" fmla="*/ 135 w 857"/>
                <a:gd name="T17" fmla="*/ 746 h 1070"/>
                <a:gd name="T18" fmla="*/ 122 w 857"/>
                <a:gd name="T19" fmla="*/ 634 h 1070"/>
                <a:gd name="T20" fmla="*/ 74 w 857"/>
                <a:gd name="T21" fmla="*/ 486 h 1070"/>
                <a:gd name="T22" fmla="*/ 22 w 857"/>
                <a:gd name="T23" fmla="*/ 315 h 1070"/>
                <a:gd name="T24" fmla="*/ 1 w 857"/>
                <a:gd name="T25" fmla="*/ 200 h 1070"/>
                <a:gd name="T26" fmla="*/ 4 w 857"/>
                <a:gd name="T27" fmla="*/ 159 h 1070"/>
                <a:gd name="T28" fmla="*/ 27 w 857"/>
                <a:gd name="T29" fmla="*/ 154 h 1070"/>
                <a:gd name="T30" fmla="*/ 54 w 857"/>
                <a:gd name="T31" fmla="*/ 172 h 1070"/>
                <a:gd name="T32" fmla="*/ 77 w 857"/>
                <a:gd name="T33" fmla="*/ 204 h 1070"/>
                <a:gd name="T34" fmla="*/ 99 w 857"/>
                <a:gd name="T35" fmla="*/ 227 h 1070"/>
                <a:gd name="T36" fmla="*/ 125 w 857"/>
                <a:gd name="T37" fmla="*/ 231 h 1070"/>
                <a:gd name="T38" fmla="*/ 172 w 857"/>
                <a:gd name="T39" fmla="*/ 209 h 1070"/>
                <a:gd name="T40" fmla="*/ 247 w 857"/>
                <a:gd name="T41" fmla="*/ 161 h 1070"/>
                <a:gd name="T42" fmla="*/ 318 w 857"/>
                <a:gd name="T43" fmla="*/ 156 h 1070"/>
                <a:gd name="T44" fmla="*/ 418 w 857"/>
                <a:gd name="T45" fmla="*/ 160 h 1070"/>
                <a:gd name="T46" fmla="*/ 448 w 857"/>
                <a:gd name="T47" fmla="*/ 145 h 1070"/>
                <a:gd name="T48" fmla="*/ 463 w 857"/>
                <a:gd name="T49" fmla="*/ 95 h 1070"/>
                <a:gd name="T50" fmla="*/ 472 w 857"/>
                <a:gd name="T51" fmla="*/ 16 h 1070"/>
                <a:gd name="T52" fmla="*/ 488 w 857"/>
                <a:gd name="T53" fmla="*/ 0 h 1070"/>
                <a:gd name="T54" fmla="*/ 543 w 857"/>
                <a:gd name="T55" fmla="*/ 5 h 1070"/>
                <a:gd name="T56" fmla="*/ 612 w 857"/>
                <a:gd name="T57" fmla="*/ 18 h 1070"/>
                <a:gd name="T58" fmla="*/ 620 w 857"/>
                <a:gd name="T59" fmla="*/ 44 h 1070"/>
                <a:gd name="T60" fmla="*/ 617 w 857"/>
                <a:gd name="T61" fmla="*/ 83 h 1070"/>
                <a:gd name="T62" fmla="*/ 627 w 857"/>
                <a:gd name="T63" fmla="*/ 112 h 1070"/>
                <a:gd name="T64" fmla="*/ 649 w 857"/>
                <a:gd name="T65" fmla="*/ 128 h 1070"/>
                <a:gd name="T66" fmla="*/ 679 w 857"/>
                <a:gd name="T67" fmla="*/ 130 h 1070"/>
                <a:gd name="T68" fmla="*/ 711 w 857"/>
                <a:gd name="T69" fmla="*/ 121 h 1070"/>
                <a:gd name="T70" fmla="*/ 738 w 857"/>
                <a:gd name="T71" fmla="*/ 137 h 1070"/>
                <a:gd name="T72" fmla="*/ 786 w 857"/>
                <a:gd name="T73" fmla="*/ 196 h 1070"/>
                <a:gd name="T74" fmla="*/ 799 w 857"/>
                <a:gd name="T75" fmla="*/ 223 h 1070"/>
                <a:gd name="T76" fmla="*/ 792 w 857"/>
                <a:gd name="T77" fmla="*/ 266 h 1070"/>
                <a:gd name="T78" fmla="*/ 825 w 857"/>
                <a:gd name="T79" fmla="*/ 454 h 1070"/>
                <a:gd name="T80" fmla="*/ 854 w 857"/>
                <a:gd name="T81" fmla="*/ 517 h 1070"/>
                <a:gd name="T82" fmla="*/ 854 w 857"/>
                <a:gd name="T83" fmla="*/ 577 h 1070"/>
                <a:gd name="T84" fmla="*/ 847 w 857"/>
                <a:gd name="T85" fmla="*/ 601 h 1070"/>
                <a:gd name="T86" fmla="*/ 813 w 857"/>
                <a:gd name="T87" fmla="*/ 611 h 1070"/>
                <a:gd name="T88" fmla="*/ 751 w 857"/>
                <a:gd name="T89" fmla="*/ 615 h 1070"/>
                <a:gd name="T90" fmla="*/ 712 w 857"/>
                <a:gd name="T91" fmla="*/ 647 h 1070"/>
                <a:gd name="T92" fmla="*/ 675 w 857"/>
                <a:gd name="T93" fmla="*/ 707 h 1070"/>
                <a:gd name="T94" fmla="*/ 670 w 857"/>
                <a:gd name="T95" fmla="*/ 737 h 1070"/>
                <a:gd name="T96" fmla="*/ 681 w 857"/>
                <a:gd name="T97" fmla="*/ 784 h 1070"/>
                <a:gd name="T98" fmla="*/ 704 w 857"/>
                <a:gd name="T99" fmla="*/ 850 h 1070"/>
                <a:gd name="T100" fmla="*/ 692 w 857"/>
                <a:gd name="T101" fmla="*/ 879 h 1070"/>
                <a:gd name="T102" fmla="*/ 664 w 857"/>
                <a:gd name="T103" fmla="*/ 911 h 1070"/>
                <a:gd name="T104" fmla="*/ 641 w 857"/>
                <a:gd name="T105" fmla="*/ 955 h 1070"/>
                <a:gd name="T106" fmla="*/ 619 w 857"/>
                <a:gd name="T107" fmla="*/ 1001 h 1070"/>
                <a:gd name="T108" fmla="*/ 584 w 857"/>
                <a:gd name="T109" fmla="*/ 1038 h 1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57" h="1070">
                  <a:moveTo>
                    <a:pt x="496" y="1021"/>
                  </a:moveTo>
                  <a:lnTo>
                    <a:pt x="481" y="1003"/>
                  </a:lnTo>
                  <a:lnTo>
                    <a:pt x="466" y="988"/>
                  </a:lnTo>
                  <a:lnTo>
                    <a:pt x="459" y="981"/>
                  </a:lnTo>
                  <a:lnTo>
                    <a:pt x="454" y="977"/>
                  </a:lnTo>
                  <a:lnTo>
                    <a:pt x="448" y="974"/>
                  </a:lnTo>
                  <a:lnTo>
                    <a:pt x="444" y="972"/>
                  </a:lnTo>
                  <a:lnTo>
                    <a:pt x="432" y="977"/>
                  </a:lnTo>
                  <a:lnTo>
                    <a:pt x="410" y="985"/>
                  </a:lnTo>
                  <a:lnTo>
                    <a:pt x="382" y="996"/>
                  </a:lnTo>
                  <a:lnTo>
                    <a:pt x="351" y="1011"/>
                  </a:lnTo>
                  <a:lnTo>
                    <a:pt x="319" y="1025"/>
                  </a:lnTo>
                  <a:lnTo>
                    <a:pt x="293" y="1036"/>
                  </a:lnTo>
                  <a:lnTo>
                    <a:pt x="280" y="1038"/>
                  </a:lnTo>
                  <a:lnTo>
                    <a:pt x="272" y="1040"/>
                  </a:lnTo>
                  <a:lnTo>
                    <a:pt x="265" y="1041"/>
                  </a:lnTo>
                  <a:lnTo>
                    <a:pt x="263" y="1040"/>
                  </a:lnTo>
                  <a:lnTo>
                    <a:pt x="254" y="1034"/>
                  </a:lnTo>
                  <a:lnTo>
                    <a:pt x="241" y="1029"/>
                  </a:lnTo>
                  <a:lnTo>
                    <a:pt x="223" y="1022"/>
                  </a:lnTo>
                  <a:lnTo>
                    <a:pt x="202" y="1015"/>
                  </a:lnTo>
                  <a:lnTo>
                    <a:pt x="191" y="1011"/>
                  </a:lnTo>
                  <a:lnTo>
                    <a:pt x="183" y="1007"/>
                  </a:lnTo>
                  <a:lnTo>
                    <a:pt x="175" y="1003"/>
                  </a:lnTo>
                  <a:lnTo>
                    <a:pt x="166" y="997"/>
                  </a:lnTo>
                  <a:lnTo>
                    <a:pt x="161" y="990"/>
                  </a:lnTo>
                  <a:lnTo>
                    <a:pt x="155" y="982"/>
                  </a:lnTo>
                  <a:lnTo>
                    <a:pt x="150" y="972"/>
                  </a:lnTo>
                  <a:lnTo>
                    <a:pt x="147" y="962"/>
                  </a:lnTo>
                  <a:lnTo>
                    <a:pt x="143" y="948"/>
                  </a:lnTo>
                  <a:lnTo>
                    <a:pt x="142" y="933"/>
                  </a:lnTo>
                  <a:lnTo>
                    <a:pt x="139" y="915"/>
                  </a:lnTo>
                  <a:lnTo>
                    <a:pt x="137" y="893"/>
                  </a:lnTo>
                  <a:lnTo>
                    <a:pt x="136" y="843"/>
                  </a:lnTo>
                  <a:lnTo>
                    <a:pt x="135" y="779"/>
                  </a:lnTo>
                  <a:lnTo>
                    <a:pt x="135" y="746"/>
                  </a:lnTo>
                  <a:lnTo>
                    <a:pt x="133" y="715"/>
                  </a:lnTo>
                  <a:lnTo>
                    <a:pt x="131" y="687"/>
                  </a:lnTo>
                  <a:lnTo>
                    <a:pt x="128" y="660"/>
                  </a:lnTo>
                  <a:lnTo>
                    <a:pt x="122" y="634"/>
                  </a:lnTo>
                  <a:lnTo>
                    <a:pt x="114" y="605"/>
                  </a:lnTo>
                  <a:lnTo>
                    <a:pt x="104" y="575"/>
                  </a:lnTo>
                  <a:lnTo>
                    <a:pt x="93" y="541"/>
                  </a:lnTo>
                  <a:lnTo>
                    <a:pt x="74" y="486"/>
                  </a:lnTo>
                  <a:lnTo>
                    <a:pt x="58" y="436"/>
                  </a:lnTo>
                  <a:lnTo>
                    <a:pt x="44" y="392"/>
                  </a:lnTo>
                  <a:lnTo>
                    <a:pt x="32" y="352"/>
                  </a:lnTo>
                  <a:lnTo>
                    <a:pt x="22" y="315"/>
                  </a:lnTo>
                  <a:lnTo>
                    <a:pt x="15" y="282"/>
                  </a:lnTo>
                  <a:lnTo>
                    <a:pt x="8" y="251"/>
                  </a:lnTo>
                  <a:lnTo>
                    <a:pt x="4" y="219"/>
                  </a:lnTo>
                  <a:lnTo>
                    <a:pt x="1" y="200"/>
                  </a:lnTo>
                  <a:lnTo>
                    <a:pt x="0" y="185"/>
                  </a:lnTo>
                  <a:lnTo>
                    <a:pt x="0" y="172"/>
                  </a:lnTo>
                  <a:lnTo>
                    <a:pt x="1" y="164"/>
                  </a:lnTo>
                  <a:lnTo>
                    <a:pt x="4" y="159"/>
                  </a:lnTo>
                  <a:lnTo>
                    <a:pt x="8" y="156"/>
                  </a:lnTo>
                  <a:lnTo>
                    <a:pt x="14" y="154"/>
                  </a:lnTo>
                  <a:lnTo>
                    <a:pt x="22" y="154"/>
                  </a:lnTo>
                  <a:lnTo>
                    <a:pt x="27" y="154"/>
                  </a:lnTo>
                  <a:lnTo>
                    <a:pt x="33" y="157"/>
                  </a:lnTo>
                  <a:lnTo>
                    <a:pt x="40" y="161"/>
                  </a:lnTo>
                  <a:lnTo>
                    <a:pt x="47" y="165"/>
                  </a:lnTo>
                  <a:lnTo>
                    <a:pt x="54" y="172"/>
                  </a:lnTo>
                  <a:lnTo>
                    <a:pt x="60" y="179"/>
                  </a:lnTo>
                  <a:lnTo>
                    <a:pt x="66" y="186"/>
                  </a:lnTo>
                  <a:lnTo>
                    <a:pt x="71" y="194"/>
                  </a:lnTo>
                  <a:lnTo>
                    <a:pt x="77" y="204"/>
                  </a:lnTo>
                  <a:lnTo>
                    <a:pt x="82" y="212"/>
                  </a:lnTo>
                  <a:lnTo>
                    <a:pt x="88" y="219"/>
                  </a:lnTo>
                  <a:lnTo>
                    <a:pt x="93" y="223"/>
                  </a:lnTo>
                  <a:lnTo>
                    <a:pt x="99" y="227"/>
                  </a:lnTo>
                  <a:lnTo>
                    <a:pt x="106" y="231"/>
                  </a:lnTo>
                  <a:lnTo>
                    <a:pt x="111" y="233"/>
                  </a:lnTo>
                  <a:lnTo>
                    <a:pt x="118" y="233"/>
                  </a:lnTo>
                  <a:lnTo>
                    <a:pt x="125" y="231"/>
                  </a:lnTo>
                  <a:lnTo>
                    <a:pt x="133" y="230"/>
                  </a:lnTo>
                  <a:lnTo>
                    <a:pt x="142" y="227"/>
                  </a:lnTo>
                  <a:lnTo>
                    <a:pt x="151" y="222"/>
                  </a:lnTo>
                  <a:lnTo>
                    <a:pt x="172" y="209"/>
                  </a:lnTo>
                  <a:lnTo>
                    <a:pt x="198" y="192"/>
                  </a:lnTo>
                  <a:lnTo>
                    <a:pt x="217" y="179"/>
                  </a:lnTo>
                  <a:lnTo>
                    <a:pt x="232" y="168"/>
                  </a:lnTo>
                  <a:lnTo>
                    <a:pt x="247" y="161"/>
                  </a:lnTo>
                  <a:lnTo>
                    <a:pt x="261" y="157"/>
                  </a:lnTo>
                  <a:lnTo>
                    <a:pt x="276" y="154"/>
                  </a:lnTo>
                  <a:lnTo>
                    <a:pt x="296" y="154"/>
                  </a:lnTo>
                  <a:lnTo>
                    <a:pt x="318" y="156"/>
                  </a:lnTo>
                  <a:lnTo>
                    <a:pt x="345" y="159"/>
                  </a:lnTo>
                  <a:lnTo>
                    <a:pt x="381" y="160"/>
                  </a:lnTo>
                  <a:lnTo>
                    <a:pt x="407" y="161"/>
                  </a:lnTo>
                  <a:lnTo>
                    <a:pt x="418" y="160"/>
                  </a:lnTo>
                  <a:lnTo>
                    <a:pt x="428" y="157"/>
                  </a:lnTo>
                  <a:lnTo>
                    <a:pt x="436" y="154"/>
                  </a:lnTo>
                  <a:lnTo>
                    <a:pt x="443" y="150"/>
                  </a:lnTo>
                  <a:lnTo>
                    <a:pt x="448" y="145"/>
                  </a:lnTo>
                  <a:lnTo>
                    <a:pt x="452" y="138"/>
                  </a:lnTo>
                  <a:lnTo>
                    <a:pt x="456" y="130"/>
                  </a:lnTo>
                  <a:lnTo>
                    <a:pt x="459" y="120"/>
                  </a:lnTo>
                  <a:lnTo>
                    <a:pt x="463" y="95"/>
                  </a:lnTo>
                  <a:lnTo>
                    <a:pt x="466" y="64"/>
                  </a:lnTo>
                  <a:lnTo>
                    <a:pt x="467" y="40"/>
                  </a:lnTo>
                  <a:lnTo>
                    <a:pt x="469" y="22"/>
                  </a:lnTo>
                  <a:lnTo>
                    <a:pt x="472" y="16"/>
                  </a:lnTo>
                  <a:lnTo>
                    <a:pt x="473" y="10"/>
                  </a:lnTo>
                  <a:lnTo>
                    <a:pt x="477" y="6"/>
                  </a:lnTo>
                  <a:lnTo>
                    <a:pt x="481" y="3"/>
                  </a:lnTo>
                  <a:lnTo>
                    <a:pt x="488" y="0"/>
                  </a:lnTo>
                  <a:lnTo>
                    <a:pt x="495" y="0"/>
                  </a:lnTo>
                  <a:lnTo>
                    <a:pt x="505" y="0"/>
                  </a:lnTo>
                  <a:lnTo>
                    <a:pt x="516" y="0"/>
                  </a:lnTo>
                  <a:lnTo>
                    <a:pt x="543" y="5"/>
                  </a:lnTo>
                  <a:lnTo>
                    <a:pt x="582" y="10"/>
                  </a:lnTo>
                  <a:lnTo>
                    <a:pt x="595" y="13"/>
                  </a:lnTo>
                  <a:lnTo>
                    <a:pt x="605" y="16"/>
                  </a:lnTo>
                  <a:lnTo>
                    <a:pt x="612" y="18"/>
                  </a:lnTo>
                  <a:lnTo>
                    <a:pt x="617" y="22"/>
                  </a:lnTo>
                  <a:lnTo>
                    <a:pt x="620" y="28"/>
                  </a:lnTo>
                  <a:lnTo>
                    <a:pt x="621" y="35"/>
                  </a:lnTo>
                  <a:lnTo>
                    <a:pt x="620" y="44"/>
                  </a:lnTo>
                  <a:lnTo>
                    <a:pt x="619" y="55"/>
                  </a:lnTo>
                  <a:lnTo>
                    <a:pt x="617" y="65"/>
                  </a:lnTo>
                  <a:lnTo>
                    <a:pt x="616" y="75"/>
                  </a:lnTo>
                  <a:lnTo>
                    <a:pt x="617" y="83"/>
                  </a:lnTo>
                  <a:lnTo>
                    <a:pt x="619" y="91"/>
                  </a:lnTo>
                  <a:lnTo>
                    <a:pt x="620" y="98"/>
                  </a:lnTo>
                  <a:lnTo>
                    <a:pt x="624" y="105"/>
                  </a:lnTo>
                  <a:lnTo>
                    <a:pt x="627" y="112"/>
                  </a:lnTo>
                  <a:lnTo>
                    <a:pt x="632" y="117"/>
                  </a:lnTo>
                  <a:lnTo>
                    <a:pt x="638" y="121"/>
                  </a:lnTo>
                  <a:lnTo>
                    <a:pt x="643" y="126"/>
                  </a:lnTo>
                  <a:lnTo>
                    <a:pt x="649" y="128"/>
                  </a:lnTo>
                  <a:lnTo>
                    <a:pt x="656" y="130"/>
                  </a:lnTo>
                  <a:lnTo>
                    <a:pt x="663" y="131"/>
                  </a:lnTo>
                  <a:lnTo>
                    <a:pt x="671" y="131"/>
                  </a:lnTo>
                  <a:lnTo>
                    <a:pt x="679" y="130"/>
                  </a:lnTo>
                  <a:lnTo>
                    <a:pt x="686" y="127"/>
                  </a:lnTo>
                  <a:lnTo>
                    <a:pt x="696" y="124"/>
                  </a:lnTo>
                  <a:lnTo>
                    <a:pt x="704" y="121"/>
                  </a:lnTo>
                  <a:lnTo>
                    <a:pt x="711" y="121"/>
                  </a:lnTo>
                  <a:lnTo>
                    <a:pt x="718" y="123"/>
                  </a:lnTo>
                  <a:lnTo>
                    <a:pt x="725" y="126"/>
                  </a:lnTo>
                  <a:lnTo>
                    <a:pt x="731" y="131"/>
                  </a:lnTo>
                  <a:lnTo>
                    <a:pt x="738" y="137"/>
                  </a:lnTo>
                  <a:lnTo>
                    <a:pt x="745" y="145"/>
                  </a:lnTo>
                  <a:lnTo>
                    <a:pt x="766" y="168"/>
                  </a:lnTo>
                  <a:lnTo>
                    <a:pt x="781" y="187"/>
                  </a:lnTo>
                  <a:lnTo>
                    <a:pt x="786" y="196"/>
                  </a:lnTo>
                  <a:lnTo>
                    <a:pt x="792" y="203"/>
                  </a:lnTo>
                  <a:lnTo>
                    <a:pt x="795" y="209"/>
                  </a:lnTo>
                  <a:lnTo>
                    <a:pt x="797" y="216"/>
                  </a:lnTo>
                  <a:lnTo>
                    <a:pt x="799" y="223"/>
                  </a:lnTo>
                  <a:lnTo>
                    <a:pt x="799" y="231"/>
                  </a:lnTo>
                  <a:lnTo>
                    <a:pt x="799" y="238"/>
                  </a:lnTo>
                  <a:lnTo>
                    <a:pt x="797" y="247"/>
                  </a:lnTo>
                  <a:lnTo>
                    <a:pt x="792" y="266"/>
                  </a:lnTo>
                  <a:lnTo>
                    <a:pt x="784" y="291"/>
                  </a:lnTo>
                  <a:lnTo>
                    <a:pt x="760" y="359"/>
                  </a:lnTo>
                  <a:lnTo>
                    <a:pt x="811" y="434"/>
                  </a:lnTo>
                  <a:lnTo>
                    <a:pt x="825" y="454"/>
                  </a:lnTo>
                  <a:lnTo>
                    <a:pt x="836" y="472"/>
                  </a:lnTo>
                  <a:lnTo>
                    <a:pt x="844" y="489"/>
                  </a:lnTo>
                  <a:lnTo>
                    <a:pt x="850" y="504"/>
                  </a:lnTo>
                  <a:lnTo>
                    <a:pt x="854" y="517"/>
                  </a:lnTo>
                  <a:lnTo>
                    <a:pt x="857" y="531"/>
                  </a:lnTo>
                  <a:lnTo>
                    <a:pt x="857" y="545"/>
                  </a:lnTo>
                  <a:lnTo>
                    <a:pt x="857" y="559"/>
                  </a:lnTo>
                  <a:lnTo>
                    <a:pt x="854" y="577"/>
                  </a:lnTo>
                  <a:lnTo>
                    <a:pt x="852" y="589"/>
                  </a:lnTo>
                  <a:lnTo>
                    <a:pt x="851" y="594"/>
                  </a:lnTo>
                  <a:lnTo>
                    <a:pt x="850" y="599"/>
                  </a:lnTo>
                  <a:lnTo>
                    <a:pt x="847" y="601"/>
                  </a:lnTo>
                  <a:lnTo>
                    <a:pt x="844" y="604"/>
                  </a:lnTo>
                  <a:lnTo>
                    <a:pt x="837" y="608"/>
                  </a:lnTo>
                  <a:lnTo>
                    <a:pt x="828" y="610"/>
                  </a:lnTo>
                  <a:lnTo>
                    <a:pt x="813" y="611"/>
                  </a:lnTo>
                  <a:lnTo>
                    <a:pt x="795" y="611"/>
                  </a:lnTo>
                  <a:lnTo>
                    <a:pt x="777" y="611"/>
                  </a:lnTo>
                  <a:lnTo>
                    <a:pt x="763" y="612"/>
                  </a:lnTo>
                  <a:lnTo>
                    <a:pt x="751" y="615"/>
                  </a:lnTo>
                  <a:lnTo>
                    <a:pt x="741" y="619"/>
                  </a:lnTo>
                  <a:lnTo>
                    <a:pt x="731" y="626"/>
                  </a:lnTo>
                  <a:lnTo>
                    <a:pt x="722" y="634"/>
                  </a:lnTo>
                  <a:lnTo>
                    <a:pt x="712" y="647"/>
                  </a:lnTo>
                  <a:lnTo>
                    <a:pt x="701" y="662"/>
                  </a:lnTo>
                  <a:lnTo>
                    <a:pt x="689" y="682"/>
                  </a:lnTo>
                  <a:lnTo>
                    <a:pt x="679" y="699"/>
                  </a:lnTo>
                  <a:lnTo>
                    <a:pt x="675" y="707"/>
                  </a:lnTo>
                  <a:lnTo>
                    <a:pt x="672" y="714"/>
                  </a:lnTo>
                  <a:lnTo>
                    <a:pt x="671" y="722"/>
                  </a:lnTo>
                  <a:lnTo>
                    <a:pt x="670" y="729"/>
                  </a:lnTo>
                  <a:lnTo>
                    <a:pt x="670" y="737"/>
                  </a:lnTo>
                  <a:lnTo>
                    <a:pt x="671" y="746"/>
                  </a:lnTo>
                  <a:lnTo>
                    <a:pt x="671" y="754"/>
                  </a:lnTo>
                  <a:lnTo>
                    <a:pt x="674" y="764"/>
                  </a:lnTo>
                  <a:lnTo>
                    <a:pt x="681" y="784"/>
                  </a:lnTo>
                  <a:lnTo>
                    <a:pt x="689" y="809"/>
                  </a:lnTo>
                  <a:lnTo>
                    <a:pt x="697" y="827"/>
                  </a:lnTo>
                  <a:lnTo>
                    <a:pt x="701" y="841"/>
                  </a:lnTo>
                  <a:lnTo>
                    <a:pt x="704" y="850"/>
                  </a:lnTo>
                  <a:lnTo>
                    <a:pt x="704" y="858"/>
                  </a:lnTo>
                  <a:lnTo>
                    <a:pt x="703" y="865"/>
                  </a:lnTo>
                  <a:lnTo>
                    <a:pt x="698" y="872"/>
                  </a:lnTo>
                  <a:lnTo>
                    <a:pt x="692" y="879"/>
                  </a:lnTo>
                  <a:lnTo>
                    <a:pt x="682" y="887"/>
                  </a:lnTo>
                  <a:lnTo>
                    <a:pt x="676" y="893"/>
                  </a:lnTo>
                  <a:lnTo>
                    <a:pt x="671" y="901"/>
                  </a:lnTo>
                  <a:lnTo>
                    <a:pt x="664" y="911"/>
                  </a:lnTo>
                  <a:lnTo>
                    <a:pt x="657" y="920"/>
                  </a:lnTo>
                  <a:lnTo>
                    <a:pt x="652" y="931"/>
                  </a:lnTo>
                  <a:lnTo>
                    <a:pt x="645" y="944"/>
                  </a:lnTo>
                  <a:lnTo>
                    <a:pt x="641" y="955"/>
                  </a:lnTo>
                  <a:lnTo>
                    <a:pt x="637" y="966"/>
                  </a:lnTo>
                  <a:lnTo>
                    <a:pt x="631" y="978"/>
                  </a:lnTo>
                  <a:lnTo>
                    <a:pt x="626" y="990"/>
                  </a:lnTo>
                  <a:lnTo>
                    <a:pt x="619" y="1001"/>
                  </a:lnTo>
                  <a:lnTo>
                    <a:pt x="610" y="1012"/>
                  </a:lnTo>
                  <a:lnTo>
                    <a:pt x="604" y="1022"/>
                  </a:lnTo>
                  <a:lnTo>
                    <a:pt x="594" y="1030"/>
                  </a:lnTo>
                  <a:lnTo>
                    <a:pt x="584" y="1038"/>
                  </a:lnTo>
                  <a:lnTo>
                    <a:pt x="575" y="1045"/>
                  </a:lnTo>
                  <a:lnTo>
                    <a:pt x="533" y="1070"/>
                  </a:lnTo>
                  <a:lnTo>
                    <a:pt x="496" y="102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1368405" y="5659563"/>
              <a:ext cx="148233" cy="136302"/>
            </a:xfrm>
            <a:custGeom>
              <a:avLst/>
              <a:gdLst>
                <a:gd name="T0" fmla="*/ 809 w 1230"/>
                <a:gd name="T1" fmla="*/ 1065 h 1133"/>
                <a:gd name="T2" fmla="*/ 783 w 1230"/>
                <a:gd name="T3" fmla="*/ 1044 h 1133"/>
                <a:gd name="T4" fmla="*/ 739 w 1230"/>
                <a:gd name="T5" fmla="*/ 1030 h 1133"/>
                <a:gd name="T6" fmla="*/ 622 w 1230"/>
                <a:gd name="T7" fmla="*/ 1021 h 1133"/>
                <a:gd name="T8" fmla="*/ 506 w 1230"/>
                <a:gd name="T9" fmla="*/ 1036 h 1133"/>
                <a:gd name="T10" fmla="*/ 443 w 1230"/>
                <a:gd name="T11" fmla="*/ 1059 h 1133"/>
                <a:gd name="T12" fmla="*/ 431 w 1230"/>
                <a:gd name="T13" fmla="*/ 1058 h 1133"/>
                <a:gd name="T14" fmla="*/ 417 w 1230"/>
                <a:gd name="T15" fmla="*/ 1016 h 1133"/>
                <a:gd name="T16" fmla="*/ 399 w 1230"/>
                <a:gd name="T17" fmla="*/ 963 h 1133"/>
                <a:gd name="T18" fmla="*/ 383 w 1230"/>
                <a:gd name="T19" fmla="*/ 960 h 1133"/>
                <a:gd name="T20" fmla="*/ 351 w 1230"/>
                <a:gd name="T21" fmla="*/ 985 h 1133"/>
                <a:gd name="T22" fmla="*/ 296 w 1230"/>
                <a:gd name="T23" fmla="*/ 1038 h 1133"/>
                <a:gd name="T24" fmla="*/ 229 w 1230"/>
                <a:gd name="T25" fmla="*/ 1052 h 1133"/>
                <a:gd name="T26" fmla="*/ 106 w 1230"/>
                <a:gd name="T27" fmla="*/ 1047 h 1133"/>
                <a:gd name="T28" fmla="*/ 62 w 1230"/>
                <a:gd name="T29" fmla="*/ 1032 h 1133"/>
                <a:gd name="T30" fmla="*/ 35 w 1230"/>
                <a:gd name="T31" fmla="*/ 1005 h 1133"/>
                <a:gd name="T32" fmla="*/ 17 w 1230"/>
                <a:gd name="T33" fmla="*/ 961 h 1133"/>
                <a:gd name="T34" fmla="*/ 13 w 1230"/>
                <a:gd name="T35" fmla="*/ 912 h 1133"/>
                <a:gd name="T36" fmla="*/ 25 w 1230"/>
                <a:gd name="T37" fmla="*/ 850 h 1133"/>
                <a:gd name="T38" fmla="*/ 29 w 1230"/>
                <a:gd name="T39" fmla="*/ 801 h 1133"/>
                <a:gd name="T40" fmla="*/ 9 w 1230"/>
                <a:gd name="T41" fmla="*/ 754 h 1133"/>
                <a:gd name="T42" fmla="*/ 0 w 1230"/>
                <a:gd name="T43" fmla="*/ 721 h 1133"/>
                <a:gd name="T44" fmla="*/ 18 w 1230"/>
                <a:gd name="T45" fmla="*/ 702 h 1133"/>
                <a:gd name="T46" fmla="*/ 84 w 1230"/>
                <a:gd name="T47" fmla="*/ 692 h 1133"/>
                <a:gd name="T48" fmla="*/ 168 w 1230"/>
                <a:gd name="T49" fmla="*/ 688 h 1133"/>
                <a:gd name="T50" fmla="*/ 193 w 1230"/>
                <a:gd name="T51" fmla="*/ 671 h 1133"/>
                <a:gd name="T52" fmla="*/ 259 w 1230"/>
                <a:gd name="T53" fmla="*/ 557 h 1133"/>
                <a:gd name="T54" fmla="*/ 314 w 1230"/>
                <a:gd name="T55" fmla="*/ 359 h 1133"/>
                <a:gd name="T56" fmla="*/ 275 w 1230"/>
                <a:gd name="T57" fmla="*/ 189 h 1133"/>
                <a:gd name="T58" fmla="*/ 274 w 1230"/>
                <a:gd name="T59" fmla="*/ 150 h 1133"/>
                <a:gd name="T60" fmla="*/ 303 w 1230"/>
                <a:gd name="T61" fmla="*/ 124 h 1133"/>
                <a:gd name="T62" fmla="*/ 359 w 1230"/>
                <a:gd name="T63" fmla="*/ 88 h 1133"/>
                <a:gd name="T64" fmla="*/ 390 w 1230"/>
                <a:gd name="T65" fmla="*/ 42 h 1133"/>
                <a:gd name="T66" fmla="*/ 409 w 1230"/>
                <a:gd name="T67" fmla="*/ 9 h 1133"/>
                <a:gd name="T68" fmla="*/ 461 w 1230"/>
                <a:gd name="T69" fmla="*/ 0 h 1133"/>
                <a:gd name="T70" fmla="*/ 556 w 1230"/>
                <a:gd name="T71" fmla="*/ 7 h 1133"/>
                <a:gd name="T72" fmla="*/ 582 w 1230"/>
                <a:gd name="T73" fmla="*/ 22 h 1133"/>
                <a:gd name="T74" fmla="*/ 634 w 1230"/>
                <a:gd name="T75" fmla="*/ 62 h 1133"/>
                <a:gd name="T76" fmla="*/ 676 w 1230"/>
                <a:gd name="T77" fmla="*/ 105 h 1133"/>
                <a:gd name="T78" fmla="*/ 714 w 1230"/>
                <a:gd name="T79" fmla="*/ 167 h 1133"/>
                <a:gd name="T80" fmla="*/ 740 w 1230"/>
                <a:gd name="T81" fmla="*/ 201 h 1133"/>
                <a:gd name="T82" fmla="*/ 806 w 1230"/>
                <a:gd name="T83" fmla="*/ 230 h 1133"/>
                <a:gd name="T84" fmla="*/ 926 w 1230"/>
                <a:gd name="T85" fmla="*/ 271 h 1133"/>
                <a:gd name="T86" fmla="*/ 956 w 1230"/>
                <a:gd name="T87" fmla="*/ 300 h 1133"/>
                <a:gd name="T88" fmla="*/ 962 w 1230"/>
                <a:gd name="T89" fmla="*/ 388 h 1133"/>
                <a:gd name="T90" fmla="*/ 948 w 1230"/>
                <a:gd name="T91" fmla="*/ 469 h 1133"/>
                <a:gd name="T92" fmla="*/ 946 w 1230"/>
                <a:gd name="T93" fmla="*/ 504 h 1133"/>
                <a:gd name="T94" fmla="*/ 957 w 1230"/>
                <a:gd name="T95" fmla="*/ 528 h 1133"/>
                <a:gd name="T96" fmla="*/ 992 w 1230"/>
                <a:gd name="T97" fmla="*/ 548 h 1133"/>
                <a:gd name="T98" fmla="*/ 1047 w 1230"/>
                <a:gd name="T99" fmla="*/ 564 h 1133"/>
                <a:gd name="T100" fmla="*/ 1081 w 1230"/>
                <a:gd name="T101" fmla="*/ 597 h 1133"/>
                <a:gd name="T102" fmla="*/ 1113 w 1230"/>
                <a:gd name="T103" fmla="*/ 640 h 1133"/>
                <a:gd name="T104" fmla="*/ 1150 w 1230"/>
                <a:gd name="T105" fmla="*/ 671 h 1133"/>
                <a:gd name="T106" fmla="*/ 1187 w 1230"/>
                <a:gd name="T107" fmla="*/ 693 h 1133"/>
                <a:gd name="T108" fmla="*/ 1212 w 1230"/>
                <a:gd name="T109" fmla="*/ 732 h 1133"/>
                <a:gd name="T110" fmla="*/ 1230 w 1230"/>
                <a:gd name="T111" fmla="*/ 792 h 1133"/>
                <a:gd name="T112" fmla="*/ 1217 w 1230"/>
                <a:gd name="T113" fmla="*/ 816 h 1133"/>
                <a:gd name="T114" fmla="*/ 1065 w 1230"/>
                <a:gd name="T115" fmla="*/ 904 h 1133"/>
                <a:gd name="T116" fmla="*/ 996 w 1230"/>
                <a:gd name="T117" fmla="*/ 948 h 1133"/>
                <a:gd name="T118" fmla="*/ 971 w 1230"/>
                <a:gd name="T119" fmla="*/ 977 h 1133"/>
                <a:gd name="T120" fmla="*/ 959 w 1230"/>
                <a:gd name="T121" fmla="*/ 1034 h 1133"/>
                <a:gd name="T122" fmla="*/ 938 w 1230"/>
                <a:gd name="T123" fmla="*/ 1073 h 1133"/>
                <a:gd name="T124" fmla="*/ 842 w 1230"/>
                <a:gd name="T125" fmla="*/ 1133 h 1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0" h="1133">
                  <a:moveTo>
                    <a:pt x="821" y="1088"/>
                  </a:moveTo>
                  <a:lnTo>
                    <a:pt x="817" y="1078"/>
                  </a:lnTo>
                  <a:lnTo>
                    <a:pt x="813" y="1071"/>
                  </a:lnTo>
                  <a:lnTo>
                    <a:pt x="809" y="1065"/>
                  </a:lnTo>
                  <a:lnTo>
                    <a:pt x="803" y="1058"/>
                  </a:lnTo>
                  <a:lnTo>
                    <a:pt x="798" y="1052"/>
                  </a:lnTo>
                  <a:lnTo>
                    <a:pt x="791" y="1048"/>
                  </a:lnTo>
                  <a:lnTo>
                    <a:pt x="783" y="1044"/>
                  </a:lnTo>
                  <a:lnTo>
                    <a:pt x="775" y="1040"/>
                  </a:lnTo>
                  <a:lnTo>
                    <a:pt x="764" y="1036"/>
                  </a:lnTo>
                  <a:lnTo>
                    <a:pt x="753" y="1033"/>
                  </a:lnTo>
                  <a:lnTo>
                    <a:pt x="739" y="1030"/>
                  </a:lnTo>
                  <a:lnTo>
                    <a:pt x="724" y="1029"/>
                  </a:lnTo>
                  <a:lnTo>
                    <a:pt x="688" y="1025"/>
                  </a:lnTo>
                  <a:lnTo>
                    <a:pt x="643" y="1021"/>
                  </a:lnTo>
                  <a:lnTo>
                    <a:pt x="622" y="1021"/>
                  </a:lnTo>
                  <a:lnTo>
                    <a:pt x="596" y="1022"/>
                  </a:lnTo>
                  <a:lnTo>
                    <a:pt x="566" y="1026"/>
                  </a:lnTo>
                  <a:lnTo>
                    <a:pt x="535" y="1030"/>
                  </a:lnTo>
                  <a:lnTo>
                    <a:pt x="506" y="1036"/>
                  </a:lnTo>
                  <a:lnTo>
                    <a:pt x="480" y="1043"/>
                  </a:lnTo>
                  <a:lnTo>
                    <a:pt x="460" y="1048"/>
                  </a:lnTo>
                  <a:lnTo>
                    <a:pt x="449" y="1055"/>
                  </a:lnTo>
                  <a:lnTo>
                    <a:pt x="443" y="1059"/>
                  </a:lnTo>
                  <a:lnTo>
                    <a:pt x="438" y="1060"/>
                  </a:lnTo>
                  <a:lnTo>
                    <a:pt x="435" y="1060"/>
                  </a:lnTo>
                  <a:lnTo>
                    <a:pt x="434" y="1060"/>
                  </a:lnTo>
                  <a:lnTo>
                    <a:pt x="431" y="1058"/>
                  </a:lnTo>
                  <a:lnTo>
                    <a:pt x="429" y="1055"/>
                  </a:lnTo>
                  <a:lnTo>
                    <a:pt x="425" y="1047"/>
                  </a:lnTo>
                  <a:lnTo>
                    <a:pt x="421" y="1034"/>
                  </a:lnTo>
                  <a:lnTo>
                    <a:pt x="417" y="1016"/>
                  </a:lnTo>
                  <a:lnTo>
                    <a:pt x="412" y="993"/>
                  </a:lnTo>
                  <a:lnTo>
                    <a:pt x="407" y="977"/>
                  </a:lnTo>
                  <a:lnTo>
                    <a:pt x="402" y="966"/>
                  </a:lnTo>
                  <a:lnTo>
                    <a:pt x="399" y="963"/>
                  </a:lnTo>
                  <a:lnTo>
                    <a:pt x="395" y="960"/>
                  </a:lnTo>
                  <a:lnTo>
                    <a:pt x="392" y="959"/>
                  </a:lnTo>
                  <a:lnTo>
                    <a:pt x="388" y="959"/>
                  </a:lnTo>
                  <a:lnTo>
                    <a:pt x="383" y="960"/>
                  </a:lnTo>
                  <a:lnTo>
                    <a:pt x="379" y="963"/>
                  </a:lnTo>
                  <a:lnTo>
                    <a:pt x="372" y="966"/>
                  </a:lnTo>
                  <a:lnTo>
                    <a:pt x="366" y="971"/>
                  </a:lnTo>
                  <a:lnTo>
                    <a:pt x="351" y="985"/>
                  </a:lnTo>
                  <a:lnTo>
                    <a:pt x="335" y="1004"/>
                  </a:lnTo>
                  <a:lnTo>
                    <a:pt x="319" y="1019"/>
                  </a:lnTo>
                  <a:lnTo>
                    <a:pt x="308" y="1030"/>
                  </a:lnTo>
                  <a:lnTo>
                    <a:pt x="296" y="1038"/>
                  </a:lnTo>
                  <a:lnTo>
                    <a:pt x="284" y="1045"/>
                  </a:lnTo>
                  <a:lnTo>
                    <a:pt x="270" y="1048"/>
                  </a:lnTo>
                  <a:lnTo>
                    <a:pt x="252" y="1051"/>
                  </a:lnTo>
                  <a:lnTo>
                    <a:pt x="229" y="1052"/>
                  </a:lnTo>
                  <a:lnTo>
                    <a:pt x="198" y="1052"/>
                  </a:lnTo>
                  <a:lnTo>
                    <a:pt x="156" y="1051"/>
                  </a:lnTo>
                  <a:lnTo>
                    <a:pt x="121" y="1048"/>
                  </a:lnTo>
                  <a:lnTo>
                    <a:pt x="106" y="1047"/>
                  </a:lnTo>
                  <a:lnTo>
                    <a:pt x="94" y="1044"/>
                  </a:lnTo>
                  <a:lnTo>
                    <a:pt x="82" y="1041"/>
                  </a:lnTo>
                  <a:lnTo>
                    <a:pt x="71" y="1037"/>
                  </a:lnTo>
                  <a:lnTo>
                    <a:pt x="62" y="1032"/>
                  </a:lnTo>
                  <a:lnTo>
                    <a:pt x="54" y="1026"/>
                  </a:lnTo>
                  <a:lnTo>
                    <a:pt x="47" y="1021"/>
                  </a:lnTo>
                  <a:lnTo>
                    <a:pt x="40" y="1014"/>
                  </a:lnTo>
                  <a:lnTo>
                    <a:pt x="35" y="1005"/>
                  </a:lnTo>
                  <a:lnTo>
                    <a:pt x="29" y="996"/>
                  </a:lnTo>
                  <a:lnTo>
                    <a:pt x="25" y="986"/>
                  </a:lnTo>
                  <a:lnTo>
                    <a:pt x="21" y="975"/>
                  </a:lnTo>
                  <a:lnTo>
                    <a:pt x="17" y="961"/>
                  </a:lnTo>
                  <a:lnTo>
                    <a:pt x="14" y="949"/>
                  </a:lnTo>
                  <a:lnTo>
                    <a:pt x="13" y="937"/>
                  </a:lnTo>
                  <a:lnTo>
                    <a:pt x="13" y="924"/>
                  </a:lnTo>
                  <a:lnTo>
                    <a:pt x="13" y="912"/>
                  </a:lnTo>
                  <a:lnTo>
                    <a:pt x="14" y="898"/>
                  </a:lnTo>
                  <a:lnTo>
                    <a:pt x="17" y="883"/>
                  </a:lnTo>
                  <a:lnTo>
                    <a:pt x="21" y="868"/>
                  </a:lnTo>
                  <a:lnTo>
                    <a:pt x="25" y="850"/>
                  </a:lnTo>
                  <a:lnTo>
                    <a:pt x="29" y="836"/>
                  </a:lnTo>
                  <a:lnTo>
                    <a:pt x="31" y="824"/>
                  </a:lnTo>
                  <a:lnTo>
                    <a:pt x="31" y="812"/>
                  </a:lnTo>
                  <a:lnTo>
                    <a:pt x="29" y="801"/>
                  </a:lnTo>
                  <a:lnTo>
                    <a:pt x="25" y="790"/>
                  </a:lnTo>
                  <a:lnTo>
                    <a:pt x="21" y="779"/>
                  </a:lnTo>
                  <a:lnTo>
                    <a:pt x="14" y="765"/>
                  </a:lnTo>
                  <a:lnTo>
                    <a:pt x="9" y="754"/>
                  </a:lnTo>
                  <a:lnTo>
                    <a:pt x="5" y="744"/>
                  </a:lnTo>
                  <a:lnTo>
                    <a:pt x="2" y="736"/>
                  </a:lnTo>
                  <a:lnTo>
                    <a:pt x="0" y="728"/>
                  </a:lnTo>
                  <a:lnTo>
                    <a:pt x="0" y="721"/>
                  </a:lnTo>
                  <a:lnTo>
                    <a:pt x="3" y="715"/>
                  </a:lnTo>
                  <a:lnTo>
                    <a:pt x="6" y="710"/>
                  </a:lnTo>
                  <a:lnTo>
                    <a:pt x="11" y="706"/>
                  </a:lnTo>
                  <a:lnTo>
                    <a:pt x="18" y="702"/>
                  </a:lnTo>
                  <a:lnTo>
                    <a:pt x="28" y="699"/>
                  </a:lnTo>
                  <a:lnTo>
                    <a:pt x="39" y="696"/>
                  </a:lnTo>
                  <a:lnTo>
                    <a:pt x="51" y="695"/>
                  </a:lnTo>
                  <a:lnTo>
                    <a:pt x="84" y="692"/>
                  </a:lnTo>
                  <a:lnTo>
                    <a:pt x="128" y="691"/>
                  </a:lnTo>
                  <a:lnTo>
                    <a:pt x="146" y="689"/>
                  </a:lnTo>
                  <a:lnTo>
                    <a:pt x="161" y="688"/>
                  </a:lnTo>
                  <a:lnTo>
                    <a:pt x="168" y="688"/>
                  </a:lnTo>
                  <a:lnTo>
                    <a:pt x="174" y="685"/>
                  </a:lnTo>
                  <a:lnTo>
                    <a:pt x="178" y="684"/>
                  </a:lnTo>
                  <a:lnTo>
                    <a:pt x="183" y="680"/>
                  </a:lnTo>
                  <a:lnTo>
                    <a:pt x="193" y="671"/>
                  </a:lnTo>
                  <a:lnTo>
                    <a:pt x="201" y="660"/>
                  </a:lnTo>
                  <a:lnTo>
                    <a:pt x="211" y="644"/>
                  </a:lnTo>
                  <a:lnTo>
                    <a:pt x="223" y="623"/>
                  </a:lnTo>
                  <a:lnTo>
                    <a:pt x="259" y="557"/>
                  </a:lnTo>
                  <a:lnTo>
                    <a:pt x="230" y="506"/>
                  </a:lnTo>
                  <a:lnTo>
                    <a:pt x="200" y="454"/>
                  </a:lnTo>
                  <a:lnTo>
                    <a:pt x="256" y="407"/>
                  </a:lnTo>
                  <a:lnTo>
                    <a:pt x="314" y="359"/>
                  </a:lnTo>
                  <a:lnTo>
                    <a:pt x="296" y="279"/>
                  </a:lnTo>
                  <a:lnTo>
                    <a:pt x="288" y="245"/>
                  </a:lnTo>
                  <a:lnTo>
                    <a:pt x="281" y="213"/>
                  </a:lnTo>
                  <a:lnTo>
                    <a:pt x="275" y="189"/>
                  </a:lnTo>
                  <a:lnTo>
                    <a:pt x="273" y="171"/>
                  </a:lnTo>
                  <a:lnTo>
                    <a:pt x="271" y="164"/>
                  </a:lnTo>
                  <a:lnTo>
                    <a:pt x="271" y="157"/>
                  </a:lnTo>
                  <a:lnTo>
                    <a:pt x="274" y="150"/>
                  </a:lnTo>
                  <a:lnTo>
                    <a:pt x="278" y="145"/>
                  </a:lnTo>
                  <a:lnTo>
                    <a:pt x="284" y="138"/>
                  </a:lnTo>
                  <a:lnTo>
                    <a:pt x="292" y="131"/>
                  </a:lnTo>
                  <a:lnTo>
                    <a:pt x="303" y="124"/>
                  </a:lnTo>
                  <a:lnTo>
                    <a:pt x="317" y="117"/>
                  </a:lnTo>
                  <a:lnTo>
                    <a:pt x="333" y="108"/>
                  </a:lnTo>
                  <a:lnTo>
                    <a:pt x="347" y="98"/>
                  </a:lnTo>
                  <a:lnTo>
                    <a:pt x="359" y="88"/>
                  </a:lnTo>
                  <a:lnTo>
                    <a:pt x="369" y="79"/>
                  </a:lnTo>
                  <a:lnTo>
                    <a:pt x="377" y="68"/>
                  </a:lnTo>
                  <a:lnTo>
                    <a:pt x="384" y="55"/>
                  </a:lnTo>
                  <a:lnTo>
                    <a:pt x="390" y="42"/>
                  </a:lnTo>
                  <a:lnTo>
                    <a:pt x="395" y="24"/>
                  </a:lnTo>
                  <a:lnTo>
                    <a:pt x="398" y="17"/>
                  </a:lnTo>
                  <a:lnTo>
                    <a:pt x="402" y="13"/>
                  </a:lnTo>
                  <a:lnTo>
                    <a:pt x="409" y="9"/>
                  </a:lnTo>
                  <a:lnTo>
                    <a:pt x="417" y="6"/>
                  </a:lnTo>
                  <a:lnTo>
                    <a:pt x="428" y="3"/>
                  </a:lnTo>
                  <a:lnTo>
                    <a:pt x="443" y="2"/>
                  </a:lnTo>
                  <a:lnTo>
                    <a:pt x="461" y="0"/>
                  </a:lnTo>
                  <a:lnTo>
                    <a:pt x="484" y="0"/>
                  </a:lnTo>
                  <a:lnTo>
                    <a:pt x="516" y="2"/>
                  </a:lnTo>
                  <a:lnTo>
                    <a:pt x="545" y="6"/>
                  </a:lnTo>
                  <a:lnTo>
                    <a:pt x="556" y="7"/>
                  </a:lnTo>
                  <a:lnTo>
                    <a:pt x="566" y="10"/>
                  </a:lnTo>
                  <a:lnTo>
                    <a:pt x="572" y="13"/>
                  </a:lnTo>
                  <a:lnTo>
                    <a:pt x="575" y="15"/>
                  </a:lnTo>
                  <a:lnTo>
                    <a:pt x="582" y="22"/>
                  </a:lnTo>
                  <a:lnTo>
                    <a:pt x="593" y="33"/>
                  </a:lnTo>
                  <a:lnTo>
                    <a:pt x="610" y="44"/>
                  </a:lnTo>
                  <a:lnTo>
                    <a:pt x="626" y="55"/>
                  </a:lnTo>
                  <a:lnTo>
                    <a:pt x="634" y="62"/>
                  </a:lnTo>
                  <a:lnTo>
                    <a:pt x="644" y="70"/>
                  </a:lnTo>
                  <a:lnTo>
                    <a:pt x="655" y="80"/>
                  </a:lnTo>
                  <a:lnTo>
                    <a:pt x="666" y="92"/>
                  </a:lnTo>
                  <a:lnTo>
                    <a:pt x="676" y="105"/>
                  </a:lnTo>
                  <a:lnTo>
                    <a:pt x="685" y="119"/>
                  </a:lnTo>
                  <a:lnTo>
                    <a:pt x="695" y="132"/>
                  </a:lnTo>
                  <a:lnTo>
                    <a:pt x="703" y="146"/>
                  </a:lnTo>
                  <a:lnTo>
                    <a:pt x="714" y="167"/>
                  </a:lnTo>
                  <a:lnTo>
                    <a:pt x="725" y="183"/>
                  </a:lnTo>
                  <a:lnTo>
                    <a:pt x="729" y="190"/>
                  </a:lnTo>
                  <a:lnTo>
                    <a:pt x="735" y="196"/>
                  </a:lnTo>
                  <a:lnTo>
                    <a:pt x="740" y="201"/>
                  </a:lnTo>
                  <a:lnTo>
                    <a:pt x="747" y="205"/>
                  </a:lnTo>
                  <a:lnTo>
                    <a:pt x="762" y="215"/>
                  </a:lnTo>
                  <a:lnTo>
                    <a:pt x="781" y="222"/>
                  </a:lnTo>
                  <a:lnTo>
                    <a:pt x="806" y="230"/>
                  </a:lnTo>
                  <a:lnTo>
                    <a:pt x="838" y="240"/>
                  </a:lnTo>
                  <a:lnTo>
                    <a:pt x="878" y="252"/>
                  </a:lnTo>
                  <a:lnTo>
                    <a:pt x="912" y="266"/>
                  </a:lnTo>
                  <a:lnTo>
                    <a:pt x="926" y="271"/>
                  </a:lnTo>
                  <a:lnTo>
                    <a:pt x="938" y="278"/>
                  </a:lnTo>
                  <a:lnTo>
                    <a:pt x="946" y="282"/>
                  </a:lnTo>
                  <a:lnTo>
                    <a:pt x="951" y="288"/>
                  </a:lnTo>
                  <a:lnTo>
                    <a:pt x="956" y="300"/>
                  </a:lnTo>
                  <a:lnTo>
                    <a:pt x="960" y="318"/>
                  </a:lnTo>
                  <a:lnTo>
                    <a:pt x="962" y="339"/>
                  </a:lnTo>
                  <a:lnTo>
                    <a:pt x="963" y="363"/>
                  </a:lnTo>
                  <a:lnTo>
                    <a:pt x="962" y="388"/>
                  </a:lnTo>
                  <a:lnTo>
                    <a:pt x="960" y="413"/>
                  </a:lnTo>
                  <a:lnTo>
                    <a:pt x="956" y="438"/>
                  </a:lnTo>
                  <a:lnTo>
                    <a:pt x="951" y="460"/>
                  </a:lnTo>
                  <a:lnTo>
                    <a:pt x="948" y="469"/>
                  </a:lnTo>
                  <a:lnTo>
                    <a:pt x="946" y="479"/>
                  </a:lnTo>
                  <a:lnTo>
                    <a:pt x="945" y="488"/>
                  </a:lnTo>
                  <a:lnTo>
                    <a:pt x="945" y="495"/>
                  </a:lnTo>
                  <a:lnTo>
                    <a:pt x="946" y="504"/>
                  </a:lnTo>
                  <a:lnTo>
                    <a:pt x="948" y="510"/>
                  </a:lnTo>
                  <a:lnTo>
                    <a:pt x="949" y="517"/>
                  </a:lnTo>
                  <a:lnTo>
                    <a:pt x="953" y="523"/>
                  </a:lnTo>
                  <a:lnTo>
                    <a:pt x="957" y="528"/>
                  </a:lnTo>
                  <a:lnTo>
                    <a:pt x="963" y="532"/>
                  </a:lnTo>
                  <a:lnTo>
                    <a:pt x="968" y="537"/>
                  </a:lnTo>
                  <a:lnTo>
                    <a:pt x="975" y="541"/>
                  </a:lnTo>
                  <a:lnTo>
                    <a:pt x="992" y="548"/>
                  </a:lnTo>
                  <a:lnTo>
                    <a:pt x="1012" y="552"/>
                  </a:lnTo>
                  <a:lnTo>
                    <a:pt x="1025" y="556"/>
                  </a:lnTo>
                  <a:lnTo>
                    <a:pt x="1036" y="559"/>
                  </a:lnTo>
                  <a:lnTo>
                    <a:pt x="1047" y="564"/>
                  </a:lnTo>
                  <a:lnTo>
                    <a:pt x="1056" y="570"/>
                  </a:lnTo>
                  <a:lnTo>
                    <a:pt x="1065" y="578"/>
                  </a:lnTo>
                  <a:lnTo>
                    <a:pt x="1073" y="586"/>
                  </a:lnTo>
                  <a:lnTo>
                    <a:pt x="1081" y="597"/>
                  </a:lnTo>
                  <a:lnTo>
                    <a:pt x="1089" y="609"/>
                  </a:lnTo>
                  <a:lnTo>
                    <a:pt x="1096" y="620"/>
                  </a:lnTo>
                  <a:lnTo>
                    <a:pt x="1103" y="630"/>
                  </a:lnTo>
                  <a:lnTo>
                    <a:pt x="1113" y="640"/>
                  </a:lnTo>
                  <a:lnTo>
                    <a:pt x="1121" y="649"/>
                  </a:lnTo>
                  <a:lnTo>
                    <a:pt x="1131" y="659"/>
                  </a:lnTo>
                  <a:lnTo>
                    <a:pt x="1140" y="666"/>
                  </a:lnTo>
                  <a:lnTo>
                    <a:pt x="1150" y="671"/>
                  </a:lnTo>
                  <a:lnTo>
                    <a:pt x="1158" y="677"/>
                  </a:lnTo>
                  <a:lnTo>
                    <a:pt x="1169" y="681"/>
                  </a:lnTo>
                  <a:lnTo>
                    <a:pt x="1177" y="686"/>
                  </a:lnTo>
                  <a:lnTo>
                    <a:pt x="1187" y="693"/>
                  </a:lnTo>
                  <a:lnTo>
                    <a:pt x="1194" y="702"/>
                  </a:lnTo>
                  <a:lnTo>
                    <a:pt x="1201" y="710"/>
                  </a:lnTo>
                  <a:lnTo>
                    <a:pt x="1206" y="721"/>
                  </a:lnTo>
                  <a:lnTo>
                    <a:pt x="1212" y="732"/>
                  </a:lnTo>
                  <a:lnTo>
                    <a:pt x="1217" y="744"/>
                  </a:lnTo>
                  <a:lnTo>
                    <a:pt x="1224" y="766"/>
                  </a:lnTo>
                  <a:lnTo>
                    <a:pt x="1228" y="785"/>
                  </a:lnTo>
                  <a:lnTo>
                    <a:pt x="1230" y="792"/>
                  </a:lnTo>
                  <a:lnTo>
                    <a:pt x="1230" y="799"/>
                  </a:lnTo>
                  <a:lnTo>
                    <a:pt x="1230" y="805"/>
                  </a:lnTo>
                  <a:lnTo>
                    <a:pt x="1228" y="807"/>
                  </a:lnTo>
                  <a:lnTo>
                    <a:pt x="1217" y="816"/>
                  </a:lnTo>
                  <a:lnTo>
                    <a:pt x="1191" y="834"/>
                  </a:lnTo>
                  <a:lnTo>
                    <a:pt x="1153" y="856"/>
                  </a:lnTo>
                  <a:lnTo>
                    <a:pt x="1109" y="880"/>
                  </a:lnTo>
                  <a:lnTo>
                    <a:pt x="1065" y="904"/>
                  </a:lnTo>
                  <a:lnTo>
                    <a:pt x="1030" y="923"/>
                  </a:lnTo>
                  <a:lnTo>
                    <a:pt x="1017" y="931"/>
                  </a:lnTo>
                  <a:lnTo>
                    <a:pt x="1006" y="939"/>
                  </a:lnTo>
                  <a:lnTo>
                    <a:pt x="996" y="948"/>
                  </a:lnTo>
                  <a:lnTo>
                    <a:pt x="988" y="955"/>
                  </a:lnTo>
                  <a:lnTo>
                    <a:pt x="981" y="961"/>
                  </a:lnTo>
                  <a:lnTo>
                    <a:pt x="975" y="968"/>
                  </a:lnTo>
                  <a:lnTo>
                    <a:pt x="971" y="977"/>
                  </a:lnTo>
                  <a:lnTo>
                    <a:pt x="968" y="983"/>
                  </a:lnTo>
                  <a:lnTo>
                    <a:pt x="963" y="1001"/>
                  </a:lnTo>
                  <a:lnTo>
                    <a:pt x="960" y="1022"/>
                  </a:lnTo>
                  <a:lnTo>
                    <a:pt x="959" y="1034"/>
                  </a:lnTo>
                  <a:lnTo>
                    <a:pt x="956" y="1045"/>
                  </a:lnTo>
                  <a:lnTo>
                    <a:pt x="952" y="1055"/>
                  </a:lnTo>
                  <a:lnTo>
                    <a:pt x="946" y="1063"/>
                  </a:lnTo>
                  <a:lnTo>
                    <a:pt x="938" y="1073"/>
                  </a:lnTo>
                  <a:lnTo>
                    <a:pt x="929" y="1081"/>
                  </a:lnTo>
                  <a:lnTo>
                    <a:pt x="915" y="1089"/>
                  </a:lnTo>
                  <a:lnTo>
                    <a:pt x="900" y="1099"/>
                  </a:lnTo>
                  <a:lnTo>
                    <a:pt x="842" y="1133"/>
                  </a:lnTo>
                  <a:lnTo>
                    <a:pt x="821" y="10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5" name="Freeform 7"/>
            <p:cNvSpPr>
              <a:spLocks/>
            </p:cNvSpPr>
            <p:nvPr/>
          </p:nvSpPr>
          <p:spPr bwMode="auto">
            <a:xfrm>
              <a:off x="1514830" y="5388404"/>
              <a:ext cx="70140" cy="68694"/>
            </a:xfrm>
            <a:custGeom>
              <a:avLst/>
              <a:gdLst>
                <a:gd name="T0" fmla="*/ 11 w 581"/>
                <a:gd name="T1" fmla="*/ 539 h 570"/>
                <a:gd name="T2" fmla="*/ 4 w 581"/>
                <a:gd name="T3" fmla="*/ 525 h 570"/>
                <a:gd name="T4" fmla="*/ 0 w 581"/>
                <a:gd name="T5" fmla="*/ 511 h 570"/>
                <a:gd name="T6" fmla="*/ 0 w 581"/>
                <a:gd name="T7" fmla="*/ 496 h 570"/>
                <a:gd name="T8" fmla="*/ 5 w 581"/>
                <a:gd name="T9" fmla="*/ 479 h 570"/>
                <a:gd name="T10" fmla="*/ 13 w 581"/>
                <a:gd name="T11" fmla="*/ 460 h 570"/>
                <a:gd name="T12" fmla="*/ 35 w 581"/>
                <a:gd name="T13" fmla="*/ 427 h 570"/>
                <a:gd name="T14" fmla="*/ 75 w 581"/>
                <a:gd name="T15" fmla="*/ 375 h 570"/>
                <a:gd name="T16" fmla="*/ 101 w 581"/>
                <a:gd name="T17" fmla="*/ 338 h 570"/>
                <a:gd name="T18" fmla="*/ 109 w 581"/>
                <a:gd name="T19" fmla="*/ 320 h 570"/>
                <a:gd name="T20" fmla="*/ 111 w 581"/>
                <a:gd name="T21" fmla="*/ 309 h 570"/>
                <a:gd name="T22" fmla="*/ 108 w 581"/>
                <a:gd name="T23" fmla="*/ 294 h 570"/>
                <a:gd name="T24" fmla="*/ 97 w 581"/>
                <a:gd name="T25" fmla="*/ 273 h 570"/>
                <a:gd name="T26" fmla="*/ 93 w 581"/>
                <a:gd name="T27" fmla="*/ 253 h 570"/>
                <a:gd name="T28" fmla="*/ 94 w 581"/>
                <a:gd name="T29" fmla="*/ 228 h 570"/>
                <a:gd name="T30" fmla="*/ 101 w 581"/>
                <a:gd name="T31" fmla="*/ 202 h 570"/>
                <a:gd name="T32" fmla="*/ 114 w 581"/>
                <a:gd name="T33" fmla="*/ 174 h 570"/>
                <a:gd name="T34" fmla="*/ 130 w 581"/>
                <a:gd name="T35" fmla="*/ 145 h 570"/>
                <a:gd name="T36" fmla="*/ 152 w 581"/>
                <a:gd name="T37" fmla="*/ 115 h 570"/>
                <a:gd name="T38" fmla="*/ 178 w 581"/>
                <a:gd name="T39" fmla="*/ 85 h 570"/>
                <a:gd name="T40" fmla="*/ 210 w 581"/>
                <a:gd name="T41" fmla="*/ 53 h 570"/>
                <a:gd name="T42" fmla="*/ 239 w 581"/>
                <a:gd name="T43" fmla="*/ 28 h 570"/>
                <a:gd name="T44" fmla="*/ 265 w 581"/>
                <a:gd name="T45" fmla="*/ 11 h 570"/>
                <a:gd name="T46" fmla="*/ 287 w 581"/>
                <a:gd name="T47" fmla="*/ 1 h 570"/>
                <a:gd name="T48" fmla="*/ 307 w 581"/>
                <a:gd name="T49" fmla="*/ 0 h 570"/>
                <a:gd name="T50" fmla="*/ 328 w 581"/>
                <a:gd name="T51" fmla="*/ 6 h 570"/>
                <a:gd name="T52" fmla="*/ 350 w 581"/>
                <a:gd name="T53" fmla="*/ 20 h 570"/>
                <a:gd name="T54" fmla="*/ 373 w 581"/>
                <a:gd name="T55" fmla="*/ 42 h 570"/>
                <a:gd name="T56" fmla="*/ 442 w 581"/>
                <a:gd name="T57" fmla="*/ 114 h 570"/>
                <a:gd name="T58" fmla="*/ 492 w 581"/>
                <a:gd name="T59" fmla="*/ 79 h 570"/>
                <a:gd name="T60" fmla="*/ 508 w 581"/>
                <a:gd name="T61" fmla="*/ 71 h 570"/>
                <a:gd name="T62" fmla="*/ 519 w 581"/>
                <a:gd name="T63" fmla="*/ 71 h 570"/>
                <a:gd name="T64" fmla="*/ 529 w 581"/>
                <a:gd name="T65" fmla="*/ 78 h 570"/>
                <a:gd name="T66" fmla="*/ 537 w 581"/>
                <a:gd name="T67" fmla="*/ 92 h 570"/>
                <a:gd name="T68" fmla="*/ 545 w 581"/>
                <a:gd name="T69" fmla="*/ 112 h 570"/>
                <a:gd name="T70" fmla="*/ 556 w 581"/>
                <a:gd name="T71" fmla="*/ 162 h 570"/>
                <a:gd name="T72" fmla="*/ 570 w 581"/>
                <a:gd name="T73" fmla="*/ 244 h 570"/>
                <a:gd name="T74" fmla="*/ 580 w 581"/>
                <a:gd name="T75" fmla="*/ 325 h 570"/>
                <a:gd name="T76" fmla="*/ 581 w 581"/>
                <a:gd name="T77" fmla="*/ 371 h 570"/>
                <a:gd name="T78" fmla="*/ 577 w 581"/>
                <a:gd name="T79" fmla="*/ 390 h 570"/>
                <a:gd name="T80" fmla="*/ 570 w 581"/>
                <a:gd name="T81" fmla="*/ 402 h 570"/>
                <a:gd name="T82" fmla="*/ 558 w 581"/>
                <a:gd name="T83" fmla="*/ 409 h 570"/>
                <a:gd name="T84" fmla="*/ 543 w 581"/>
                <a:gd name="T85" fmla="*/ 415 h 570"/>
                <a:gd name="T86" fmla="*/ 521 w 581"/>
                <a:gd name="T87" fmla="*/ 427 h 570"/>
                <a:gd name="T88" fmla="*/ 477 w 581"/>
                <a:gd name="T89" fmla="*/ 457 h 570"/>
                <a:gd name="T90" fmla="*/ 426 w 581"/>
                <a:gd name="T91" fmla="*/ 500 h 570"/>
                <a:gd name="T92" fmla="*/ 394 w 581"/>
                <a:gd name="T93" fmla="*/ 523 h 570"/>
                <a:gd name="T94" fmla="*/ 371 w 581"/>
                <a:gd name="T95" fmla="*/ 536 h 570"/>
                <a:gd name="T96" fmla="*/ 351 w 581"/>
                <a:gd name="T97" fmla="*/ 539 h 570"/>
                <a:gd name="T98" fmla="*/ 334 w 581"/>
                <a:gd name="T99" fmla="*/ 533 h 570"/>
                <a:gd name="T100" fmla="*/ 305 w 581"/>
                <a:gd name="T101" fmla="*/ 530 h 570"/>
                <a:gd name="T102" fmla="*/ 252 w 581"/>
                <a:gd name="T103" fmla="*/ 529 h 570"/>
                <a:gd name="T104" fmla="*/ 178 w 581"/>
                <a:gd name="T105" fmla="*/ 533 h 570"/>
                <a:gd name="T106" fmla="*/ 133 w 581"/>
                <a:gd name="T107" fmla="*/ 541 h 570"/>
                <a:gd name="T108" fmla="*/ 114 w 581"/>
                <a:gd name="T109" fmla="*/ 548 h 570"/>
                <a:gd name="T110" fmla="*/ 97 w 581"/>
                <a:gd name="T111" fmla="*/ 561 h 570"/>
                <a:gd name="T112" fmla="*/ 79 w 581"/>
                <a:gd name="T113" fmla="*/ 567 h 570"/>
                <a:gd name="T114" fmla="*/ 67 w 581"/>
                <a:gd name="T115" fmla="*/ 570 h 570"/>
                <a:gd name="T116" fmla="*/ 49 w 581"/>
                <a:gd name="T117" fmla="*/ 567 h 570"/>
                <a:gd name="T118" fmla="*/ 27 w 581"/>
                <a:gd name="T119" fmla="*/ 555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81" h="570">
                  <a:moveTo>
                    <a:pt x="16" y="544"/>
                  </a:moveTo>
                  <a:lnTo>
                    <a:pt x="11" y="539"/>
                  </a:lnTo>
                  <a:lnTo>
                    <a:pt x="6" y="532"/>
                  </a:lnTo>
                  <a:lnTo>
                    <a:pt x="4" y="525"/>
                  </a:lnTo>
                  <a:lnTo>
                    <a:pt x="1" y="518"/>
                  </a:lnTo>
                  <a:lnTo>
                    <a:pt x="0" y="511"/>
                  </a:lnTo>
                  <a:lnTo>
                    <a:pt x="0" y="504"/>
                  </a:lnTo>
                  <a:lnTo>
                    <a:pt x="0" y="496"/>
                  </a:lnTo>
                  <a:lnTo>
                    <a:pt x="2" y="488"/>
                  </a:lnTo>
                  <a:lnTo>
                    <a:pt x="5" y="479"/>
                  </a:lnTo>
                  <a:lnTo>
                    <a:pt x="9" y="470"/>
                  </a:lnTo>
                  <a:lnTo>
                    <a:pt x="13" y="460"/>
                  </a:lnTo>
                  <a:lnTo>
                    <a:pt x="20" y="451"/>
                  </a:lnTo>
                  <a:lnTo>
                    <a:pt x="35" y="427"/>
                  </a:lnTo>
                  <a:lnTo>
                    <a:pt x="56" y="401"/>
                  </a:lnTo>
                  <a:lnTo>
                    <a:pt x="75" y="375"/>
                  </a:lnTo>
                  <a:lnTo>
                    <a:pt x="92" y="354"/>
                  </a:lnTo>
                  <a:lnTo>
                    <a:pt x="101" y="338"/>
                  </a:lnTo>
                  <a:lnTo>
                    <a:pt x="108" y="325"/>
                  </a:lnTo>
                  <a:lnTo>
                    <a:pt x="109" y="320"/>
                  </a:lnTo>
                  <a:lnTo>
                    <a:pt x="111" y="314"/>
                  </a:lnTo>
                  <a:lnTo>
                    <a:pt x="111" y="309"/>
                  </a:lnTo>
                  <a:lnTo>
                    <a:pt x="111" y="305"/>
                  </a:lnTo>
                  <a:lnTo>
                    <a:pt x="108" y="294"/>
                  </a:lnTo>
                  <a:lnTo>
                    <a:pt x="101" y="283"/>
                  </a:lnTo>
                  <a:lnTo>
                    <a:pt x="97" y="273"/>
                  </a:lnTo>
                  <a:lnTo>
                    <a:pt x="94" y="262"/>
                  </a:lnTo>
                  <a:lnTo>
                    <a:pt x="93" y="253"/>
                  </a:lnTo>
                  <a:lnTo>
                    <a:pt x="93" y="240"/>
                  </a:lnTo>
                  <a:lnTo>
                    <a:pt x="94" y="228"/>
                  </a:lnTo>
                  <a:lnTo>
                    <a:pt x="97" y="215"/>
                  </a:lnTo>
                  <a:lnTo>
                    <a:pt x="101" y="202"/>
                  </a:lnTo>
                  <a:lnTo>
                    <a:pt x="107" y="189"/>
                  </a:lnTo>
                  <a:lnTo>
                    <a:pt x="114" y="174"/>
                  </a:lnTo>
                  <a:lnTo>
                    <a:pt x="122" y="160"/>
                  </a:lnTo>
                  <a:lnTo>
                    <a:pt x="130" y="145"/>
                  </a:lnTo>
                  <a:lnTo>
                    <a:pt x="141" y="130"/>
                  </a:lnTo>
                  <a:lnTo>
                    <a:pt x="152" y="115"/>
                  </a:lnTo>
                  <a:lnTo>
                    <a:pt x="164" y="100"/>
                  </a:lnTo>
                  <a:lnTo>
                    <a:pt x="178" y="85"/>
                  </a:lnTo>
                  <a:lnTo>
                    <a:pt x="193" y="70"/>
                  </a:lnTo>
                  <a:lnTo>
                    <a:pt x="210" y="53"/>
                  </a:lnTo>
                  <a:lnTo>
                    <a:pt x="225" y="39"/>
                  </a:lnTo>
                  <a:lnTo>
                    <a:pt x="239" y="28"/>
                  </a:lnTo>
                  <a:lnTo>
                    <a:pt x="252" y="19"/>
                  </a:lnTo>
                  <a:lnTo>
                    <a:pt x="265" y="11"/>
                  </a:lnTo>
                  <a:lnTo>
                    <a:pt x="276" y="5"/>
                  </a:lnTo>
                  <a:lnTo>
                    <a:pt x="287" y="1"/>
                  </a:lnTo>
                  <a:lnTo>
                    <a:pt x="298" y="0"/>
                  </a:lnTo>
                  <a:lnTo>
                    <a:pt x="307" y="0"/>
                  </a:lnTo>
                  <a:lnTo>
                    <a:pt x="318" y="2"/>
                  </a:lnTo>
                  <a:lnTo>
                    <a:pt x="328" y="6"/>
                  </a:lnTo>
                  <a:lnTo>
                    <a:pt x="339" y="12"/>
                  </a:lnTo>
                  <a:lnTo>
                    <a:pt x="350" y="20"/>
                  </a:lnTo>
                  <a:lnTo>
                    <a:pt x="361" y="30"/>
                  </a:lnTo>
                  <a:lnTo>
                    <a:pt x="373" y="42"/>
                  </a:lnTo>
                  <a:lnTo>
                    <a:pt x="387" y="56"/>
                  </a:lnTo>
                  <a:lnTo>
                    <a:pt x="442" y="114"/>
                  </a:lnTo>
                  <a:lnTo>
                    <a:pt x="479" y="88"/>
                  </a:lnTo>
                  <a:lnTo>
                    <a:pt x="492" y="79"/>
                  </a:lnTo>
                  <a:lnTo>
                    <a:pt x="500" y="74"/>
                  </a:lnTo>
                  <a:lnTo>
                    <a:pt x="508" y="71"/>
                  </a:lnTo>
                  <a:lnTo>
                    <a:pt x="514" y="70"/>
                  </a:lnTo>
                  <a:lnTo>
                    <a:pt x="519" y="71"/>
                  </a:lnTo>
                  <a:lnTo>
                    <a:pt x="523" y="74"/>
                  </a:lnTo>
                  <a:lnTo>
                    <a:pt x="529" y="78"/>
                  </a:lnTo>
                  <a:lnTo>
                    <a:pt x="534" y="86"/>
                  </a:lnTo>
                  <a:lnTo>
                    <a:pt x="537" y="92"/>
                  </a:lnTo>
                  <a:lnTo>
                    <a:pt x="541" y="101"/>
                  </a:lnTo>
                  <a:lnTo>
                    <a:pt x="545" y="112"/>
                  </a:lnTo>
                  <a:lnTo>
                    <a:pt x="548" y="127"/>
                  </a:lnTo>
                  <a:lnTo>
                    <a:pt x="556" y="162"/>
                  </a:lnTo>
                  <a:lnTo>
                    <a:pt x="563" y="202"/>
                  </a:lnTo>
                  <a:lnTo>
                    <a:pt x="570" y="244"/>
                  </a:lnTo>
                  <a:lnTo>
                    <a:pt x="576" y="287"/>
                  </a:lnTo>
                  <a:lnTo>
                    <a:pt x="580" y="325"/>
                  </a:lnTo>
                  <a:lnTo>
                    <a:pt x="581" y="358"/>
                  </a:lnTo>
                  <a:lnTo>
                    <a:pt x="581" y="371"/>
                  </a:lnTo>
                  <a:lnTo>
                    <a:pt x="580" y="382"/>
                  </a:lnTo>
                  <a:lnTo>
                    <a:pt x="577" y="390"/>
                  </a:lnTo>
                  <a:lnTo>
                    <a:pt x="574" y="397"/>
                  </a:lnTo>
                  <a:lnTo>
                    <a:pt x="570" y="402"/>
                  </a:lnTo>
                  <a:lnTo>
                    <a:pt x="565" y="407"/>
                  </a:lnTo>
                  <a:lnTo>
                    <a:pt x="558" y="409"/>
                  </a:lnTo>
                  <a:lnTo>
                    <a:pt x="549" y="412"/>
                  </a:lnTo>
                  <a:lnTo>
                    <a:pt x="543" y="415"/>
                  </a:lnTo>
                  <a:lnTo>
                    <a:pt x="532" y="420"/>
                  </a:lnTo>
                  <a:lnTo>
                    <a:pt x="521" y="427"/>
                  </a:lnTo>
                  <a:lnTo>
                    <a:pt x="507" y="437"/>
                  </a:lnTo>
                  <a:lnTo>
                    <a:pt x="477" y="457"/>
                  </a:lnTo>
                  <a:lnTo>
                    <a:pt x="446" y="484"/>
                  </a:lnTo>
                  <a:lnTo>
                    <a:pt x="426" y="500"/>
                  </a:lnTo>
                  <a:lnTo>
                    <a:pt x="409" y="514"/>
                  </a:lnTo>
                  <a:lnTo>
                    <a:pt x="394" y="523"/>
                  </a:lnTo>
                  <a:lnTo>
                    <a:pt x="382" y="532"/>
                  </a:lnTo>
                  <a:lnTo>
                    <a:pt x="371" y="536"/>
                  </a:lnTo>
                  <a:lnTo>
                    <a:pt x="361" y="539"/>
                  </a:lnTo>
                  <a:lnTo>
                    <a:pt x="351" y="539"/>
                  </a:lnTo>
                  <a:lnTo>
                    <a:pt x="343" y="536"/>
                  </a:lnTo>
                  <a:lnTo>
                    <a:pt x="334" y="533"/>
                  </a:lnTo>
                  <a:lnTo>
                    <a:pt x="320" y="532"/>
                  </a:lnTo>
                  <a:lnTo>
                    <a:pt x="305" y="530"/>
                  </a:lnTo>
                  <a:lnTo>
                    <a:pt x="288" y="529"/>
                  </a:lnTo>
                  <a:lnTo>
                    <a:pt x="252" y="529"/>
                  </a:lnTo>
                  <a:lnTo>
                    <a:pt x="215" y="530"/>
                  </a:lnTo>
                  <a:lnTo>
                    <a:pt x="178" y="533"/>
                  </a:lnTo>
                  <a:lnTo>
                    <a:pt x="147" y="539"/>
                  </a:lnTo>
                  <a:lnTo>
                    <a:pt x="133" y="541"/>
                  </a:lnTo>
                  <a:lnTo>
                    <a:pt x="122" y="544"/>
                  </a:lnTo>
                  <a:lnTo>
                    <a:pt x="114" y="548"/>
                  </a:lnTo>
                  <a:lnTo>
                    <a:pt x="107" y="551"/>
                  </a:lnTo>
                  <a:lnTo>
                    <a:pt x="97" y="561"/>
                  </a:lnTo>
                  <a:lnTo>
                    <a:pt x="85" y="566"/>
                  </a:lnTo>
                  <a:lnTo>
                    <a:pt x="79" y="567"/>
                  </a:lnTo>
                  <a:lnTo>
                    <a:pt x="74" y="569"/>
                  </a:lnTo>
                  <a:lnTo>
                    <a:pt x="67" y="570"/>
                  </a:lnTo>
                  <a:lnTo>
                    <a:pt x="61" y="570"/>
                  </a:lnTo>
                  <a:lnTo>
                    <a:pt x="49" y="567"/>
                  </a:lnTo>
                  <a:lnTo>
                    <a:pt x="38" y="562"/>
                  </a:lnTo>
                  <a:lnTo>
                    <a:pt x="27" y="555"/>
                  </a:lnTo>
                  <a:lnTo>
                    <a:pt x="16" y="5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7" name="Freeform 8"/>
            <p:cNvSpPr>
              <a:spLocks/>
            </p:cNvSpPr>
            <p:nvPr/>
          </p:nvSpPr>
          <p:spPr bwMode="auto">
            <a:xfrm>
              <a:off x="1351412" y="5581107"/>
              <a:ext cx="101956" cy="94002"/>
            </a:xfrm>
            <a:custGeom>
              <a:avLst/>
              <a:gdLst>
                <a:gd name="T0" fmla="*/ 114 w 844"/>
                <a:gd name="T1" fmla="*/ 718 h 780"/>
                <a:gd name="T2" fmla="*/ 80 w 844"/>
                <a:gd name="T3" fmla="*/ 701 h 780"/>
                <a:gd name="T4" fmla="*/ 47 w 844"/>
                <a:gd name="T5" fmla="*/ 660 h 780"/>
                <a:gd name="T6" fmla="*/ 10 w 844"/>
                <a:gd name="T7" fmla="*/ 599 h 780"/>
                <a:gd name="T8" fmla="*/ 6 w 844"/>
                <a:gd name="T9" fmla="*/ 571 h 780"/>
                <a:gd name="T10" fmla="*/ 47 w 844"/>
                <a:gd name="T11" fmla="*/ 518 h 780"/>
                <a:gd name="T12" fmla="*/ 109 w 844"/>
                <a:gd name="T13" fmla="*/ 447 h 780"/>
                <a:gd name="T14" fmla="*/ 143 w 844"/>
                <a:gd name="T15" fmla="*/ 397 h 780"/>
                <a:gd name="T16" fmla="*/ 167 w 844"/>
                <a:gd name="T17" fmla="*/ 348 h 780"/>
                <a:gd name="T18" fmla="*/ 180 w 844"/>
                <a:gd name="T19" fmla="*/ 291 h 780"/>
                <a:gd name="T20" fmla="*/ 187 w 844"/>
                <a:gd name="T21" fmla="*/ 227 h 780"/>
                <a:gd name="T22" fmla="*/ 189 w 844"/>
                <a:gd name="T23" fmla="*/ 95 h 780"/>
                <a:gd name="T24" fmla="*/ 296 w 844"/>
                <a:gd name="T25" fmla="*/ 25 h 780"/>
                <a:gd name="T26" fmla="*/ 334 w 844"/>
                <a:gd name="T27" fmla="*/ 7 h 780"/>
                <a:gd name="T28" fmla="*/ 367 w 844"/>
                <a:gd name="T29" fmla="*/ 0 h 780"/>
                <a:gd name="T30" fmla="*/ 392 w 844"/>
                <a:gd name="T31" fmla="*/ 7 h 780"/>
                <a:gd name="T32" fmla="*/ 411 w 844"/>
                <a:gd name="T33" fmla="*/ 25 h 780"/>
                <a:gd name="T34" fmla="*/ 426 w 844"/>
                <a:gd name="T35" fmla="*/ 56 h 780"/>
                <a:gd name="T36" fmla="*/ 442 w 844"/>
                <a:gd name="T37" fmla="*/ 74 h 780"/>
                <a:gd name="T38" fmla="*/ 451 w 844"/>
                <a:gd name="T39" fmla="*/ 78 h 780"/>
                <a:gd name="T40" fmla="*/ 466 w 844"/>
                <a:gd name="T41" fmla="*/ 95 h 780"/>
                <a:gd name="T42" fmla="*/ 497 w 844"/>
                <a:gd name="T43" fmla="*/ 154 h 780"/>
                <a:gd name="T44" fmla="*/ 520 w 844"/>
                <a:gd name="T45" fmla="*/ 190 h 780"/>
                <a:gd name="T46" fmla="*/ 549 w 844"/>
                <a:gd name="T47" fmla="*/ 213 h 780"/>
                <a:gd name="T48" fmla="*/ 597 w 844"/>
                <a:gd name="T49" fmla="*/ 238 h 780"/>
                <a:gd name="T50" fmla="*/ 637 w 844"/>
                <a:gd name="T51" fmla="*/ 279 h 780"/>
                <a:gd name="T52" fmla="*/ 651 w 844"/>
                <a:gd name="T53" fmla="*/ 308 h 780"/>
                <a:gd name="T54" fmla="*/ 655 w 844"/>
                <a:gd name="T55" fmla="*/ 329 h 780"/>
                <a:gd name="T56" fmla="*/ 681 w 844"/>
                <a:gd name="T57" fmla="*/ 367 h 780"/>
                <a:gd name="T58" fmla="*/ 777 w 844"/>
                <a:gd name="T59" fmla="*/ 477 h 780"/>
                <a:gd name="T60" fmla="*/ 828 w 844"/>
                <a:gd name="T61" fmla="*/ 542 h 780"/>
                <a:gd name="T62" fmla="*/ 839 w 844"/>
                <a:gd name="T63" fmla="*/ 564 h 780"/>
                <a:gd name="T64" fmla="*/ 844 w 844"/>
                <a:gd name="T65" fmla="*/ 606 h 780"/>
                <a:gd name="T66" fmla="*/ 842 w 844"/>
                <a:gd name="T67" fmla="*/ 639 h 780"/>
                <a:gd name="T68" fmla="*/ 833 w 844"/>
                <a:gd name="T69" fmla="*/ 659 h 780"/>
                <a:gd name="T70" fmla="*/ 818 w 844"/>
                <a:gd name="T71" fmla="*/ 664 h 780"/>
                <a:gd name="T72" fmla="*/ 795 w 844"/>
                <a:gd name="T73" fmla="*/ 657 h 780"/>
                <a:gd name="T74" fmla="*/ 736 w 844"/>
                <a:gd name="T75" fmla="*/ 616 h 780"/>
                <a:gd name="T76" fmla="*/ 696 w 844"/>
                <a:gd name="T77" fmla="*/ 598 h 780"/>
                <a:gd name="T78" fmla="*/ 634 w 844"/>
                <a:gd name="T79" fmla="*/ 598 h 780"/>
                <a:gd name="T80" fmla="*/ 528 w 844"/>
                <a:gd name="T81" fmla="*/ 608 h 780"/>
                <a:gd name="T82" fmla="*/ 490 w 844"/>
                <a:gd name="T83" fmla="*/ 620 h 780"/>
                <a:gd name="T84" fmla="*/ 477 w 844"/>
                <a:gd name="T85" fmla="*/ 667 h 780"/>
                <a:gd name="T86" fmla="*/ 464 w 844"/>
                <a:gd name="T87" fmla="*/ 701 h 780"/>
                <a:gd name="T88" fmla="*/ 431 w 844"/>
                <a:gd name="T89" fmla="*/ 726 h 780"/>
                <a:gd name="T90" fmla="*/ 347 w 844"/>
                <a:gd name="T91" fmla="*/ 759 h 780"/>
                <a:gd name="T92" fmla="*/ 282 w 844"/>
                <a:gd name="T93" fmla="*/ 778 h 780"/>
                <a:gd name="T94" fmla="*/ 244 w 844"/>
                <a:gd name="T95" fmla="*/ 780 h 780"/>
                <a:gd name="T96" fmla="*/ 209 w 844"/>
                <a:gd name="T97" fmla="*/ 773 h 780"/>
                <a:gd name="T98" fmla="*/ 175 w 844"/>
                <a:gd name="T99" fmla="*/ 755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44" h="780">
                  <a:moveTo>
                    <a:pt x="161" y="747"/>
                  </a:moveTo>
                  <a:lnTo>
                    <a:pt x="136" y="731"/>
                  </a:lnTo>
                  <a:lnTo>
                    <a:pt x="114" y="718"/>
                  </a:lnTo>
                  <a:lnTo>
                    <a:pt x="96" y="709"/>
                  </a:lnTo>
                  <a:lnTo>
                    <a:pt x="87" y="705"/>
                  </a:lnTo>
                  <a:lnTo>
                    <a:pt x="80" y="701"/>
                  </a:lnTo>
                  <a:lnTo>
                    <a:pt x="72" y="693"/>
                  </a:lnTo>
                  <a:lnTo>
                    <a:pt x="61" y="678"/>
                  </a:lnTo>
                  <a:lnTo>
                    <a:pt x="47" y="660"/>
                  </a:lnTo>
                  <a:lnTo>
                    <a:pt x="35" y="641"/>
                  </a:lnTo>
                  <a:lnTo>
                    <a:pt x="21" y="620"/>
                  </a:lnTo>
                  <a:lnTo>
                    <a:pt x="10" y="599"/>
                  </a:lnTo>
                  <a:lnTo>
                    <a:pt x="0" y="582"/>
                  </a:lnTo>
                  <a:lnTo>
                    <a:pt x="2" y="577"/>
                  </a:lnTo>
                  <a:lnTo>
                    <a:pt x="6" y="571"/>
                  </a:lnTo>
                  <a:lnTo>
                    <a:pt x="13" y="561"/>
                  </a:lnTo>
                  <a:lnTo>
                    <a:pt x="22" y="549"/>
                  </a:lnTo>
                  <a:lnTo>
                    <a:pt x="47" y="518"/>
                  </a:lnTo>
                  <a:lnTo>
                    <a:pt x="79" y="483"/>
                  </a:lnTo>
                  <a:lnTo>
                    <a:pt x="94" y="465"/>
                  </a:lnTo>
                  <a:lnTo>
                    <a:pt x="109" y="447"/>
                  </a:lnTo>
                  <a:lnTo>
                    <a:pt x="121" y="430"/>
                  </a:lnTo>
                  <a:lnTo>
                    <a:pt x="132" y="414"/>
                  </a:lnTo>
                  <a:lnTo>
                    <a:pt x="143" y="397"/>
                  </a:lnTo>
                  <a:lnTo>
                    <a:pt x="151" y="381"/>
                  </a:lnTo>
                  <a:lnTo>
                    <a:pt x="160" y="364"/>
                  </a:lnTo>
                  <a:lnTo>
                    <a:pt x="167" y="348"/>
                  </a:lnTo>
                  <a:lnTo>
                    <a:pt x="172" y="330"/>
                  </a:lnTo>
                  <a:lnTo>
                    <a:pt x="178" y="311"/>
                  </a:lnTo>
                  <a:lnTo>
                    <a:pt x="180" y="291"/>
                  </a:lnTo>
                  <a:lnTo>
                    <a:pt x="184" y="271"/>
                  </a:lnTo>
                  <a:lnTo>
                    <a:pt x="186" y="250"/>
                  </a:lnTo>
                  <a:lnTo>
                    <a:pt x="187" y="227"/>
                  </a:lnTo>
                  <a:lnTo>
                    <a:pt x="189" y="201"/>
                  </a:lnTo>
                  <a:lnTo>
                    <a:pt x="189" y="175"/>
                  </a:lnTo>
                  <a:lnTo>
                    <a:pt x="189" y="95"/>
                  </a:lnTo>
                  <a:lnTo>
                    <a:pt x="266" y="43"/>
                  </a:lnTo>
                  <a:lnTo>
                    <a:pt x="281" y="33"/>
                  </a:lnTo>
                  <a:lnTo>
                    <a:pt x="296" y="25"/>
                  </a:lnTo>
                  <a:lnTo>
                    <a:pt x="310" y="16"/>
                  </a:lnTo>
                  <a:lnTo>
                    <a:pt x="323" y="11"/>
                  </a:lnTo>
                  <a:lnTo>
                    <a:pt x="334" y="7"/>
                  </a:lnTo>
                  <a:lnTo>
                    <a:pt x="347" y="3"/>
                  </a:lnTo>
                  <a:lnTo>
                    <a:pt x="358" y="1"/>
                  </a:lnTo>
                  <a:lnTo>
                    <a:pt x="367" y="0"/>
                  </a:lnTo>
                  <a:lnTo>
                    <a:pt x="376" y="1"/>
                  </a:lnTo>
                  <a:lnTo>
                    <a:pt x="385" y="3"/>
                  </a:lnTo>
                  <a:lnTo>
                    <a:pt x="392" y="7"/>
                  </a:lnTo>
                  <a:lnTo>
                    <a:pt x="399" y="11"/>
                  </a:lnTo>
                  <a:lnTo>
                    <a:pt x="406" y="16"/>
                  </a:lnTo>
                  <a:lnTo>
                    <a:pt x="411" y="25"/>
                  </a:lnTo>
                  <a:lnTo>
                    <a:pt x="417" y="33"/>
                  </a:lnTo>
                  <a:lnTo>
                    <a:pt x="421" y="43"/>
                  </a:lnTo>
                  <a:lnTo>
                    <a:pt x="426" y="56"/>
                  </a:lnTo>
                  <a:lnTo>
                    <a:pt x="433" y="67"/>
                  </a:lnTo>
                  <a:lnTo>
                    <a:pt x="437" y="71"/>
                  </a:lnTo>
                  <a:lnTo>
                    <a:pt x="442" y="74"/>
                  </a:lnTo>
                  <a:lnTo>
                    <a:pt x="444" y="77"/>
                  </a:lnTo>
                  <a:lnTo>
                    <a:pt x="448" y="77"/>
                  </a:lnTo>
                  <a:lnTo>
                    <a:pt x="451" y="78"/>
                  </a:lnTo>
                  <a:lnTo>
                    <a:pt x="455" y="82"/>
                  </a:lnTo>
                  <a:lnTo>
                    <a:pt x="461" y="88"/>
                  </a:lnTo>
                  <a:lnTo>
                    <a:pt x="466" y="95"/>
                  </a:lnTo>
                  <a:lnTo>
                    <a:pt x="477" y="114"/>
                  </a:lnTo>
                  <a:lnTo>
                    <a:pt x="488" y="137"/>
                  </a:lnTo>
                  <a:lnTo>
                    <a:pt x="497" y="154"/>
                  </a:lnTo>
                  <a:lnTo>
                    <a:pt x="503" y="168"/>
                  </a:lnTo>
                  <a:lnTo>
                    <a:pt x="512" y="179"/>
                  </a:lnTo>
                  <a:lnTo>
                    <a:pt x="520" y="190"/>
                  </a:lnTo>
                  <a:lnTo>
                    <a:pt x="528" y="198"/>
                  </a:lnTo>
                  <a:lnTo>
                    <a:pt x="538" y="206"/>
                  </a:lnTo>
                  <a:lnTo>
                    <a:pt x="549" y="213"/>
                  </a:lnTo>
                  <a:lnTo>
                    <a:pt x="561" y="219"/>
                  </a:lnTo>
                  <a:lnTo>
                    <a:pt x="579" y="227"/>
                  </a:lnTo>
                  <a:lnTo>
                    <a:pt x="597" y="238"/>
                  </a:lnTo>
                  <a:lnTo>
                    <a:pt x="612" y="250"/>
                  </a:lnTo>
                  <a:lnTo>
                    <a:pt x="626" y="264"/>
                  </a:lnTo>
                  <a:lnTo>
                    <a:pt x="637" y="279"/>
                  </a:lnTo>
                  <a:lnTo>
                    <a:pt x="645" y="293"/>
                  </a:lnTo>
                  <a:lnTo>
                    <a:pt x="649" y="301"/>
                  </a:lnTo>
                  <a:lnTo>
                    <a:pt x="651" y="308"/>
                  </a:lnTo>
                  <a:lnTo>
                    <a:pt x="652" y="315"/>
                  </a:lnTo>
                  <a:lnTo>
                    <a:pt x="653" y="322"/>
                  </a:lnTo>
                  <a:lnTo>
                    <a:pt x="655" y="329"/>
                  </a:lnTo>
                  <a:lnTo>
                    <a:pt x="660" y="338"/>
                  </a:lnTo>
                  <a:lnTo>
                    <a:pt x="670" y="352"/>
                  </a:lnTo>
                  <a:lnTo>
                    <a:pt x="681" y="367"/>
                  </a:lnTo>
                  <a:lnTo>
                    <a:pt x="711" y="404"/>
                  </a:lnTo>
                  <a:lnTo>
                    <a:pt x="748" y="445"/>
                  </a:lnTo>
                  <a:lnTo>
                    <a:pt x="777" y="477"/>
                  </a:lnTo>
                  <a:lnTo>
                    <a:pt x="799" y="503"/>
                  </a:lnTo>
                  <a:lnTo>
                    <a:pt x="817" y="524"/>
                  </a:lnTo>
                  <a:lnTo>
                    <a:pt x="828" y="542"/>
                  </a:lnTo>
                  <a:lnTo>
                    <a:pt x="833" y="549"/>
                  </a:lnTo>
                  <a:lnTo>
                    <a:pt x="836" y="557"/>
                  </a:lnTo>
                  <a:lnTo>
                    <a:pt x="839" y="564"/>
                  </a:lnTo>
                  <a:lnTo>
                    <a:pt x="842" y="572"/>
                  </a:lnTo>
                  <a:lnTo>
                    <a:pt x="843" y="587"/>
                  </a:lnTo>
                  <a:lnTo>
                    <a:pt x="844" y="606"/>
                  </a:lnTo>
                  <a:lnTo>
                    <a:pt x="843" y="619"/>
                  </a:lnTo>
                  <a:lnTo>
                    <a:pt x="843" y="630"/>
                  </a:lnTo>
                  <a:lnTo>
                    <a:pt x="842" y="639"/>
                  </a:lnTo>
                  <a:lnTo>
                    <a:pt x="839" y="646"/>
                  </a:lnTo>
                  <a:lnTo>
                    <a:pt x="836" y="653"/>
                  </a:lnTo>
                  <a:lnTo>
                    <a:pt x="833" y="659"/>
                  </a:lnTo>
                  <a:lnTo>
                    <a:pt x="829" y="661"/>
                  </a:lnTo>
                  <a:lnTo>
                    <a:pt x="824" y="664"/>
                  </a:lnTo>
                  <a:lnTo>
                    <a:pt x="818" y="664"/>
                  </a:lnTo>
                  <a:lnTo>
                    <a:pt x="811" y="663"/>
                  </a:lnTo>
                  <a:lnTo>
                    <a:pt x="805" y="661"/>
                  </a:lnTo>
                  <a:lnTo>
                    <a:pt x="795" y="657"/>
                  </a:lnTo>
                  <a:lnTo>
                    <a:pt x="776" y="645"/>
                  </a:lnTo>
                  <a:lnTo>
                    <a:pt x="751" y="627"/>
                  </a:lnTo>
                  <a:lnTo>
                    <a:pt x="736" y="616"/>
                  </a:lnTo>
                  <a:lnTo>
                    <a:pt x="723" y="608"/>
                  </a:lnTo>
                  <a:lnTo>
                    <a:pt x="710" y="602"/>
                  </a:lnTo>
                  <a:lnTo>
                    <a:pt x="696" y="598"/>
                  </a:lnTo>
                  <a:lnTo>
                    <a:pt x="679" y="597"/>
                  </a:lnTo>
                  <a:lnTo>
                    <a:pt x="660" y="597"/>
                  </a:lnTo>
                  <a:lnTo>
                    <a:pt x="634" y="598"/>
                  </a:lnTo>
                  <a:lnTo>
                    <a:pt x="602" y="601"/>
                  </a:lnTo>
                  <a:lnTo>
                    <a:pt x="563" y="604"/>
                  </a:lnTo>
                  <a:lnTo>
                    <a:pt x="528" y="608"/>
                  </a:lnTo>
                  <a:lnTo>
                    <a:pt x="503" y="612"/>
                  </a:lnTo>
                  <a:lnTo>
                    <a:pt x="492" y="613"/>
                  </a:lnTo>
                  <a:lnTo>
                    <a:pt x="490" y="620"/>
                  </a:lnTo>
                  <a:lnTo>
                    <a:pt x="486" y="632"/>
                  </a:lnTo>
                  <a:lnTo>
                    <a:pt x="481" y="649"/>
                  </a:lnTo>
                  <a:lnTo>
                    <a:pt x="477" y="667"/>
                  </a:lnTo>
                  <a:lnTo>
                    <a:pt x="473" y="681"/>
                  </a:lnTo>
                  <a:lnTo>
                    <a:pt x="469" y="692"/>
                  </a:lnTo>
                  <a:lnTo>
                    <a:pt x="464" y="701"/>
                  </a:lnTo>
                  <a:lnTo>
                    <a:pt x="455" y="709"/>
                  </a:lnTo>
                  <a:lnTo>
                    <a:pt x="444" y="718"/>
                  </a:lnTo>
                  <a:lnTo>
                    <a:pt x="431" y="726"/>
                  </a:lnTo>
                  <a:lnTo>
                    <a:pt x="411" y="734"/>
                  </a:lnTo>
                  <a:lnTo>
                    <a:pt x="388" y="744"/>
                  </a:lnTo>
                  <a:lnTo>
                    <a:pt x="347" y="759"/>
                  </a:lnTo>
                  <a:lnTo>
                    <a:pt x="311" y="771"/>
                  </a:lnTo>
                  <a:lnTo>
                    <a:pt x="296" y="774"/>
                  </a:lnTo>
                  <a:lnTo>
                    <a:pt x="282" y="778"/>
                  </a:lnTo>
                  <a:lnTo>
                    <a:pt x="268" y="780"/>
                  </a:lnTo>
                  <a:lnTo>
                    <a:pt x="256" y="780"/>
                  </a:lnTo>
                  <a:lnTo>
                    <a:pt x="244" y="780"/>
                  </a:lnTo>
                  <a:lnTo>
                    <a:pt x="233" y="778"/>
                  </a:lnTo>
                  <a:lnTo>
                    <a:pt x="222" y="775"/>
                  </a:lnTo>
                  <a:lnTo>
                    <a:pt x="209" y="773"/>
                  </a:lnTo>
                  <a:lnTo>
                    <a:pt x="198" y="767"/>
                  </a:lnTo>
                  <a:lnTo>
                    <a:pt x="186" y="762"/>
                  </a:lnTo>
                  <a:lnTo>
                    <a:pt x="175" y="755"/>
                  </a:lnTo>
                  <a:lnTo>
                    <a:pt x="161" y="7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8" name="Freeform 9"/>
            <p:cNvSpPr>
              <a:spLocks/>
            </p:cNvSpPr>
            <p:nvPr/>
          </p:nvSpPr>
          <p:spPr bwMode="auto">
            <a:xfrm>
              <a:off x="1501815" y="5450590"/>
              <a:ext cx="66163" cy="82071"/>
            </a:xfrm>
            <a:custGeom>
              <a:avLst/>
              <a:gdLst>
                <a:gd name="T0" fmla="*/ 103 w 550"/>
                <a:gd name="T1" fmla="*/ 570 h 682"/>
                <a:gd name="T2" fmla="*/ 70 w 550"/>
                <a:gd name="T3" fmla="*/ 528 h 682"/>
                <a:gd name="T4" fmla="*/ 58 w 550"/>
                <a:gd name="T5" fmla="*/ 507 h 682"/>
                <a:gd name="T6" fmla="*/ 54 w 550"/>
                <a:gd name="T7" fmla="*/ 489 h 682"/>
                <a:gd name="T8" fmla="*/ 55 w 550"/>
                <a:gd name="T9" fmla="*/ 471 h 682"/>
                <a:gd name="T10" fmla="*/ 66 w 550"/>
                <a:gd name="T11" fmla="*/ 440 h 682"/>
                <a:gd name="T12" fmla="*/ 116 w 550"/>
                <a:gd name="T13" fmla="*/ 328 h 682"/>
                <a:gd name="T14" fmla="*/ 43 w 550"/>
                <a:gd name="T15" fmla="*/ 259 h 682"/>
                <a:gd name="T16" fmla="*/ 18 w 550"/>
                <a:gd name="T17" fmla="*/ 229 h 682"/>
                <a:gd name="T18" fmla="*/ 7 w 550"/>
                <a:gd name="T19" fmla="*/ 209 h 682"/>
                <a:gd name="T20" fmla="*/ 2 w 550"/>
                <a:gd name="T21" fmla="*/ 188 h 682"/>
                <a:gd name="T22" fmla="*/ 0 w 550"/>
                <a:gd name="T23" fmla="*/ 163 h 682"/>
                <a:gd name="T24" fmla="*/ 6 w 550"/>
                <a:gd name="T25" fmla="*/ 121 h 682"/>
                <a:gd name="T26" fmla="*/ 24 w 550"/>
                <a:gd name="T27" fmla="*/ 53 h 682"/>
                <a:gd name="T28" fmla="*/ 42 w 550"/>
                <a:gd name="T29" fmla="*/ 6 h 682"/>
                <a:gd name="T30" fmla="*/ 53 w 550"/>
                <a:gd name="T31" fmla="*/ 4 h 682"/>
                <a:gd name="T32" fmla="*/ 77 w 550"/>
                <a:gd name="T33" fmla="*/ 30 h 682"/>
                <a:gd name="T34" fmla="*/ 106 w 550"/>
                <a:gd name="T35" fmla="*/ 64 h 682"/>
                <a:gd name="T36" fmla="*/ 127 w 550"/>
                <a:gd name="T37" fmla="*/ 85 h 682"/>
                <a:gd name="T38" fmla="*/ 146 w 550"/>
                <a:gd name="T39" fmla="*/ 92 h 682"/>
                <a:gd name="T40" fmla="*/ 172 w 550"/>
                <a:gd name="T41" fmla="*/ 92 h 682"/>
                <a:gd name="T42" fmla="*/ 215 w 550"/>
                <a:gd name="T43" fmla="*/ 86 h 682"/>
                <a:gd name="T44" fmla="*/ 241 w 550"/>
                <a:gd name="T45" fmla="*/ 88 h 682"/>
                <a:gd name="T46" fmla="*/ 253 w 550"/>
                <a:gd name="T47" fmla="*/ 92 h 682"/>
                <a:gd name="T48" fmla="*/ 260 w 550"/>
                <a:gd name="T49" fmla="*/ 99 h 682"/>
                <a:gd name="T50" fmla="*/ 261 w 550"/>
                <a:gd name="T51" fmla="*/ 107 h 682"/>
                <a:gd name="T52" fmla="*/ 259 w 550"/>
                <a:gd name="T53" fmla="*/ 118 h 682"/>
                <a:gd name="T54" fmla="*/ 250 w 550"/>
                <a:gd name="T55" fmla="*/ 130 h 682"/>
                <a:gd name="T56" fmla="*/ 237 w 550"/>
                <a:gd name="T57" fmla="*/ 147 h 682"/>
                <a:gd name="T58" fmla="*/ 227 w 550"/>
                <a:gd name="T59" fmla="*/ 160 h 682"/>
                <a:gd name="T60" fmla="*/ 227 w 550"/>
                <a:gd name="T61" fmla="*/ 173 h 682"/>
                <a:gd name="T62" fmla="*/ 234 w 550"/>
                <a:gd name="T63" fmla="*/ 191 h 682"/>
                <a:gd name="T64" fmla="*/ 245 w 550"/>
                <a:gd name="T65" fmla="*/ 210 h 682"/>
                <a:gd name="T66" fmla="*/ 259 w 550"/>
                <a:gd name="T67" fmla="*/ 225 h 682"/>
                <a:gd name="T68" fmla="*/ 277 w 550"/>
                <a:gd name="T69" fmla="*/ 239 h 682"/>
                <a:gd name="T70" fmla="*/ 296 w 550"/>
                <a:gd name="T71" fmla="*/ 250 h 682"/>
                <a:gd name="T72" fmla="*/ 318 w 550"/>
                <a:gd name="T73" fmla="*/ 259 h 682"/>
                <a:gd name="T74" fmla="*/ 352 w 550"/>
                <a:gd name="T75" fmla="*/ 284 h 682"/>
                <a:gd name="T76" fmla="*/ 393 w 550"/>
                <a:gd name="T77" fmla="*/ 321 h 682"/>
                <a:gd name="T78" fmla="*/ 437 w 550"/>
                <a:gd name="T79" fmla="*/ 365 h 682"/>
                <a:gd name="T80" fmla="*/ 479 w 550"/>
                <a:gd name="T81" fmla="*/ 412 h 682"/>
                <a:gd name="T82" fmla="*/ 514 w 550"/>
                <a:gd name="T83" fmla="*/ 457 h 682"/>
                <a:gd name="T84" fmla="*/ 539 w 550"/>
                <a:gd name="T85" fmla="*/ 495 h 682"/>
                <a:gd name="T86" fmla="*/ 549 w 550"/>
                <a:gd name="T87" fmla="*/ 515 h 682"/>
                <a:gd name="T88" fmla="*/ 550 w 550"/>
                <a:gd name="T89" fmla="*/ 525 h 682"/>
                <a:gd name="T90" fmla="*/ 531 w 550"/>
                <a:gd name="T91" fmla="*/ 537 h 682"/>
                <a:gd name="T92" fmla="*/ 437 w 550"/>
                <a:gd name="T93" fmla="*/ 583 h 682"/>
                <a:gd name="T94" fmla="*/ 316 w 550"/>
                <a:gd name="T95" fmla="*/ 636 h 682"/>
                <a:gd name="T96" fmla="*/ 224 w 550"/>
                <a:gd name="T97" fmla="*/ 676 h 682"/>
                <a:gd name="T98" fmla="*/ 201 w 550"/>
                <a:gd name="T99" fmla="*/ 680 h 682"/>
                <a:gd name="T100" fmla="*/ 189 w 550"/>
                <a:gd name="T101" fmla="*/ 669 h 682"/>
                <a:gd name="T102" fmla="*/ 158 w 550"/>
                <a:gd name="T103" fmla="*/ 639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0" h="682">
                  <a:moveTo>
                    <a:pt x="136" y="611"/>
                  </a:moveTo>
                  <a:lnTo>
                    <a:pt x="103" y="570"/>
                  </a:lnTo>
                  <a:lnTo>
                    <a:pt x="79" y="540"/>
                  </a:lnTo>
                  <a:lnTo>
                    <a:pt x="70" y="528"/>
                  </a:lnTo>
                  <a:lnTo>
                    <a:pt x="64" y="517"/>
                  </a:lnTo>
                  <a:lnTo>
                    <a:pt x="58" y="507"/>
                  </a:lnTo>
                  <a:lnTo>
                    <a:pt x="55" y="497"/>
                  </a:lnTo>
                  <a:lnTo>
                    <a:pt x="54" y="489"/>
                  </a:lnTo>
                  <a:lnTo>
                    <a:pt x="54" y="481"/>
                  </a:lnTo>
                  <a:lnTo>
                    <a:pt x="55" y="471"/>
                  </a:lnTo>
                  <a:lnTo>
                    <a:pt x="58" y="462"/>
                  </a:lnTo>
                  <a:lnTo>
                    <a:pt x="66" y="440"/>
                  </a:lnTo>
                  <a:lnTo>
                    <a:pt x="80" y="409"/>
                  </a:lnTo>
                  <a:lnTo>
                    <a:pt x="116" y="328"/>
                  </a:lnTo>
                  <a:lnTo>
                    <a:pt x="66" y="283"/>
                  </a:lnTo>
                  <a:lnTo>
                    <a:pt x="43" y="259"/>
                  </a:lnTo>
                  <a:lnTo>
                    <a:pt x="25" y="239"/>
                  </a:lnTo>
                  <a:lnTo>
                    <a:pt x="18" y="229"/>
                  </a:lnTo>
                  <a:lnTo>
                    <a:pt x="11" y="220"/>
                  </a:lnTo>
                  <a:lnTo>
                    <a:pt x="7" y="209"/>
                  </a:lnTo>
                  <a:lnTo>
                    <a:pt x="3" y="198"/>
                  </a:lnTo>
                  <a:lnTo>
                    <a:pt x="2" y="188"/>
                  </a:lnTo>
                  <a:lnTo>
                    <a:pt x="0" y="176"/>
                  </a:lnTo>
                  <a:lnTo>
                    <a:pt x="0" y="163"/>
                  </a:lnTo>
                  <a:lnTo>
                    <a:pt x="2" y="151"/>
                  </a:lnTo>
                  <a:lnTo>
                    <a:pt x="6" y="121"/>
                  </a:lnTo>
                  <a:lnTo>
                    <a:pt x="14" y="86"/>
                  </a:lnTo>
                  <a:lnTo>
                    <a:pt x="24" y="53"/>
                  </a:lnTo>
                  <a:lnTo>
                    <a:pt x="33" y="26"/>
                  </a:lnTo>
                  <a:lnTo>
                    <a:pt x="42" y="6"/>
                  </a:lnTo>
                  <a:lnTo>
                    <a:pt x="46" y="0"/>
                  </a:lnTo>
                  <a:lnTo>
                    <a:pt x="53" y="4"/>
                  </a:lnTo>
                  <a:lnTo>
                    <a:pt x="64" y="15"/>
                  </a:lnTo>
                  <a:lnTo>
                    <a:pt x="77" y="30"/>
                  </a:lnTo>
                  <a:lnTo>
                    <a:pt x="94" y="49"/>
                  </a:lnTo>
                  <a:lnTo>
                    <a:pt x="106" y="64"/>
                  </a:lnTo>
                  <a:lnTo>
                    <a:pt x="117" y="77"/>
                  </a:lnTo>
                  <a:lnTo>
                    <a:pt x="127" y="85"/>
                  </a:lnTo>
                  <a:lnTo>
                    <a:pt x="135" y="89"/>
                  </a:lnTo>
                  <a:lnTo>
                    <a:pt x="146" y="92"/>
                  </a:lnTo>
                  <a:lnTo>
                    <a:pt x="158" y="93"/>
                  </a:lnTo>
                  <a:lnTo>
                    <a:pt x="172" y="92"/>
                  </a:lnTo>
                  <a:lnTo>
                    <a:pt x="191" y="89"/>
                  </a:lnTo>
                  <a:lnTo>
                    <a:pt x="215" y="86"/>
                  </a:lnTo>
                  <a:lnTo>
                    <a:pt x="234" y="86"/>
                  </a:lnTo>
                  <a:lnTo>
                    <a:pt x="241" y="88"/>
                  </a:lnTo>
                  <a:lnTo>
                    <a:pt x="248" y="89"/>
                  </a:lnTo>
                  <a:lnTo>
                    <a:pt x="253" y="92"/>
                  </a:lnTo>
                  <a:lnTo>
                    <a:pt x="257" y="94"/>
                  </a:lnTo>
                  <a:lnTo>
                    <a:pt x="260" y="99"/>
                  </a:lnTo>
                  <a:lnTo>
                    <a:pt x="261" y="101"/>
                  </a:lnTo>
                  <a:lnTo>
                    <a:pt x="261" y="107"/>
                  </a:lnTo>
                  <a:lnTo>
                    <a:pt x="261" y="112"/>
                  </a:lnTo>
                  <a:lnTo>
                    <a:pt x="259" y="118"/>
                  </a:lnTo>
                  <a:lnTo>
                    <a:pt x="255" y="123"/>
                  </a:lnTo>
                  <a:lnTo>
                    <a:pt x="250" y="130"/>
                  </a:lnTo>
                  <a:lnTo>
                    <a:pt x="244" y="138"/>
                  </a:lnTo>
                  <a:lnTo>
                    <a:pt x="237" y="147"/>
                  </a:lnTo>
                  <a:lnTo>
                    <a:pt x="231" y="154"/>
                  </a:lnTo>
                  <a:lnTo>
                    <a:pt x="227" y="160"/>
                  </a:lnTo>
                  <a:lnTo>
                    <a:pt x="226" y="166"/>
                  </a:lnTo>
                  <a:lnTo>
                    <a:pt x="227" y="173"/>
                  </a:lnTo>
                  <a:lnTo>
                    <a:pt x="228" y="181"/>
                  </a:lnTo>
                  <a:lnTo>
                    <a:pt x="234" y="191"/>
                  </a:lnTo>
                  <a:lnTo>
                    <a:pt x="239" y="202"/>
                  </a:lnTo>
                  <a:lnTo>
                    <a:pt x="245" y="210"/>
                  </a:lnTo>
                  <a:lnTo>
                    <a:pt x="252" y="218"/>
                  </a:lnTo>
                  <a:lnTo>
                    <a:pt x="259" y="225"/>
                  </a:lnTo>
                  <a:lnTo>
                    <a:pt x="267" y="233"/>
                  </a:lnTo>
                  <a:lnTo>
                    <a:pt x="277" y="239"/>
                  </a:lnTo>
                  <a:lnTo>
                    <a:pt x="286" y="246"/>
                  </a:lnTo>
                  <a:lnTo>
                    <a:pt x="296" y="250"/>
                  </a:lnTo>
                  <a:lnTo>
                    <a:pt x="305" y="254"/>
                  </a:lnTo>
                  <a:lnTo>
                    <a:pt x="318" y="259"/>
                  </a:lnTo>
                  <a:lnTo>
                    <a:pt x="334" y="270"/>
                  </a:lnTo>
                  <a:lnTo>
                    <a:pt x="352" y="284"/>
                  </a:lnTo>
                  <a:lnTo>
                    <a:pt x="373" y="302"/>
                  </a:lnTo>
                  <a:lnTo>
                    <a:pt x="393" y="321"/>
                  </a:lnTo>
                  <a:lnTo>
                    <a:pt x="415" y="343"/>
                  </a:lnTo>
                  <a:lnTo>
                    <a:pt x="437" y="365"/>
                  </a:lnTo>
                  <a:lnTo>
                    <a:pt x="458" y="389"/>
                  </a:lnTo>
                  <a:lnTo>
                    <a:pt x="479" y="412"/>
                  </a:lnTo>
                  <a:lnTo>
                    <a:pt x="498" y="435"/>
                  </a:lnTo>
                  <a:lnTo>
                    <a:pt x="514" y="457"/>
                  </a:lnTo>
                  <a:lnTo>
                    <a:pt x="528" y="477"/>
                  </a:lnTo>
                  <a:lnTo>
                    <a:pt x="539" y="495"/>
                  </a:lnTo>
                  <a:lnTo>
                    <a:pt x="547" y="510"/>
                  </a:lnTo>
                  <a:lnTo>
                    <a:pt x="549" y="515"/>
                  </a:lnTo>
                  <a:lnTo>
                    <a:pt x="550" y="521"/>
                  </a:lnTo>
                  <a:lnTo>
                    <a:pt x="550" y="525"/>
                  </a:lnTo>
                  <a:lnTo>
                    <a:pt x="549" y="528"/>
                  </a:lnTo>
                  <a:lnTo>
                    <a:pt x="531" y="537"/>
                  </a:lnTo>
                  <a:lnTo>
                    <a:pt x="491" y="556"/>
                  </a:lnTo>
                  <a:lnTo>
                    <a:pt x="437" y="583"/>
                  </a:lnTo>
                  <a:lnTo>
                    <a:pt x="377" y="610"/>
                  </a:lnTo>
                  <a:lnTo>
                    <a:pt x="316" y="636"/>
                  </a:lnTo>
                  <a:lnTo>
                    <a:pt x="264" y="660"/>
                  </a:lnTo>
                  <a:lnTo>
                    <a:pt x="224" y="676"/>
                  </a:lnTo>
                  <a:lnTo>
                    <a:pt x="205" y="682"/>
                  </a:lnTo>
                  <a:lnTo>
                    <a:pt x="201" y="680"/>
                  </a:lnTo>
                  <a:lnTo>
                    <a:pt x="195" y="676"/>
                  </a:lnTo>
                  <a:lnTo>
                    <a:pt x="189" y="669"/>
                  </a:lnTo>
                  <a:lnTo>
                    <a:pt x="179" y="661"/>
                  </a:lnTo>
                  <a:lnTo>
                    <a:pt x="158" y="639"/>
                  </a:lnTo>
                  <a:lnTo>
                    <a:pt x="136" y="6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9" name="Freeform 10"/>
            <p:cNvSpPr>
              <a:spLocks/>
            </p:cNvSpPr>
            <p:nvPr/>
          </p:nvSpPr>
          <p:spPr bwMode="auto">
            <a:xfrm>
              <a:off x="1399859" y="5481682"/>
              <a:ext cx="55316" cy="62547"/>
            </a:xfrm>
            <a:custGeom>
              <a:avLst/>
              <a:gdLst>
                <a:gd name="T0" fmla="*/ 123 w 460"/>
                <a:gd name="T1" fmla="*/ 461 h 517"/>
                <a:gd name="T2" fmla="*/ 106 w 460"/>
                <a:gd name="T3" fmla="*/ 440 h 517"/>
                <a:gd name="T4" fmla="*/ 98 w 460"/>
                <a:gd name="T5" fmla="*/ 436 h 517"/>
                <a:gd name="T6" fmla="*/ 94 w 460"/>
                <a:gd name="T7" fmla="*/ 429 h 517"/>
                <a:gd name="T8" fmla="*/ 90 w 460"/>
                <a:gd name="T9" fmla="*/ 407 h 517"/>
                <a:gd name="T10" fmla="*/ 88 w 460"/>
                <a:gd name="T11" fmla="*/ 377 h 517"/>
                <a:gd name="T12" fmla="*/ 84 w 460"/>
                <a:gd name="T13" fmla="*/ 354 h 517"/>
                <a:gd name="T14" fmla="*/ 73 w 460"/>
                <a:gd name="T15" fmla="*/ 330 h 517"/>
                <a:gd name="T16" fmla="*/ 57 w 460"/>
                <a:gd name="T17" fmla="*/ 307 h 517"/>
                <a:gd name="T18" fmla="*/ 35 w 460"/>
                <a:gd name="T19" fmla="*/ 280 h 517"/>
                <a:gd name="T20" fmla="*/ 17 w 460"/>
                <a:gd name="T21" fmla="*/ 253 h 517"/>
                <a:gd name="T22" fmla="*/ 7 w 460"/>
                <a:gd name="T23" fmla="*/ 226 h 517"/>
                <a:gd name="T24" fmla="*/ 3 w 460"/>
                <a:gd name="T25" fmla="*/ 190 h 517"/>
                <a:gd name="T26" fmla="*/ 0 w 460"/>
                <a:gd name="T27" fmla="*/ 91 h 517"/>
                <a:gd name="T28" fmla="*/ 123 w 460"/>
                <a:gd name="T29" fmla="*/ 14 h 517"/>
                <a:gd name="T30" fmla="*/ 230 w 460"/>
                <a:gd name="T31" fmla="*/ 44 h 517"/>
                <a:gd name="T32" fmla="*/ 267 w 460"/>
                <a:gd name="T33" fmla="*/ 53 h 517"/>
                <a:gd name="T34" fmla="*/ 293 w 460"/>
                <a:gd name="T35" fmla="*/ 51 h 517"/>
                <a:gd name="T36" fmla="*/ 318 w 460"/>
                <a:gd name="T37" fmla="*/ 40 h 517"/>
                <a:gd name="T38" fmla="*/ 387 w 460"/>
                <a:gd name="T39" fmla="*/ 0 h 517"/>
                <a:gd name="T40" fmla="*/ 439 w 460"/>
                <a:gd name="T41" fmla="*/ 119 h 517"/>
                <a:gd name="T42" fmla="*/ 457 w 460"/>
                <a:gd name="T43" fmla="*/ 165 h 517"/>
                <a:gd name="T44" fmla="*/ 460 w 460"/>
                <a:gd name="T45" fmla="*/ 190 h 517"/>
                <a:gd name="T46" fmla="*/ 458 w 460"/>
                <a:gd name="T47" fmla="*/ 207 h 517"/>
                <a:gd name="T48" fmla="*/ 450 w 460"/>
                <a:gd name="T49" fmla="*/ 233 h 517"/>
                <a:gd name="T50" fmla="*/ 414 w 460"/>
                <a:gd name="T51" fmla="*/ 319 h 517"/>
                <a:gd name="T52" fmla="*/ 384 w 460"/>
                <a:gd name="T53" fmla="*/ 388 h 517"/>
                <a:gd name="T54" fmla="*/ 366 w 460"/>
                <a:gd name="T55" fmla="*/ 418 h 517"/>
                <a:gd name="T56" fmla="*/ 347 w 460"/>
                <a:gd name="T57" fmla="*/ 439 h 517"/>
                <a:gd name="T58" fmla="*/ 323 w 460"/>
                <a:gd name="T59" fmla="*/ 456 h 517"/>
                <a:gd name="T60" fmla="*/ 277 w 460"/>
                <a:gd name="T61" fmla="*/ 476 h 517"/>
                <a:gd name="T62" fmla="*/ 156 w 460"/>
                <a:gd name="T63" fmla="*/ 517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0" h="517">
                  <a:moveTo>
                    <a:pt x="132" y="478"/>
                  </a:moveTo>
                  <a:lnTo>
                    <a:pt x="123" y="461"/>
                  </a:lnTo>
                  <a:lnTo>
                    <a:pt x="113" y="449"/>
                  </a:lnTo>
                  <a:lnTo>
                    <a:pt x="106" y="440"/>
                  </a:lnTo>
                  <a:lnTo>
                    <a:pt x="99" y="438"/>
                  </a:lnTo>
                  <a:lnTo>
                    <a:pt x="98" y="436"/>
                  </a:lnTo>
                  <a:lnTo>
                    <a:pt x="95" y="434"/>
                  </a:lnTo>
                  <a:lnTo>
                    <a:pt x="94" y="429"/>
                  </a:lnTo>
                  <a:lnTo>
                    <a:pt x="92" y="423"/>
                  </a:lnTo>
                  <a:lnTo>
                    <a:pt x="90" y="407"/>
                  </a:lnTo>
                  <a:lnTo>
                    <a:pt x="88" y="390"/>
                  </a:lnTo>
                  <a:lnTo>
                    <a:pt x="88" y="377"/>
                  </a:lnTo>
                  <a:lnTo>
                    <a:pt x="87" y="365"/>
                  </a:lnTo>
                  <a:lnTo>
                    <a:pt x="84" y="354"/>
                  </a:lnTo>
                  <a:lnTo>
                    <a:pt x="79" y="341"/>
                  </a:lnTo>
                  <a:lnTo>
                    <a:pt x="73" y="330"/>
                  </a:lnTo>
                  <a:lnTo>
                    <a:pt x="66" y="318"/>
                  </a:lnTo>
                  <a:lnTo>
                    <a:pt x="57" y="307"/>
                  </a:lnTo>
                  <a:lnTo>
                    <a:pt x="47" y="295"/>
                  </a:lnTo>
                  <a:lnTo>
                    <a:pt x="35" y="280"/>
                  </a:lnTo>
                  <a:lnTo>
                    <a:pt x="24" y="266"/>
                  </a:lnTo>
                  <a:lnTo>
                    <a:pt x="17" y="253"/>
                  </a:lnTo>
                  <a:lnTo>
                    <a:pt x="11" y="240"/>
                  </a:lnTo>
                  <a:lnTo>
                    <a:pt x="7" y="226"/>
                  </a:lnTo>
                  <a:lnTo>
                    <a:pt x="4" y="209"/>
                  </a:lnTo>
                  <a:lnTo>
                    <a:pt x="3" y="190"/>
                  </a:lnTo>
                  <a:lnTo>
                    <a:pt x="2" y="167"/>
                  </a:lnTo>
                  <a:lnTo>
                    <a:pt x="0" y="91"/>
                  </a:lnTo>
                  <a:lnTo>
                    <a:pt x="62" y="53"/>
                  </a:lnTo>
                  <a:lnTo>
                    <a:pt x="123" y="14"/>
                  </a:lnTo>
                  <a:lnTo>
                    <a:pt x="204" y="38"/>
                  </a:lnTo>
                  <a:lnTo>
                    <a:pt x="230" y="44"/>
                  </a:lnTo>
                  <a:lnTo>
                    <a:pt x="251" y="50"/>
                  </a:lnTo>
                  <a:lnTo>
                    <a:pt x="267" y="53"/>
                  </a:lnTo>
                  <a:lnTo>
                    <a:pt x="281" y="53"/>
                  </a:lnTo>
                  <a:lnTo>
                    <a:pt x="293" y="51"/>
                  </a:lnTo>
                  <a:lnTo>
                    <a:pt x="304" y="47"/>
                  </a:lnTo>
                  <a:lnTo>
                    <a:pt x="318" y="40"/>
                  </a:lnTo>
                  <a:lnTo>
                    <a:pt x="334" y="31"/>
                  </a:lnTo>
                  <a:lnTo>
                    <a:pt x="387" y="0"/>
                  </a:lnTo>
                  <a:lnTo>
                    <a:pt x="425" y="87"/>
                  </a:lnTo>
                  <a:lnTo>
                    <a:pt x="439" y="119"/>
                  </a:lnTo>
                  <a:lnTo>
                    <a:pt x="450" y="145"/>
                  </a:lnTo>
                  <a:lnTo>
                    <a:pt x="457" y="165"/>
                  </a:lnTo>
                  <a:lnTo>
                    <a:pt x="460" y="182"/>
                  </a:lnTo>
                  <a:lnTo>
                    <a:pt x="460" y="190"/>
                  </a:lnTo>
                  <a:lnTo>
                    <a:pt x="460" y="198"/>
                  </a:lnTo>
                  <a:lnTo>
                    <a:pt x="458" y="207"/>
                  </a:lnTo>
                  <a:lnTo>
                    <a:pt x="457" y="215"/>
                  </a:lnTo>
                  <a:lnTo>
                    <a:pt x="450" y="233"/>
                  </a:lnTo>
                  <a:lnTo>
                    <a:pt x="442" y="256"/>
                  </a:lnTo>
                  <a:lnTo>
                    <a:pt x="414" y="319"/>
                  </a:lnTo>
                  <a:lnTo>
                    <a:pt x="394" y="369"/>
                  </a:lnTo>
                  <a:lnTo>
                    <a:pt x="384" y="388"/>
                  </a:lnTo>
                  <a:lnTo>
                    <a:pt x="374" y="403"/>
                  </a:lnTo>
                  <a:lnTo>
                    <a:pt x="366" y="418"/>
                  </a:lnTo>
                  <a:lnTo>
                    <a:pt x="356" y="429"/>
                  </a:lnTo>
                  <a:lnTo>
                    <a:pt x="347" y="439"/>
                  </a:lnTo>
                  <a:lnTo>
                    <a:pt x="336" y="447"/>
                  </a:lnTo>
                  <a:lnTo>
                    <a:pt x="323" y="456"/>
                  </a:lnTo>
                  <a:lnTo>
                    <a:pt x="310" y="462"/>
                  </a:lnTo>
                  <a:lnTo>
                    <a:pt x="277" y="476"/>
                  </a:lnTo>
                  <a:lnTo>
                    <a:pt x="234" y="490"/>
                  </a:lnTo>
                  <a:lnTo>
                    <a:pt x="156" y="517"/>
                  </a:lnTo>
                  <a:lnTo>
                    <a:pt x="132" y="4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20" name="Freeform 11"/>
            <p:cNvSpPr>
              <a:spLocks/>
            </p:cNvSpPr>
            <p:nvPr/>
          </p:nvSpPr>
          <p:spPr bwMode="auto">
            <a:xfrm>
              <a:off x="1389013" y="5333811"/>
              <a:ext cx="155826" cy="103402"/>
            </a:xfrm>
            <a:custGeom>
              <a:avLst/>
              <a:gdLst>
                <a:gd name="T0" fmla="*/ 972 w 1292"/>
                <a:gd name="T1" fmla="*/ 813 h 860"/>
                <a:gd name="T2" fmla="*/ 917 w 1292"/>
                <a:gd name="T3" fmla="*/ 792 h 860"/>
                <a:gd name="T4" fmla="*/ 830 w 1292"/>
                <a:gd name="T5" fmla="*/ 773 h 860"/>
                <a:gd name="T6" fmla="*/ 736 w 1292"/>
                <a:gd name="T7" fmla="*/ 752 h 860"/>
                <a:gd name="T8" fmla="*/ 701 w 1292"/>
                <a:gd name="T9" fmla="*/ 739 h 860"/>
                <a:gd name="T10" fmla="*/ 676 w 1292"/>
                <a:gd name="T11" fmla="*/ 717 h 860"/>
                <a:gd name="T12" fmla="*/ 641 w 1292"/>
                <a:gd name="T13" fmla="*/ 674 h 860"/>
                <a:gd name="T14" fmla="*/ 612 w 1292"/>
                <a:gd name="T15" fmla="*/ 659 h 860"/>
                <a:gd name="T16" fmla="*/ 564 w 1292"/>
                <a:gd name="T17" fmla="*/ 663 h 860"/>
                <a:gd name="T18" fmla="*/ 498 w 1292"/>
                <a:gd name="T19" fmla="*/ 674 h 860"/>
                <a:gd name="T20" fmla="*/ 474 w 1292"/>
                <a:gd name="T21" fmla="*/ 674 h 860"/>
                <a:gd name="T22" fmla="*/ 432 w 1292"/>
                <a:gd name="T23" fmla="*/ 633 h 860"/>
                <a:gd name="T24" fmla="*/ 250 w 1292"/>
                <a:gd name="T25" fmla="*/ 520 h 860"/>
                <a:gd name="T26" fmla="*/ 155 w 1292"/>
                <a:gd name="T27" fmla="*/ 513 h 860"/>
                <a:gd name="T28" fmla="*/ 111 w 1292"/>
                <a:gd name="T29" fmla="*/ 470 h 860"/>
                <a:gd name="T30" fmla="*/ 40 w 1292"/>
                <a:gd name="T31" fmla="*/ 356 h 860"/>
                <a:gd name="T32" fmla="*/ 5 w 1292"/>
                <a:gd name="T33" fmla="*/ 294 h 860"/>
                <a:gd name="T34" fmla="*/ 1 w 1292"/>
                <a:gd name="T35" fmla="*/ 275 h 860"/>
                <a:gd name="T36" fmla="*/ 12 w 1292"/>
                <a:gd name="T37" fmla="*/ 263 h 860"/>
                <a:gd name="T38" fmla="*/ 59 w 1292"/>
                <a:gd name="T39" fmla="*/ 238 h 860"/>
                <a:gd name="T40" fmla="*/ 84 w 1292"/>
                <a:gd name="T41" fmla="*/ 219 h 860"/>
                <a:gd name="T42" fmla="*/ 100 w 1292"/>
                <a:gd name="T43" fmla="*/ 191 h 860"/>
                <a:gd name="T44" fmla="*/ 117 w 1292"/>
                <a:gd name="T45" fmla="*/ 117 h 860"/>
                <a:gd name="T46" fmla="*/ 128 w 1292"/>
                <a:gd name="T47" fmla="*/ 61 h 860"/>
                <a:gd name="T48" fmla="*/ 142 w 1292"/>
                <a:gd name="T49" fmla="*/ 22 h 860"/>
                <a:gd name="T50" fmla="*/ 159 w 1292"/>
                <a:gd name="T51" fmla="*/ 3 h 860"/>
                <a:gd name="T52" fmla="*/ 179 w 1292"/>
                <a:gd name="T53" fmla="*/ 2 h 860"/>
                <a:gd name="T54" fmla="*/ 201 w 1292"/>
                <a:gd name="T55" fmla="*/ 21 h 860"/>
                <a:gd name="T56" fmla="*/ 224 w 1292"/>
                <a:gd name="T57" fmla="*/ 47 h 860"/>
                <a:gd name="T58" fmla="*/ 272 w 1292"/>
                <a:gd name="T59" fmla="*/ 68 h 860"/>
                <a:gd name="T60" fmla="*/ 364 w 1292"/>
                <a:gd name="T61" fmla="*/ 90 h 860"/>
                <a:gd name="T62" fmla="*/ 514 w 1292"/>
                <a:gd name="T63" fmla="*/ 128 h 860"/>
                <a:gd name="T64" fmla="*/ 568 w 1292"/>
                <a:gd name="T65" fmla="*/ 146 h 860"/>
                <a:gd name="T66" fmla="*/ 608 w 1292"/>
                <a:gd name="T67" fmla="*/ 143 h 860"/>
                <a:gd name="T68" fmla="*/ 678 w 1292"/>
                <a:gd name="T69" fmla="*/ 117 h 860"/>
                <a:gd name="T70" fmla="*/ 872 w 1292"/>
                <a:gd name="T71" fmla="*/ 187 h 860"/>
                <a:gd name="T72" fmla="*/ 918 w 1292"/>
                <a:gd name="T73" fmla="*/ 230 h 860"/>
                <a:gd name="T74" fmla="*/ 934 w 1292"/>
                <a:gd name="T75" fmla="*/ 237 h 860"/>
                <a:gd name="T76" fmla="*/ 954 w 1292"/>
                <a:gd name="T77" fmla="*/ 233 h 860"/>
                <a:gd name="T78" fmla="*/ 990 w 1292"/>
                <a:gd name="T79" fmla="*/ 220 h 860"/>
                <a:gd name="T80" fmla="*/ 1011 w 1292"/>
                <a:gd name="T81" fmla="*/ 222 h 860"/>
                <a:gd name="T82" fmla="*/ 1064 w 1292"/>
                <a:gd name="T83" fmla="*/ 245 h 860"/>
                <a:gd name="T84" fmla="*/ 1122 w 1292"/>
                <a:gd name="T85" fmla="*/ 279 h 860"/>
                <a:gd name="T86" fmla="*/ 1167 w 1292"/>
                <a:gd name="T87" fmla="*/ 296 h 860"/>
                <a:gd name="T88" fmla="*/ 1217 w 1292"/>
                <a:gd name="T89" fmla="*/ 301 h 860"/>
                <a:gd name="T90" fmla="*/ 1262 w 1292"/>
                <a:gd name="T91" fmla="*/ 304 h 860"/>
                <a:gd name="T92" fmla="*/ 1283 w 1292"/>
                <a:gd name="T93" fmla="*/ 316 h 860"/>
                <a:gd name="T94" fmla="*/ 1291 w 1292"/>
                <a:gd name="T95" fmla="*/ 343 h 860"/>
                <a:gd name="T96" fmla="*/ 1291 w 1292"/>
                <a:gd name="T97" fmla="*/ 371 h 860"/>
                <a:gd name="T98" fmla="*/ 1283 w 1292"/>
                <a:gd name="T99" fmla="*/ 400 h 860"/>
                <a:gd name="T100" fmla="*/ 1250 w 1292"/>
                <a:gd name="T101" fmla="*/ 454 h 860"/>
                <a:gd name="T102" fmla="*/ 1189 w 1292"/>
                <a:gd name="T103" fmla="*/ 519 h 860"/>
                <a:gd name="T104" fmla="*/ 1151 w 1292"/>
                <a:gd name="T105" fmla="*/ 567 h 860"/>
                <a:gd name="T106" fmla="*/ 1122 w 1292"/>
                <a:gd name="T107" fmla="*/ 618 h 860"/>
                <a:gd name="T108" fmla="*/ 1103 w 1292"/>
                <a:gd name="T109" fmla="*/ 666 h 860"/>
                <a:gd name="T110" fmla="*/ 1097 w 1292"/>
                <a:gd name="T111" fmla="*/ 707 h 860"/>
                <a:gd name="T112" fmla="*/ 1105 w 1292"/>
                <a:gd name="T113" fmla="*/ 740 h 860"/>
                <a:gd name="T114" fmla="*/ 1114 w 1292"/>
                <a:gd name="T115" fmla="*/ 763 h 860"/>
                <a:gd name="T116" fmla="*/ 1104 w 1292"/>
                <a:gd name="T117" fmla="*/ 788 h 860"/>
                <a:gd name="T118" fmla="*/ 1071 w 1292"/>
                <a:gd name="T119" fmla="*/ 832 h 860"/>
                <a:gd name="T120" fmla="*/ 1048 w 1292"/>
                <a:gd name="T121" fmla="*/ 857 h 860"/>
                <a:gd name="T122" fmla="*/ 1034 w 1292"/>
                <a:gd name="T123" fmla="*/ 857 h 860"/>
                <a:gd name="T124" fmla="*/ 995 w 1292"/>
                <a:gd name="T125" fmla="*/ 828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92" h="860">
                  <a:moveTo>
                    <a:pt x="995" y="828"/>
                  </a:moveTo>
                  <a:lnTo>
                    <a:pt x="984" y="820"/>
                  </a:lnTo>
                  <a:lnTo>
                    <a:pt x="972" y="813"/>
                  </a:lnTo>
                  <a:lnTo>
                    <a:pt x="957" y="805"/>
                  </a:lnTo>
                  <a:lnTo>
                    <a:pt x="938" y="798"/>
                  </a:lnTo>
                  <a:lnTo>
                    <a:pt x="917" y="792"/>
                  </a:lnTo>
                  <a:lnTo>
                    <a:pt x="892" y="785"/>
                  </a:lnTo>
                  <a:lnTo>
                    <a:pt x="863" y="780"/>
                  </a:lnTo>
                  <a:lnTo>
                    <a:pt x="830" y="773"/>
                  </a:lnTo>
                  <a:lnTo>
                    <a:pt x="791" y="766"/>
                  </a:lnTo>
                  <a:lnTo>
                    <a:pt x="759" y="759"/>
                  </a:lnTo>
                  <a:lnTo>
                    <a:pt x="736" y="752"/>
                  </a:lnTo>
                  <a:lnTo>
                    <a:pt x="716" y="745"/>
                  </a:lnTo>
                  <a:lnTo>
                    <a:pt x="708" y="743"/>
                  </a:lnTo>
                  <a:lnTo>
                    <a:pt x="701" y="739"/>
                  </a:lnTo>
                  <a:lnTo>
                    <a:pt x="694" y="733"/>
                  </a:lnTo>
                  <a:lnTo>
                    <a:pt x="689" y="729"/>
                  </a:lnTo>
                  <a:lnTo>
                    <a:pt x="676" y="717"/>
                  </a:lnTo>
                  <a:lnTo>
                    <a:pt x="664" y="701"/>
                  </a:lnTo>
                  <a:lnTo>
                    <a:pt x="652" y="686"/>
                  </a:lnTo>
                  <a:lnTo>
                    <a:pt x="641" y="674"/>
                  </a:lnTo>
                  <a:lnTo>
                    <a:pt x="631" y="666"/>
                  </a:lnTo>
                  <a:lnTo>
                    <a:pt x="623" y="662"/>
                  </a:lnTo>
                  <a:lnTo>
                    <a:pt x="612" y="659"/>
                  </a:lnTo>
                  <a:lnTo>
                    <a:pt x="599" y="659"/>
                  </a:lnTo>
                  <a:lnTo>
                    <a:pt x="584" y="660"/>
                  </a:lnTo>
                  <a:lnTo>
                    <a:pt x="564" y="663"/>
                  </a:lnTo>
                  <a:lnTo>
                    <a:pt x="539" y="667"/>
                  </a:lnTo>
                  <a:lnTo>
                    <a:pt x="516" y="670"/>
                  </a:lnTo>
                  <a:lnTo>
                    <a:pt x="498" y="674"/>
                  </a:lnTo>
                  <a:lnTo>
                    <a:pt x="487" y="678"/>
                  </a:lnTo>
                  <a:lnTo>
                    <a:pt x="481" y="677"/>
                  </a:lnTo>
                  <a:lnTo>
                    <a:pt x="474" y="674"/>
                  </a:lnTo>
                  <a:lnTo>
                    <a:pt x="466" y="667"/>
                  </a:lnTo>
                  <a:lnTo>
                    <a:pt x="456" y="657"/>
                  </a:lnTo>
                  <a:lnTo>
                    <a:pt x="432" y="633"/>
                  </a:lnTo>
                  <a:lnTo>
                    <a:pt x="406" y="601"/>
                  </a:lnTo>
                  <a:lnTo>
                    <a:pt x="342" y="520"/>
                  </a:lnTo>
                  <a:lnTo>
                    <a:pt x="250" y="520"/>
                  </a:lnTo>
                  <a:lnTo>
                    <a:pt x="213" y="519"/>
                  </a:lnTo>
                  <a:lnTo>
                    <a:pt x="180" y="516"/>
                  </a:lnTo>
                  <a:lnTo>
                    <a:pt x="155" y="513"/>
                  </a:lnTo>
                  <a:lnTo>
                    <a:pt x="143" y="509"/>
                  </a:lnTo>
                  <a:lnTo>
                    <a:pt x="131" y="495"/>
                  </a:lnTo>
                  <a:lnTo>
                    <a:pt x="111" y="470"/>
                  </a:lnTo>
                  <a:lnTo>
                    <a:pt x="88" y="435"/>
                  </a:lnTo>
                  <a:lnTo>
                    <a:pt x="63" y="396"/>
                  </a:lnTo>
                  <a:lnTo>
                    <a:pt x="40" y="356"/>
                  </a:lnTo>
                  <a:lnTo>
                    <a:pt x="19" y="322"/>
                  </a:lnTo>
                  <a:lnTo>
                    <a:pt x="12" y="307"/>
                  </a:lnTo>
                  <a:lnTo>
                    <a:pt x="5" y="294"/>
                  </a:lnTo>
                  <a:lnTo>
                    <a:pt x="1" y="285"/>
                  </a:lnTo>
                  <a:lnTo>
                    <a:pt x="0" y="279"/>
                  </a:lnTo>
                  <a:lnTo>
                    <a:pt x="1" y="275"/>
                  </a:lnTo>
                  <a:lnTo>
                    <a:pt x="4" y="271"/>
                  </a:lnTo>
                  <a:lnTo>
                    <a:pt x="8" y="267"/>
                  </a:lnTo>
                  <a:lnTo>
                    <a:pt x="12" y="263"/>
                  </a:lnTo>
                  <a:lnTo>
                    <a:pt x="26" y="253"/>
                  </a:lnTo>
                  <a:lnTo>
                    <a:pt x="41" y="246"/>
                  </a:lnTo>
                  <a:lnTo>
                    <a:pt x="59" y="238"/>
                  </a:lnTo>
                  <a:lnTo>
                    <a:pt x="73" y="230"/>
                  </a:lnTo>
                  <a:lnTo>
                    <a:pt x="78" y="224"/>
                  </a:lnTo>
                  <a:lnTo>
                    <a:pt x="84" y="219"/>
                  </a:lnTo>
                  <a:lnTo>
                    <a:pt x="88" y="213"/>
                  </a:lnTo>
                  <a:lnTo>
                    <a:pt x="93" y="206"/>
                  </a:lnTo>
                  <a:lnTo>
                    <a:pt x="100" y="191"/>
                  </a:lnTo>
                  <a:lnTo>
                    <a:pt x="106" y="172"/>
                  </a:lnTo>
                  <a:lnTo>
                    <a:pt x="111" y="147"/>
                  </a:lnTo>
                  <a:lnTo>
                    <a:pt x="117" y="117"/>
                  </a:lnTo>
                  <a:lnTo>
                    <a:pt x="120" y="96"/>
                  </a:lnTo>
                  <a:lnTo>
                    <a:pt x="124" y="77"/>
                  </a:lnTo>
                  <a:lnTo>
                    <a:pt x="128" y="61"/>
                  </a:lnTo>
                  <a:lnTo>
                    <a:pt x="132" y="46"/>
                  </a:lnTo>
                  <a:lnTo>
                    <a:pt x="137" y="33"/>
                  </a:lnTo>
                  <a:lnTo>
                    <a:pt x="142" y="22"/>
                  </a:lnTo>
                  <a:lnTo>
                    <a:pt x="147" y="14"/>
                  </a:lnTo>
                  <a:lnTo>
                    <a:pt x="153" y="7"/>
                  </a:lnTo>
                  <a:lnTo>
                    <a:pt x="159" y="3"/>
                  </a:lnTo>
                  <a:lnTo>
                    <a:pt x="165" y="0"/>
                  </a:lnTo>
                  <a:lnTo>
                    <a:pt x="172" y="0"/>
                  </a:lnTo>
                  <a:lnTo>
                    <a:pt x="179" y="2"/>
                  </a:lnTo>
                  <a:lnTo>
                    <a:pt x="186" y="6"/>
                  </a:lnTo>
                  <a:lnTo>
                    <a:pt x="192" y="13"/>
                  </a:lnTo>
                  <a:lnTo>
                    <a:pt x="201" y="21"/>
                  </a:lnTo>
                  <a:lnTo>
                    <a:pt x="208" y="30"/>
                  </a:lnTo>
                  <a:lnTo>
                    <a:pt x="214" y="39"/>
                  </a:lnTo>
                  <a:lnTo>
                    <a:pt x="224" y="47"/>
                  </a:lnTo>
                  <a:lnTo>
                    <a:pt x="236" y="54"/>
                  </a:lnTo>
                  <a:lnTo>
                    <a:pt x="253" y="61"/>
                  </a:lnTo>
                  <a:lnTo>
                    <a:pt x="272" y="68"/>
                  </a:lnTo>
                  <a:lnTo>
                    <a:pt x="298" y="74"/>
                  </a:lnTo>
                  <a:lnTo>
                    <a:pt x="327" y="81"/>
                  </a:lnTo>
                  <a:lnTo>
                    <a:pt x="364" y="90"/>
                  </a:lnTo>
                  <a:lnTo>
                    <a:pt x="419" y="103"/>
                  </a:lnTo>
                  <a:lnTo>
                    <a:pt x="472" y="116"/>
                  </a:lnTo>
                  <a:lnTo>
                    <a:pt x="514" y="128"/>
                  </a:lnTo>
                  <a:lnTo>
                    <a:pt x="543" y="138"/>
                  </a:lnTo>
                  <a:lnTo>
                    <a:pt x="555" y="143"/>
                  </a:lnTo>
                  <a:lnTo>
                    <a:pt x="568" y="146"/>
                  </a:lnTo>
                  <a:lnTo>
                    <a:pt x="580" y="147"/>
                  </a:lnTo>
                  <a:lnTo>
                    <a:pt x="593" y="147"/>
                  </a:lnTo>
                  <a:lnTo>
                    <a:pt x="608" y="143"/>
                  </a:lnTo>
                  <a:lnTo>
                    <a:pt x="627" y="138"/>
                  </a:lnTo>
                  <a:lnTo>
                    <a:pt x="649" y="128"/>
                  </a:lnTo>
                  <a:lnTo>
                    <a:pt x="678" y="117"/>
                  </a:lnTo>
                  <a:lnTo>
                    <a:pt x="769" y="77"/>
                  </a:lnTo>
                  <a:lnTo>
                    <a:pt x="848" y="162"/>
                  </a:lnTo>
                  <a:lnTo>
                    <a:pt x="872" y="187"/>
                  </a:lnTo>
                  <a:lnTo>
                    <a:pt x="891" y="206"/>
                  </a:lnTo>
                  <a:lnTo>
                    <a:pt x="906" y="220"/>
                  </a:lnTo>
                  <a:lnTo>
                    <a:pt x="918" y="230"/>
                  </a:lnTo>
                  <a:lnTo>
                    <a:pt x="924" y="233"/>
                  </a:lnTo>
                  <a:lnTo>
                    <a:pt x="929" y="235"/>
                  </a:lnTo>
                  <a:lnTo>
                    <a:pt x="934" y="237"/>
                  </a:lnTo>
                  <a:lnTo>
                    <a:pt x="938" y="238"/>
                  </a:lnTo>
                  <a:lnTo>
                    <a:pt x="946" y="237"/>
                  </a:lnTo>
                  <a:lnTo>
                    <a:pt x="954" y="233"/>
                  </a:lnTo>
                  <a:lnTo>
                    <a:pt x="969" y="226"/>
                  </a:lnTo>
                  <a:lnTo>
                    <a:pt x="983" y="222"/>
                  </a:lnTo>
                  <a:lnTo>
                    <a:pt x="990" y="220"/>
                  </a:lnTo>
                  <a:lnTo>
                    <a:pt x="997" y="220"/>
                  </a:lnTo>
                  <a:lnTo>
                    <a:pt x="1004" y="220"/>
                  </a:lnTo>
                  <a:lnTo>
                    <a:pt x="1011" y="222"/>
                  </a:lnTo>
                  <a:lnTo>
                    <a:pt x="1027" y="226"/>
                  </a:lnTo>
                  <a:lnTo>
                    <a:pt x="1044" y="234"/>
                  </a:lnTo>
                  <a:lnTo>
                    <a:pt x="1064" y="245"/>
                  </a:lnTo>
                  <a:lnTo>
                    <a:pt x="1089" y="260"/>
                  </a:lnTo>
                  <a:lnTo>
                    <a:pt x="1105" y="271"/>
                  </a:lnTo>
                  <a:lnTo>
                    <a:pt x="1122" y="279"/>
                  </a:lnTo>
                  <a:lnTo>
                    <a:pt x="1137" y="286"/>
                  </a:lnTo>
                  <a:lnTo>
                    <a:pt x="1152" y="292"/>
                  </a:lnTo>
                  <a:lnTo>
                    <a:pt x="1167" y="296"/>
                  </a:lnTo>
                  <a:lnTo>
                    <a:pt x="1184" y="299"/>
                  </a:lnTo>
                  <a:lnTo>
                    <a:pt x="1199" y="301"/>
                  </a:lnTo>
                  <a:lnTo>
                    <a:pt x="1217" y="301"/>
                  </a:lnTo>
                  <a:lnTo>
                    <a:pt x="1236" y="301"/>
                  </a:lnTo>
                  <a:lnTo>
                    <a:pt x="1251" y="303"/>
                  </a:lnTo>
                  <a:lnTo>
                    <a:pt x="1262" y="304"/>
                  </a:lnTo>
                  <a:lnTo>
                    <a:pt x="1272" y="307"/>
                  </a:lnTo>
                  <a:lnTo>
                    <a:pt x="1279" y="311"/>
                  </a:lnTo>
                  <a:lnTo>
                    <a:pt x="1283" y="316"/>
                  </a:lnTo>
                  <a:lnTo>
                    <a:pt x="1287" y="325"/>
                  </a:lnTo>
                  <a:lnTo>
                    <a:pt x="1290" y="334"/>
                  </a:lnTo>
                  <a:lnTo>
                    <a:pt x="1291" y="343"/>
                  </a:lnTo>
                  <a:lnTo>
                    <a:pt x="1292" y="352"/>
                  </a:lnTo>
                  <a:lnTo>
                    <a:pt x="1292" y="362"/>
                  </a:lnTo>
                  <a:lnTo>
                    <a:pt x="1291" y="371"/>
                  </a:lnTo>
                  <a:lnTo>
                    <a:pt x="1290" y="381"/>
                  </a:lnTo>
                  <a:lnTo>
                    <a:pt x="1287" y="391"/>
                  </a:lnTo>
                  <a:lnTo>
                    <a:pt x="1283" y="400"/>
                  </a:lnTo>
                  <a:lnTo>
                    <a:pt x="1279" y="410"/>
                  </a:lnTo>
                  <a:lnTo>
                    <a:pt x="1266" y="432"/>
                  </a:lnTo>
                  <a:lnTo>
                    <a:pt x="1250" y="454"/>
                  </a:lnTo>
                  <a:lnTo>
                    <a:pt x="1229" y="477"/>
                  </a:lnTo>
                  <a:lnTo>
                    <a:pt x="1204" y="503"/>
                  </a:lnTo>
                  <a:lnTo>
                    <a:pt x="1189" y="519"/>
                  </a:lnTo>
                  <a:lnTo>
                    <a:pt x="1175" y="534"/>
                  </a:lnTo>
                  <a:lnTo>
                    <a:pt x="1163" y="550"/>
                  </a:lnTo>
                  <a:lnTo>
                    <a:pt x="1151" y="567"/>
                  </a:lnTo>
                  <a:lnTo>
                    <a:pt x="1140" y="583"/>
                  </a:lnTo>
                  <a:lnTo>
                    <a:pt x="1130" y="600"/>
                  </a:lnTo>
                  <a:lnTo>
                    <a:pt x="1122" y="618"/>
                  </a:lnTo>
                  <a:lnTo>
                    <a:pt x="1114" y="634"/>
                  </a:lnTo>
                  <a:lnTo>
                    <a:pt x="1108" y="649"/>
                  </a:lnTo>
                  <a:lnTo>
                    <a:pt x="1103" y="666"/>
                  </a:lnTo>
                  <a:lnTo>
                    <a:pt x="1099" y="681"/>
                  </a:lnTo>
                  <a:lnTo>
                    <a:pt x="1097" y="695"/>
                  </a:lnTo>
                  <a:lnTo>
                    <a:pt x="1097" y="707"/>
                  </a:lnTo>
                  <a:lnTo>
                    <a:pt x="1097" y="719"/>
                  </a:lnTo>
                  <a:lnTo>
                    <a:pt x="1100" y="730"/>
                  </a:lnTo>
                  <a:lnTo>
                    <a:pt x="1105" y="740"/>
                  </a:lnTo>
                  <a:lnTo>
                    <a:pt x="1109" y="748"/>
                  </a:lnTo>
                  <a:lnTo>
                    <a:pt x="1112" y="756"/>
                  </a:lnTo>
                  <a:lnTo>
                    <a:pt x="1114" y="763"/>
                  </a:lnTo>
                  <a:lnTo>
                    <a:pt x="1112" y="770"/>
                  </a:lnTo>
                  <a:lnTo>
                    <a:pt x="1109" y="778"/>
                  </a:lnTo>
                  <a:lnTo>
                    <a:pt x="1104" y="788"/>
                  </a:lnTo>
                  <a:lnTo>
                    <a:pt x="1096" y="799"/>
                  </a:lnTo>
                  <a:lnTo>
                    <a:pt x="1086" y="813"/>
                  </a:lnTo>
                  <a:lnTo>
                    <a:pt x="1071" y="832"/>
                  </a:lnTo>
                  <a:lnTo>
                    <a:pt x="1059" y="847"/>
                  </a:lnTo>
                  <a:lnTo>
                    <a:pt x="1052" y="853"/>
                  </a:lnTo>
                  <a:lnTo>
                    <a:pt x="1048" y="857"/>
                  </a:lnTo>
                  <a:lnTo>
                    <a:pt x="1044" y="860"/>
                  </a:lnTo>
                  <a:lnTo>
                    <a:pt x="1041" y="860"/>
                  </a:lnTo>
                  <a:lnTo>
                    <a:pt x="1034" y="857"/>
                  </a:lnTo>
                  <a:lnTo>
                    <a:pt x="1023" y="850"/>
                  </a:lnTo>
                  <a:lnTo>
                    <a:pt x="1011" y="840"/>
                  </a:lnTo>
                  <a:lnTo>
                    <a:pt x="995" y="8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21" name="Freeform 12"/>
            <p:cNvSpPr>
              <a:spLocks/>
            </p:cNvSpPr>
            <p:nvPr/>
          </p:nvSpPr>
          <p:spPr bwMode="auto">
            <a:xfrm>
              <a:off x="1432398" y="5569176"/>
              <a:ext cx="66163" cy="73755"/>
            </a:xfrm>
            <a:custGeom>
              <a:avLst/>
              <a:gdLst>
                <a:gd name="T0" fmla="*/ 103 w 549"/>
                <a:gd name="T1" fmla="*/ 518 h 614"/>
                <a:gd name="T2" fmla="*/ 54 w 549"/>
                <a:gd name="T3" fmla="*/ 462 h 614"/>
                <a:gd name="T4" fmla="*/ 24 w 549"/>
                <a:gd name="T5" fmla="*/ 422 h 614"/>
                <a:gd name="T6" fmla="*/ 8 w 549"/>
                <a:gd name="T7" fmla="*/ 393 h 614"/>
                <a:gd name="T8" fmla="*/ 2 w 549"/>
                <a:gd name="T9" fmla="*/ 367 h 614"/>
                <a:gd name="T10" fmla="*/ 2 w 549"/>
                <a:gd name="T11" fmla="*/ 352 h 614"/>
                <a:gd name="T12" fmla="*/ 7 w 549"/>
                <a:gd name="T13" fmla="*/ 342 h 614"/>
                <a:gd name="T14" fmla="*/ 21 w 549"/>
                <a:gd name="T15" fmla="*/ 335 h 614"/>
                <a:gd name="T16" fmla="*/ 43 w 549"/>
                <a:gd name="T17" fmla="*/ 330 h 614"/>
                <a:gd name="T18" fmla="*/ 54 w 549"/>
                <a:gd name="T19" fmla="*/ 323 h 614"/>
                <a:gd name="T20" fmla="*/ 59 w 549"/>
                <a:gd name="T21" fmla="*/ 316 h 614"/>
                <a:gd name="T22" fmla="*/ 62 w 549"/>
                <a:gd name="T23" fmla="*/ 298 h 614"/>
                <a:gd name="T24" fmla="*/ 63 w 549"/>
                <a:gd name="T25" fmla="*/ 251 h 614"/>
                <a:gd name="T26" fmla="*/ 61 w 549"/>
                <a:gd name="T27" fmla="*/ 176 h 614"/>
                <a:gd name="T28" fmla="*/ 62 w 549"/>
                <a:gd name="T29" fmla="*/ 115 h 614"/>
                <a:gd name="T30" fmla="*/ 99 w 549"/>
                <a:gd name="T31" fmla="*/ 78 h 614"/>
                <a:gd name="T32" fmla="*/ 157 w 549"/>
                <a:gd name="T33" fmla="*/ 37 h 614"/>
                <a:gd name="T34" fmla="*/ 201 w 549"/>
                <a:gd name="T35" fmla="*/ 12 h 614"/>
                <a:gd name="T36" fmla="*/ 239 w 549"/>
                <a:gd name="T37" fmla="*/ 1 h 614"/>
                <a:gd name="T38" fmla="*/ 272 w 549"/>
                <a:gd name="T39" fmla="*/ 0 h 614"/>
                <a:gd name="T40" fmla="*/ 294 w 549"/>
                <a:gd name="T41" fmla="*/ 4 h 614"/>
                <a:gd name="T42" fmla="*/ 310 w 549"/>
                <a:gd name="T43" fmla="*/ 11 h 614"/>
                <a:gd name="T44" fmla="*/ 321 w 549"/>
                <a:gd name="T45" fmla="*/ 24 h 614"/>
                <a:gd name="T46" fmla="*/ 332 w 549"/>
                <a:gd name="T47" fmla="*/ 46 h 614"/>
                <a:gd name="T48" fmla="*/ 341 w 549"/>
                <a:gd name="T49" fmla="*/ 60 h 614"/>
                <a:gd name="T50" fmla="*/ 348 w 549"/>
                <a:gd name="T51" fmla="*/ 64 h 614"/>
                <a:gd name="T52" fmla="*/ 363 w 549"/>
                <a:gd name="T53" fmla="*/ 66 h 614"/>
                <a:gd name="T54" fmla="*/ 400 w 549"/>
                <a:gd name="T55" fmla="*/ 59 h 614"/>
                <a:gd name="T56" fmla="*/ 446 w 549"/>
                <a:gd name="T57" fmla="*/ 48 h 614"/>
                <a:gd name="T58" fmla="*/ 475 w 549"/>
                <a:gd name="T59" fmla="*/ 44 h 614"/>
                <a:gd name="T60" fmla="*/ 492 w 549"/>
                <a:gd name="T61" fmla="*/ 46 h 614"/>
                <a:gd name="T62" fmla="*/ 509 w 549"/>
                <a:gd name="T63" fmla="*/ 57 h 614"/>
                <a:gd name="T64" fmla="*/ 549 w 549"/>
                <a:gd name="T65" fmla="*/ 97 h 614"/>
                <a:gd name="T66" fmla="*/ 472 w 549"/>
                <a:gd name="T67" fmla="*/ 152 h 614"/>
                <a:gd name="T68" fmla="*/ 491 w 549"/>
                <a:gd name="T69" fmla="*/ 475 h 614"/>
                <a:gd name="T70" fmla="*/ 299 w 549"/>
                <a:gd name="T71" fmla="*/ 572 h 614"/>
                <a:gd name="T72" fmla="*/ 219 w 549"/>
                <a:gd name="T73" fmla="*/ 609 h 614"/>
                <a:gd name="T74" fmla="*/ 194 w 549"/>
                <a:gd name="T75" fmla="*/ 610 h 614"/>
                <a:gd name="T76" fmla="*/ 160 w 549"/>
                <a:gd name="T77" fmla="*/ 578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49" h="614">
                  <a:moveTo>
                    <a:pt x="138" y="555"/>
                  </a:moveTo>
                  <a:lnTo>
                    <a:pt x="103" y="518"/>
                  </a:lnTo>
                  <a:lnTo>
                    <a:pt x="76" y="488"/>
                  </a:lnTo>
                  <a:lnTo>
                    <a:pt x="54" y="462"/>
                  </a:lnTo>
                  <a:lnTo>
                    <a:pt x="36" y="440"/>
                  </a:lnTo>
                  <a:lnTo>
                    <a:pt x="24" y="422"/>
                  </a:lnTo>
                  <a:lnTo>
                    <a:pt x="14" y="407"/>
                  </a:lnTo>
                  <a:lnTo>
                    <a:pt x="8" y="393"/>
                  </a:lnTo>
                  <a:lnTo>
                    <a:pt x="4" y="378"/>
                  </a:lnTo>
                  <a:lnTo>
                    <a:pt x="2" y="367"/>
                  </a:lnTo>
                  <a:lnTo>
                    <a:pt x="0" y="358"/>
                  </a:lnTo>
                  <a:lnTo>
                    <a:pt x="2" y="352"/>
                  </a:lnTo>
                  <a:lnTo>
                    <a:pt x="3" y="346"/>
                  </a:lnTo>
                  <a:lnTo>
                    <a:pt x="7" y="342"/>
                  </a:lnTo>
                  <a:lnTo>
                    <a:pt x="13" y="338"/>
                  </a:lnTo>
                  <a:lnTo>
                    <a:pt x="21" y="335"/>
                  </a:lnTo>
                  <a:lnTo>
                    <a:pt x="30" y="332"/>
                  </a:lnTo>
                  <a:lnTo>
                    <a:pt x="43" y="330"/>
                  </a:lnTo>
                  <a:lnTo>
                    <a:pt x="51" y="325"/>
                  </a:lnTo>
                  <a:lnTo>
                    <a:pt x="54" y="323"/>
                  </a:lnTo>
                  <a:lnTo>
                    <a:pt x="57" y="320"/>
                  </a:lnTo>
                  <a:lnTo>
                    <a:pt x="59" y="316"/>
                  </a:lnTo>
                  <a:lnTo>
                    <a:pt x="61" y="310"/>
                  </a:lnTo>
                  <a:lnTo>
                    <a:pt x="62" y="298"/>
                  </a:lnTo>
                  <a:lnTo>
                    <a:pt x="63" y="279"/>
                  </a:lnTo>
                  <a:lnTo>
                    <a:pt x="63" y="251"/>
                  </a:lnTo>
                  <a:lnTo>
                    <a:pt x="62" y="217"/>
                  </a:lnTo>
                  <a:lnTo>
                    <a:pt x="61" y="176"/>
                  </a:lnTo>
                  <a:lnTo>
                    <a:pt x="61" y="140"/>
                  </a:lnTo>
                  <a:lnTo>
                    <a:pt x="62" y="115"/>
                  </a:lnTo>
                  <a:lnTo>
                    <a:pt x="65" y="105"/>
                  </a:lnTo>
                  <a:lnTo>
                    <a:pt x="99" y="78"/>
                  </a:lnTo>
                  <a:lnTo>
                    <a:pt x="129" y="55"/>
                  </a:lnTo>
                  <a:lnTo>
                    <a:pt x="157" y="37"/>
                  </a:lnTo>
                  <a:lnTo>
                    <a:pt x="180" y="22"/>
                  </a:lnTo>
                  <a:lnTo>
                    <a:pt x="201" y="12"/>
                  </a:lnTo>
                  <a:lnTo>
                    <a:pt x="222" y="5"/>
                  </a:lnTo>
                  <a:lnTo>
                    <a:pt x="239" y="1"/>
                  </a:lnTo>
                  <a:lnTo>
                    <a:pt x="257" y="0"/>
                  </a:lnTo>
                  <a:lnTo>
                    <a:pt x="272" y="0"/>
                  </a:lnTo>
                  <a:lnTo>
                    <a:pt x="285" y="1"/>
                  </a:lnTo>
                  <a:lnTo>
                    <a:pt x="294" y="4"/>
                  </a:lnTo>
                  <a:lnTo>
                    <a:pt x="303" y="7"/>
                  </a:lnTo>
                  <a:lnTo>
                    <a:pt x="310" y="11"/>
                  </a:lnTo>
                  <a:lnTo>
                    <a:pt x="316" y="16"/>
                  </a:lnTo>
                  <a:lnTo>
                    <a:pt x="321" y="24"/>
                  </a:lnTo>
                  <a:lnTo>
                    <a:pt x="326" y="34"/>
                  </a:lnTo>
                  <a:lnTo>
                    <a:pt x="332" y="46"/>
                  </a:lnTo>
                  <a:lnTo>
                    <a:pt x="337" y="56"/>
                  </a:lnTo>
                  <a:lnTo>
                    <a:pt x="341" y="60"/>
                  </a:lnTo>
                  <a:lnTo>
                    <a:pt x="344" y="63"/>
                  </a:lnTo>
                  <a:lnTo>
                    <a:pt x="348" y="64"/>
                  </a:lnTo>
                  <a:lnTo>
                    <a:pt x="352" y="66"/>
                  </a:lnTo>
                  <a:lnTo>
                    <a:pt x="363" y="66"/>
                  </a:lnTo>
                  <a:lnTo>
                    <a:pt x="380" y="64"/>
                  </a:lnTo>
                  <a:lnTo>
                    <a:pt x="400" y="59"/>
                  </a:lnTo>
                  <a:lnTo>
                    <a:pt x="426" y="52"/>
                  </a:lnTo>
                  <a:lnTo>
                    <a:pt x="446" y="48"/>
                  </a:lnTo>
                  <a:lnTo>
                    <a:pt x="462" y="45"/>
                  </a:lnTo>
                  <a:lnTo>
                    <a:pt x="475" y="44"/>
                  </a:lnTo>
                  <a:lnTo>
                    <a:pt x="484" y="44"/>
                  </a:lnTo>
                  <a:lnTo>
                    <a:pt x="492" y="46"/>
                  </a:lnTo>
                  <a:lnTo>
                    <a:pt x="501" y="51"/>
                  </a:lnTo>
                  <a:lnTo>
                    <a:pt x="509" y="57"/>
                  </a:lnTo>
                  <a:lnTo>
                    <a:pt x="519" y="67"/>
                  </a:lnTo>
                  <a:lnTo>
                    <a:pt x="549" y="97"/>
                  </a:lnTo>
                  <a:lnTo>
                    <a:pt x="510" y="125"/>
                  </a:lnTo>
                  <a:lnTo>
                    <a:pt x="472" y="152"/>
                  </a:lnTo>
                  <a:lnTo>
                    <a:pt x="481" y="314"/>
                  </a:lnTo>
                  <a:lnTo>
                    <a:pt x="491" y="475"/>
                  </a:lnTo>
                  <a:lnTo>
                    <a:pt x="354" y="544"/>
                  </a:lnTo>
                  <a:lnTo>
                    <a:pt x="299" y="572"/>
                  </a:lnTo>
                  <a:lnTo>
                    <a:pt x="252" y="594"/>
                  </a:lnTo>
                  <a:lnTo>
                    <a:pt x="219" y="609"/>
                  </a:lnTo>
                  <a:lnTo>
                    <a:pt x="202" y="614"/>
                  </a:lnTo>
                  <a:lnTo>
                    <a:pt x="194" y="610"/>
                  </a:lnTo>
                  <a:lnTo>
                    <a:pt x="179" y="598"/>
                  </a:lnTo>
                  <a:lnTo>
                    <a:pt x="160" y="578"/>
                  </a:lnTo>
                  <a:lnTo>
                    <a:pt x="138" y="5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22" name="Freeform 13"/>
            <p:cNvSpPr>
              <a:spLocks/>
            </p:cNvSpPr>
            <p:nvPr/>
          </p:nvSpPr>
          <p:spPr bwMode="auto">
            <a:xfrm>
              <a:off x="1341289" y="5365627"/>
              <a:ext cx="98702" cy="78817"/>
            </a:xfrm>
            <a:custGeom>
              <a:avLst/>
              <a:gdLst>
                <a:gd name="T0" fmla="*/ 22 w 820"/>
                <a:gd name="T1" fmla="*/ 631 h 654"/>
                <a:gd name="T2" fmla="*/ 15 w 820"/>
                <a:gd name="T3" fmla="*/ 624 h 654"/>
                <a:gd name="T4" fmla="*/ 8 w 820"/>
                <a:gd name="T5" fmla="*/ 607 h 654"/>
                <a:gd name="T6" fmla="*/ 1 w 820"/>
                <a:gd name="T7" fmla="*/ 577 h 654"/>
                <a:gd name="T8" fmla="*/ 0 w 820"/>
                <a:gd name="T9" fmla="*/ 540 h 654"/>
                <a:gd name="T10" fmla="*/ 4 w 820"/>
                <a:gd name="T11" fmla="*/ 493 h 654"/>
                <a:gd name="T12" fmla="*/ 11 w 820"/>
                <a:gd name="T13" fmla="*/ 442 h 654"/>
                <a:gd name="T14" fmla="*/ 23 w 820"/>
                <a:gd name="T15" fmla="*/ 386 h 654"/>
                <a:gd name="T16" fmla="*/ 38 w 820"/>
                <a:gd name="T17" fmla="*/ 327 h 654"/>
                <a:gd name="T18" fmla="*/ 63 w 820"/>
                <a:gd name="T19" fmla="*/ 251 h 654"/>
                <a:gd name="T20" fmla="*/ 88 w 820"/>
                <a:gd name="T21" fmla="*/ 188 h 654"/>
                <a:gd name="T22" fmla="*/ 114 w 820"/>
                <a:gd name="T23" fmla="*/ 141 h 654"/>
                <a:gd name="T24" fmla="*/ 151 w 820"/>
                <a:gd name="T25" fmla="*/ 99 h 654"/>
                <a:gd name="T26" fmla="*/ 203 w 820"/>
                <a:gd name="T27" fmla="*/ 45 h 654"/>
                <a:gd name="T28" fmla="*/ 240 w 820"/>
                <a:gd name="T29" fmla="*/ 12 h 654"/>
                <a:gd name="T30" fmla="*/ 259 w 820"/>
                <a:gd name="T31" fmla="*/ 1 h 654"/>
                <a:gd name="T32" fmla="*/ 270 w 820"/>
                <a:gd name="T33" fmla="*/ 0 h 654"/>
                <a:gd name="T34" fmla="*/ 290 w 820"/>
                <a:gd name="T35" fmla="*/ 2 h 654"/>
                <a:gd name="T36" fmla="*/ 319 w 820"/>
                <a:gd name="T37" fmla="*/ 13 h 654"/>
                <a:gd name="T38" fmla="*/ 345 w 820"/>
                <a:gd name="T39" fmla="*/ 33 h 654"/>
                <a:gd name="T40" fmla="*/ 374 w 820"/>
                <a:gd name="T41" fmla="*/ 64 h 654"/>
                <a:gd name="T42" fmla="*/ 408 w 820"/>
                <a:gd name="T43" fmla="*/ 118 h 654"/>
                <a:gd name="T44" fmla="*/ 510 w 820"/>
                <a:gd name="T45" fmla="*/ 281 h 654"/>
                <a:gd name="T46" fmla="*/ 712 w 820"/>
                <a:gd name="T47" fmla="*/ 281 h 654"/>
                <a:gd name="T48" fmla="*/ 787 w 820"/>
                <a:gd name="T49" fmla="*/ 378 h 654"/>
                <a:gd name="T50" fmla="*/ 816 w 820"/>
                <a:gd name="T51" fmla="*/ 422 h 654"/>
                <a:gd name="T52" fmla="*/ 818 w 820"/>
                <a:gd name="T53" fmla="*/ 442 h 654"/>
                <a:gd name="T54" fmla="*/ 794 w 820"/>
                <a:gd name="T55" fmla="*/ 492 h 654"/>
                <a:gd name="T56" fmla="*/ 761 w 820"/>
                <a:gd name="T57" fmla="*/ 554 h 654"/>
                <a:gd name="T58" fmla="*/ 730 w 820"/>
                <a:gd name="T59" fmla="*/ 605 h 654"/>
                <a:gd name="T60" fmla="*/ 713 w 820"/>
                <a:gd name="T61" fmla="*/ 622 h 654"/>
                <a:gd name="T62" fmla="*/ 688 w 820"/>
                <a:gd name="T63" fmla="*/ 631 h 654"/>
                <a:gd name="T64" fmla="*/ 649 w 820"/>
                <a:gd name="T65" fmla="*/ 638 h 654"/>
                <a:gd name="T66" fmla="*/ 596 w 820"/>
                <a:gd name="T67" fmla="*/ 642 h 654"/>
                <a:gd name="T68" fmla="*/ 427 w 820"/>
                <a:gd name="T69" fmla="*/ 654 h 654"/>
                <a:gd name="T70" fmla="*/ 360 w 820"/>
                <a:gd name="T71" fmla="*/ 574 h 654"/>
                <a:gd name="T72" fmla="*/ 279 w 820"/>
                <a:gd name="T73" fmla="*/ 610 h 654"/>
                <a:gd name="T74" fmla="*/ 246 w 820"/>
                <a:gd name="T75" fmla="*/ 621 h 654"/>
                <a:gd name="T76" fmla="*/ 187 w 820"/>
                <a:gd name="T77" fmla="*/ 632 h 654"/>
                <a:gd name="T78" fmla="*/ 107 w 820"/>
                <a:gd name="T79" fmla="*/ 642 h 654"/>
                <a:gd name="T80" fmla="*/ 57 w 820"/>
                <a:gd name="T81" fmla="*/ 640 h 654"/>
                <a:gd name="T82" fmla="*/ 33 w 820"/>
                <a:gd name="T83" fmla="*/ 636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20" h="654">
                  <a:moveTo>
                    <a:pt x="24" y="633"/>
                  </a:moveTo>
                  <a:lnTo>
                    <a:pt x="22" y="631"/>
                  </a:lnTo>
                  <a:lnTo>
                    <a:pt x="17" y="628"/>
                  </a:lnTo>
                  <a:lnTo>
                    <a:pt x="15" y="624"/>
                  </a:lnTo>
                  <a:lnTo>
                    <a:pt x="12" y="618"/>
                  </a:lnTo>
                  <a:lnTo>
                    <a:pt x="8" y="607"/>
                  </a:lnTo>
                  <a:lnTo>
                    <a:pt x="4" y="594"/>
                  </a:lnTo>
                  <a:lnTo>
                    <a:pt x="1" y="577"/>
                  </a:lnTo>
                  <a:lnTo>
                    <a:pt x="0" y="559"/>
                  </a:lnTo>
                  <a:lnTo>
                    <a:pt x="0" y="540"/>
                  </a:lnTo>
                  <a:lnTo>
                    <a:pt x="1" y="518"/>
                  </a:lnTo>
                  <a:lnTo>
                    <a:pt x="4" y="493"/>
                  </a:lnTo>
                  <a:lnTo>
                    <a:pt x="6" y="468"/>
                  </a:lnTo>
                  <a:lnTo>
                    <a:pt x="11" y="442"/>
                  </a:lnTo>
                  <a:lnTo>
                    <a:pt x="16" y="415"/>
                  </a:lnTo>
                  <a:lnTo>
                    <a:pt x="23" y="386"/>
                  </a:lnTo>
                  <a:lnTo>
                    <a:pt x="30" y="357"/>
                  </a:lnTo>
                  <a:lnTo>
                    <a:pt x="38" y="327"/>
                  </a:lnTo>
                  <a:lnTo>
                    <a:pt x="48" y="297"/>
                  </a:lnTo>
                  <a:lnTo>
                    <a:pt x="63" y="251"/>
                  </a:lnTo>
                  <a:lnTo>
                    <a:pt x="77" y="217"/>
                  </a:lnTo>
                  <a:lnTo>
                    <a:pt x="88" y="188"/>
                  </a:lnTo>
                  <a:lnTo>
                    <a:pt x="100" y="163"/>
                  </a:lnTo>
                  <a:lnTo>
                    <a:pt x="114" y="141"/>
                  </a:lnTo>
                  <a:lnTo>
                    <a:pt x="130" y="121"/>
                  </a:lnTo>
                  <a:lnTo>
                    <a:pt x="151" y="99"/>
                  </a:lnTo>
                  <a:lnTo>
                    <a:pt x="177" y="72"/>
                  </a:lnTo>
                  <a:lnTo>
                    <a:pt x="203" y="45"/>
                  </a:lnTo>
                  <a:lnTo>
                    <a:pt x="224" y="26"/>
                  </a:lnTo>
                  <a:lnTo>
                    <a:pt x="240" y="12"/>
                  </a:lnTo>
                  <a:lnTo>
                    <a:pt x="254" y="4"/>
                  </a:lnTo>
                  <a:lnTo>
                    <a:pt x="259" y="1"/>
                  </a:lnTo>
                  <a:lnTo>
                    <a:pt x="265" y="0"/>
                  </a:lnTo>
                  <a:lnTo>
                    <a:pt x="270" y="0"/>
                  </a:lnTo>
                  <a:lnTo>
                    <a:pt x="276" y="0"/>
                  </a:lnTo>
                  <a:lnTo>
                    <a:pt x="290" y="2"/>
                  </a:lnTo>
                  <a:lnTo>
                    <a:pt x="305" y="8"/>
                  </a:lnTo>
                  <a:lnTo>
                    <a:pt x="319" y="13"/>
                  </a:lnTo>
                  <a:lnTo>
                    <a:pt x="331" y="22"/>
                  </a:lnTo>
                  <a:lnTo>
                    <a:pt x="345" y="33"/>
                  </a:lnTo>
                  <a:lnTo>
                    <a:pt x="358" y="46"/>
                  </a:lnTo>
                  <a:lnTo>
                    <a:pt x="374" y="64"/>
                  </a:lnTo>
                  <a:lnTo>
                    <a:pt x="390" y="88"/>
                  </a:lnTo>
                  <a:lnTo>
                    <a:pt x="408" y="118"/>
                  </a:lnTo>
                  <a:lnTo>
                    <a:pt x="430" y="152"/>
                  </a:lnTo>
                  <a:lnTo>
                    <a:pt x="510" y="281"/>
                  </a:lnTo>
                  <a:lnTo>
                    <a:pt x="610" y="281"/>
                  </a:lnTo>
                  <a:lnTo>
                    <a:pt x="712" y="281"/>
                  </a:lnTo>
                  <a:lnTo>
                    <a:pt x="765" y="350"/>
                  </a:lnTo>
                  <a:lnTo>
                    <a:pt x="787" y="378"/>
                  </a:lnTo>
                  <a:lnTo>
                    <a:pt x="805" y="402"/>
                  </a:lnTo>
                  <a:lnTo>
                    <a:pt x="816" y="422"/>
                  </a:lnTo>
                  <a:lnTo>
                    <a:pt x="820" y="431"/>
                  </a:lnTo>
                  <a:lnTo>
                    <a:pt x="818" y="442"/>
                  </a:lnTo>
                  <a:lnTo>
                    <a:pt x="808" y="463"/>
                  </a:lnTo>
                  <a:lnTo>
                    <a:pt x="794" y="492"/>
                  </a:lnTo>
                  <a:lnTo>
                    <a:pt x="778" y="522"/>
                  </a:lnTo>
                  <a:lnTo>
                    <a:pt x="761" y="554"/>
                  </a:lnTo>
                  <a:lnTo>
                    <a:pt x="743" y="581"/>
                  </a:lnTo>
                  <a:lnTo>
                    <a:pt x="730" y="605"/>
                  </a:lnTo>
                  <a:lnTo>
                    <a:pt x="720" y="618"/>
                  </a:lnTo>
                  <a:lnTo>
                    <a:pt x="713" y="622"/>
                  </a:lnTo>
                  <a:lnTo>
                    <a:pt x="704" y="627"/>
                  </a:lnTo>
                  <a:lnTo>
                    <a:pt x="688" y="631"/>
                  </a:lnTo>
                  <a:lnTo>
                    <a:pt x="671" y="633"/>
                  </a:lnTo>
                  <a:lnTo>
                    <a:pt x="649" y="638"/>
                  </a:lnTo>
                  <a:lnTo>
                    <a:pt x="624" y="640"/>
                  </a:lnTo>
                  <a:lnTo>
                    <a:pt x="596" y="642"/>
                  </a:lnTo>
                  <a:lnTo>
                    <a:pt x="566" y="644"/>
                  </a:lnTo>
                  <a:lnTo>
                    <a:pt x="427" y="654"/>
                  </a:lnTo>
                  <a:lnTo>
                    <a:pt x="393" y="614"/>
                  </a:lnTo>
                  <a:lnTo>
                    <a:pt x="360" y="574"/>
                  </a:lnTo>
                  <a:lnTo>
                    <a:pt x="294" y="605"/>
                  </a:lnTo>
                  <a:lnTo>
                    <a:pt x="279" y="610"/>
                  </a:lnTo>
                  <a:lnTo>
                    <a:pt x="264" y="616"/>
                  </a:lnTo>
                  <a:lnTo>
                    <a:pt x="246" y="621"/>
                  </a:lnTo>
                  <a:lnTo>
                    <a:pt x="226" y="625"/>
                  </a:lnTo>
                  <a:lnTo>
                    <a:pt x="187" y="632"/>
                  </a:lnTo>
                  <a:lnTo>
                    <a:pt x="145" y="639"/>
                  </a:lnTo>
                  <a:lnTo>
                    <a:pt x="107" y="642"/>
                  </a:lnTo>
                  <a:lnTo>
                    <a:pt x="71" y="642"/>
                  </a:lnTo>
                  <a:lnTo>
                    <a:pt x="57" y="640"/>
                  </a:lnTo>
                  <a:lnTo>
                    <a:pt x="44" y="639"/>
                  </a:lnTo>
                  <a:lnTo>
                    <a:pt x="33" y="636"/>
                  </a:lnTo>
                  <a:lnTo>
                    <a:pt x="24" y="6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23" name="Freeform 14"/>
            <p:cNvSpPr>
              <a:spLocks/>
            </p:cNvSpPr>
            <p:nvPr/>
          </p:nvSpPr>
          <p:spPr bwMode="auto">
            <a:xfrm>
              <a:off x="1442160" y="5513137"/>
              <a:ext cx="88940" cy="64717"/>
            </a:xfrm>
            <a:custGeom>
              <a:avLst/>
              <a:gdLst>
                <a:gd name="T0" fmla="*/ 448 w 738"/>
                <a:gd name="T1" fmla="*/ 487 h 537"/>
                <a:gd name="T2" fmla="*/ 428 w 738"/>
                <a:gd name="T3" fmla="*/ 469 h 537"/>
                <a:gd name="T4" fmla="*/ 407 w 738"/>
                <a:gd name="T5" fmla="*/ 465 h 537"/>
                <a:gd name="T6" fmla="*/ 377 w 738"/>
                <a:gd name="T7" fmla="*/ 469 h 537"/>
                <a:gd name="T8" fmla="*/ 327 w 738"/>
                <a:gd name="T9" fmla="*/ 482 h 537"/>
                <a:gd name="T10" fmla="*/ 298 w 738"/>
                <a:gd name="T11" fmla="*/ 484 h 537"/>
                <a:gd name="T12" fmla="*/ 289 w 738"/>
                <a:gd name="T13" fmla="*/ 482 h 537"/>
                <a:gd name="T14" fmla="*/ 282 w 738"/>
                <a:gd name="T15" fmla="*/ 466 h 537"/>
                <a:gd name="T16" fmla="*/ 265 w 738"/>
                <a:gd name="T17" fmla="*/ 447 h 537"/>
                <a:gd name="T18" fmla="*/ 241 w 738"/>
                <a:gd name="T19" fmla="*/ 432 h 537"/>
                <a:gd name="T20" fmla="*/ 213 w 738"/>
                <a:gd name="T21" fmla="*/ 424 h 537"/>
                <a:gd name="T22" fmla="*/ 179 w 738"/>
                <a:gd name="T23" fmla="*/ 422 h 537"/>
                <a:gd name="T24" fmla="*/ 157 w 738"/>
                <a:gd name="T25" fmla="*/ 418 h 537"/>
                <a:gd name="T26" fmla="*/ 143 w 738"/>
                <a:gd name="T27" fmla="*/ 413 h 537"/>
                <a:gd name="T28" fmla="*/ 122 w 738"/>
                <a:gd name="T29" fmla="*/ 395 h 537"/>
                <a:gd name="T30" fmla="*/ 85 w 738"/>
                <a:gd name="T31" fmla="*/ 352 h 537"/>
                <a:gd name="T32" fmla="*/ 37 w 738"/>
                <a:gd name="T33" fmla="*/ 290 h 537"/>
                <a:gd name="T34" fmla="*/ 8 w 738"/>
                <a:gd name="T35" fmla="*/ 251 h 537"/>
                <a:gd name="T36" fmla="*/ 0 w 738"/>
                <a:gd name="T37" fmla="*/ 233 h 537"/>
                <a:gd name="T38" fmla="*/ 0 w 738"/>
                <a:gd name="T39" fmla="*/ 224 h 537"/>
                <a:gd name="T40" fmla="*/ 8 w 738"/>
                <a:gd name="T41" fmla="*/ 218 h 537"/>
                <a:gd name="T42" fmla="*/ 22 w 738"/>
                <a:gd name="T43" fmla="*/ 209 h 537"/>
                <a:gd name="T44" fmla="*/ 34 w 738"/>
                <a:gd name="T45" fmla="*/ 197 h 537"/>
                <a:gd name="T46" fmla="*/ 58 w 738"/>
                <a:gd name="T47" fmla="*/ 164 h 537"/>
                <a:gd name="T48" fmla="*/ 81 w 738"/>
                <a:gd name="T49" fmla="*/ 121 h 537"/>
                <a:gd name="T50" fmla="*/ 98 w 738"/>
                <a:gd name="T51" fmla="*/ 95 h 537"/>
                <a:gd name="T52" fmla="*/ 114 w 738"/>
                <a:gd name="T53" fmla="*/ 76 h 537"/>
                <a:gd name="T54" fmla="*/ 131 w 738"/>
                <a:gd name="T55" fmla="*/ 64 h 537"/>
                <a:gd name="T56" fmla="*/ 173 w 738"/>
                <a:gd name="T57" fmla="*/ 54 h 537"/>
                <a:gd name="T58" fmla="*/ 272 w 738"/>
                <a:gd name="T59" fmla="*/ 35 h 537"/>
                <a:gd name="T60" fmla="*/ 382 w 738"/>
                <a:gd name="T61" fmla="*/ 14 h 537"/>
                <a:gd name="T62" fmla="*/ 465 w 738"/>
                <a:gd name="T63" fmla="*/ 2 h 537"/>
                <a:gd name="T64" fmla="*/ 489 w 738"/>
                <a:gd name="T65" fmla="*/ 2 h 537"/>
                <a:gd name="T66" fmla="*/ 507 w 738"/>
                <a:gd name="T67" fmla="*/ 13 h 537"/>
                <a:gd name="T68" fmla="*/ 544 w 738"/>
                <a:gd name="T69" fmla="*/ 47 h 537"/>
                <a:gd name="T70" fmla="*/ 605 w 738"/>
                <a:gd name="T71" fmla="*/ 116 h 537"/>
                <a:gd name="T72" fmla="*/ 669 w 738"/>
                <a:gd name="T73" fmla="*/ 202 h 537"/>
                <a:gd name="T74" fmla="*/ 738 w 738"/>
                <a:gd name="T75" fmla="*/ 314 h 537"/>
                <a:gd name="T76" fmla="*/ 597 w 738"/>
                <a:gd name="T77" fmla="*/ 464 h 537"/>
                <a:gd name="T78" fmla="*/ 535 w 738"/>
                <a:gd name="T79" fmla="*/ 524 h 537"/>
                <a:gd name="T80" fmla="*/ 517 w 738"/>
                <a:gd name="T81" fmla="*/ 537 h 537"/>
                <a:gd name="T82" fmla="*/ 505 w 738"/>
                <a:gd name="T83" fmla="*/ 532 h 537"/>
                <a:gd name="T84" fmla="*/ 480 w 738"/>
                <a:gd name="T85" fmla="*/ 517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38" h="537">
                  <a:moveTo>
                    <a:pt x="463" y="501"/>
                  </a:moveTo>
                  <a:lnTo>
                    <a:pt x="448" y="487"/>
                  </a:lnTo>
                  <a:lnTo>
                    <a:pt x="437" y="476"/>
                  </a:lnTo>
                  <a:lnTo>
                    <a:pt x="428" y="469"/>
                  </a:lnTo>
                  <a:lnTo>
                    <a:pt x="418" y="466"/>
                  </a:lnTo>
                  <a:lnTo>
                    <a:pt x="407" y="465"/>
                  </a:lnTo>
                  <a:lnTo>
                    <a:pt x="393" y="466"/>
                  </a:lnTo>
                  <a:lnTo>
                    <a:pt x="377" y="469"/>
                  </a:lnTo>
                  <a:lnTo>
                    <a:pt x="356" y="475"/>
                  </a:lnTo>
                  <a:lnTo>
                    <a:pt x="327" y="482"/>
                  </a:lnTo>
                  <a:lnTo>
                    <a:pt x="305" y="486"/>
                  </a:lnTo>
                  <a:lnTo>
                    <a:pt x="298" y="484"/>
                  </a:lnTo>
                  <a:lnTo>
                    <a:pt x="293" y="483"/>
                  </a:lnTo>
                  <a:lnTo>
                    <a:pt x="289" y="482"/>
                  </a:lnTo>
                  <a:lnTo>
                    <a:pt x="287" y="477"/>
                  </a:lnTo>
                  <a:lnTo>
                    <a:pt x="282" y="466"/>
                  </a:lnTo>
                  <a:lnTo>
                    <a:pt x="274" y="455"/>
                  </a:lnTo>
                  <a:lnTo>
                    <a:pt x="265" y="447"/>
                  </a:lnTo>
                  <a:lnTo>
                    <a:pt x="254" y="439"/>
                  </a:lnTo>
                  <a:lnTo>
                    <a:pt x="241" y="432"/>
                  </a:lnTo>
                  <a:lnTo>
                    <a:pt x="228" y="427"/>
                  </a:lnTo>
                  <a:lnTo>
                    <a:pt x="213" y="424"/>
                  </a:lnTo>
                  <a:lnTo>
                    <a:pt x="198" y="422"/>
                  </a:lnTo>
                  <a:lnTo>
                    <a:pt x="179" y="422"/>
                  </a:lnTo>
                  <a:lnTo>
                    <a:pt x="164" y="420"/>
                  </a:lnTo>
                  <a:lnTo>
                    <a:pt x="157" y="418"/>
                  </a:lnTo>
                  <a:lnTo>
                    <a:pt x="150" y="416"/>
                  </a:lnTo>
                  <a:lnTo>
                    <a:pt x="143" y="413"/>
                  </a:lnTo>
                  <a:lnTo>
                    <a:pt x="136" y="407"/>
                  </a:lnTo>
                  <a:lnTo>
                    <a:pt x="122" y="395"/>
                  </a:lnTo>
                  <a:lnTo>
                    <a:pt x="106" y="377"/>
                  </a:lnTo>
                  <a:lnTo>
                    <a:pt x="85" y="352"/>
                  </a:lnTo>
                  <a:lnTo>
                    <a:pt x="60" y="321"/>
                  </a:lnTo>
                  <a:lnTo>
                    <a:pt x="37" y="290"/>
                  </a:lnTo>
                  <a:lnTo>
                    <a:pt x="21" y="268"/>
                  </a:lnTo>
                  <a:lnTo>
                    <a:pt x="8" y="251"/>
                  </a:lnTo>
                  <a:lnTo>
                    <a:pt x="3" y="238"/>
                  </a:lnTo>
                  <a:lnTo>
                    <a:pt x="0" y="233"/>
                  </a:lnTo>
                  <a:lnTo>
                    <a:pt x="0" y="229"/>
                  </a:lnTo>
                  <a:lnTo>
                    <a:pt x="0" y="224"/>
                  </a:lnTo>
                  <a:lnTo>
                    <a:pt x="3" y="222"/>
                  </a:lnTo>
                  <a:lnTo>
                    <a:pt x="8" y="218"/>
                  </a:lnTo>
                  <a:lnTo>
                    <a:pt x="18" y="213"/>
                  </a:lnTo>
                  <a:lnTo>
                    <a:pt x="22" y="209"/>
                  </a:lnTo>
                  <a:lnTo>
                    <a:pt x="29" y="205"/>
                  </a:lnTo>
                  <a:lnTo>
                    <a:pt x="34" y="197"/>
                  </a:lnTo>
                  <a:lnTo>
                    <a:pt x="43" y="187"/>
                  </a:lnTo>
                  <a:lnTo>
                    <a:pt x="58" y="164"/>
                  </a:lnTo>
                  <a:lnTo>
                    <a:pt x="73" y="136"/>
                  </a:lnTo>
                  <a:lnTo>
                    <a:pt x="81" y="121"/>
                  </a:lnTo>
                  <a:lnTo>
                    <a:pt x="89" y="106"/>
                  </a:lnTo>
                  <a:lnTo>
                    <a:pt x="98" y="95"/>
                  </a:lnTo>
                  <a:lnTo>
                    <a:pt x="106" y="84"/>
                  </a:lnTo>
                  <a:lnTo>
                    <a:pt x="114" y="76"/>
                  </a:lnTo>
                  <a:lnTo>
                    <a:pt x="122" y="69"/>
                  </a:lnTo>
                  <a:lnTo>
                    <a:pt x="131" y="64"/>
                  </a:lnTo>
                  <a:lnTo>
                    <a:pt x="137" y="61"/>
                  </a:lnTo>
                  <a:lnTo>
                    <a:pt x="173" y="54"/>
                  </a:lnTo>
                  <a:lnTo>
                    <a:pt x="219" y="44"/>
                  </a:lnTo>
                  <a:lnTo>
                    <a:pt x="272" y="35"/>
                  </a:lnTo>
                  <a:lnTo>
                    <a:pt x="329" y="24"/>
                  </a:lnTo>
                  <a:lnTo>
                    <a:pt x="382" y="14"/>
                  </a:lnTo>
                  <a:lnTo>
                    <a:pt x="429" y="7"/>
                  </a:lnTo>
                  <a:lnTo>
                    <a:pt x="465" y="2"/>
                  </a:lnTo>
                  <a:lnTo>
                    <a:pt x="484" y="0"/>
                  </a:lnTo>
                  <a:lnTo>
                    <a:pt x="489" y="2"/>
                  </a:lnTo>
                  <a:lnTo>
                    <a:pt x="498" y="6"/>
                  </a:lnTo>
                  <a:lnTo>
                    <a:pt x="507" y="13"/>
                  </a:lnTo>
                  <a:lnTo>
                    <a:pt x="518" y="21"/>
                  </a:lnTo>
                  <a:lnTo>
                    <a:pt x="544" y="47"/>
                  </a:lnTo>
                  <a:lnTo>
                    <a:pt x="573" y="79"/>
                  </a:lnTo>
                  <a:lnTo>
                    <a:pt x="605" y="116"/>
                  </a:lnTo>
                  <a:lnTo>
                    <a:pt x="637" y="158"/>
                  </a:lnTo>
                  <a:lnTo>
                    <a:pt x="669" y="202"/>
                  </a:lnTo>
                  <a:lnTo>
                    <a:pt x="698" y="248"/>
                  </a:lnTo>
                  <a:lnTo>
                    <a:pt x="738" y="314"/>
                  </a:lnTo>
                  <a:lnTo>
                    <a:pt x="638" y="420"/>
                  </a:lnTo>
                  <a:lnTo>
                    <a:pt x="597" y="464"/>
                  </a:lnTo>
                  <a:lnTo>
                    <a:pt x="561" y="499"/>
                  </a:lnTo>
                  <a:lnTo>
                    <a:pt x="535" y="524"/>
                  </a:lnTo>
                  <a:lnTo>
                    <a:pt x="520" y="537"/>
                  </a:lnTo>
                  <a:lnTo>
                    <a:pt x="517" y="537"/>
                  </a:lnTo>
                  <a:lnTo>
                    <a:pt x="511" y="535"/>
                  </a:lnTo>
                  <a:lnTo>
                    <a:pt x="505" y="532"/>
                  </a:lnTo>
                  <a:lnTo>
                    <a:pt x="498" y="528"/>
                  </a:lnTo>
                  <a:lnTo>
                    <a:pt x="480" y="517"/>
                  </a:lnTo>
                  <a:lnTo>
                    <a:pt x="463" y="50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24" name="Freeform 15"/>
            <p:cNvSpPr>
              <a:spLocks/>
            </p:cNvSpPr>
            <p:nvPr/>
          </p:nvSpPr>
          <p:spPr bwMode="auto">
            <a:xfrm>
              <a:off x="1350689" y="5493613"/>
              <a:ext cx="54955" cy="63632"/>
            </a:xfrm>
            <a:custGeom>
              <a:avLst/>
              <a:gdLst>
                <a:gd name="T0" fmla="*/ 197 w 458"/>
                <a:gd name="T1" fmla="*/ 500 h 527"/>
                <a:gd name="T2" fmla="*/ 181 w 458"/>
                <a:gd name="T3" fmla="*/ 447 h 527"/>
                <a:gd name="T4" fmla="*/ 168 w 458"/>
                <a:gd name="T5" fmla="*/ 391 h 527"/>
                <a:gd name="T6" fmla="*/ 155 w 458"/>
                <a:gd name="T7" fmla="*/ 352 h 527"/>
                <a:gd name="T8" fmla="*/ 133 w 458"/>
                <a:gd name="T9" fmla="*/ 315 h 527"/>
                <a:gd name="T10" fmla="*/ 98 w 458"/>
                <a:gd name="T11" fmla="*/ 273 h 527"/>
                <a:gd name="T12" fmla="*/ 41 w 458"/>
                <a:gd name="T13" fmla="*/ 211 h 527"/>
                <a:gd name="T14" fmla="*/ 8 w 458"/>
                <a:gd name="T15" fmla="*/ 167 h 527"/>
                <a:gd name="T16" fmla="*/ 1 w 458"/>
                <a:gd name="T17" fmla="*/ 152 h 527"/>
                <a:gd name="T18" fmla="*/ 0 w 458"/>
                <a:gd name="T19" fmla="*/ 145 h 527"/>
                <a:gd name="T20" fmla="*/ 15 w 458"/>
                <a:gd name="T21" fmla="*/ 120 h 527"/>
                <a:gd name="T22" fmla="*/ 47 w 458"/>
                <a:gd name="T23" fmla="*/ 79 h 527"/>
                <a:gd name="T24" fmla="*/ 77 w 458"/>
                <a:gd name="T25" fmla="*/ 49 h 527"/>
                <a:gd name="T26" fmla="*/ 96 w 458"/>
                <a:gd name="T27" fmla="*/ 35 h 527"/>
                <a:gd name="T28" fmla="*/ 107 w 458"/>
                <a:gd name="T29" fmla="*/ 33 h 527"/>
                <a:gd name="T30" fmla="*/ 115 w 458"/>
                <a:gd name="T31" fmla="*/ 35 h 527"/>
                <a:gd name="T32" fmla="*/ 125 w 458"/>
                <a:gd name="T33" fmla="*/ 35 h 527"/>
                <a:gd name="T34" fmla="*/ 136 w 458"/>
                <a:gd name="T35" fmla="*/ 31 h 527"/>
                <a:gd name="T36" fmla="*/ 146 w 458"/>
                <a:gd name="T37" fmla="*/ 22 h 527"/>
                <a:gd name="T38" fmla="*/ 157 w 458"/>
                <a:gd name="T39" fmla="*/ 10 h 527"/>
                <a:gd name="T40" fmla="*/ 170 w 458"/>
                <a:gd name="T41" fmla="*/ 2 h 527"/>
                <a:gd name="T42" fmla="*/ 194 w 458"/>
                <a:gd name="T43" fmla="*/ 0 h 527"/>
                <a:gd name="T44" fmla="*/ 234 w 458"/>
                <a:gd name="T45" fmla="*/ 7 h 527"/>
                <a:gd name="T46" fmla="*/ 359 w 458"/>
                <a:gd name="T47" fmla="*/ 29 h 527"/>
                <a:gd name="T48" fmla="*/ 370 w 458"/>
                <a:gd name="T49" fmla="*/ 113 h 527"/>
                <a:gd name="T50" fmla="*/ 379 w 458"/>
                <a:gd name="T51" fmla="*/ 143 h 527"/>
                <a:gd name="T52" fmla="*/ 392 w 458"/>
                <a:gd name="T53" fmla="*/ 171 h 527"/>
                <a:gd name="T54" fmla="*/ 407 w 458"/>
                <a:gd name="T55" fmla="*/ 196 h 527"/>
                <a:gd name="T56" fmla="*/ 428 w 458"/>
                <a:gd name="T57" fmla="*/ 220 h 527"/>
                <a:gd name="T58" fmla="*/ 444 w 458"/>
                <a:gd name="T59" fmla="*/ 247 h 527"/>
                <a:gd name="T60" fmla="*/ 454 w 458"/>
                <a:gd name="T61" fmla="*/ 274 h 527"/>
                <a:gd name="T62" fmla="*/ 458 w 458"/>
                <a:gd name="T63" fmla="*/ 303 h 527"/>
                <a:gd name="T64" fmla="*/ 456 w 458"/>
                <a:gd name="T65" fmla="*/ 332 h 527"/>
                <a:gd name="T66" fmla="*/ 450 w 458"/>
                <a:gd name="T67" fmla="*/ 363 h 527"/>
                <a:gd name="T68" fmla="*/ 436 w 458"/>
                <a:gd name="T69" fmla="*/ 395 h 527"/>
                <a:gd name="T70" fmla="*/ 417 w 458"/>
                <a:gd name="T71" fmla="*/ 429 h 527"/>
                <a:gd name="T72" fmla="*/ 388 w 458"/>
                <a:gd name="T73" fmla="*/ 472 h 527"/>
                <a:gd name="T74" fmla="*/ 362 w 458"/>
                <a:gd name="T75" fmla="*/ 504 h 527"/>
                <a:gd name="T76" fmla="*/ 345 w 458"/>
                <a:gd name="T77" fmla="*/ 516 h 527"/>
                <a:gd name="T78" fmla="*/ 331 w 458"/>
                <a:gd name="T79" fmla="*/ 522 h 527"/>
                <a:gd name="T80" fmla="*/ 305 w 458"/>
                <a:gd name="T81" fmla="*/ 526 h 527"/>
                <a:gd name="T82" fmla="*/ 267 w 458"/>
                <a:gd name="T83" fmla="*/ 527 h 527"/>
                <a:gd name="T84" fmla="*/ 239 w 458"/>
                <a:gd name="T85" fmla="*/ 527 h 527"/>
                <a:gd name="T86" fmla="*/ 219 w 458"/>
                <a:gd name="T87" fmla="*/ 523 h 527"/>
                <a:gd name="T88" fmla="*/ 206 w 458"/>
                <a:gd name="T89" fmla="*/ 517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8" h="527">
                  <a:moveTo>
                    <a:pt x="202" y="513"/>
                  </a:moveTo>
                  <a:lnTo>
                    <a:pt x="197" y="500"/>
                  </a:lnTo>
                  <a:lnTo>
                    <a:pt x="188" y="476"/>
                  </a:lnTo>
                  <a:lnTo>
                    <a:pt x="181" y="447"/>
                  </a:lnTo>
                  <a:lnTo>
                    <a:pt x="173" y="414"/>
                  </a:lnTo>
                  <a:lnTo>
                    <a:pt x="168" y="391"/>
                  </a:lnTo>
                  <a:lnTo>
                    <a:pt x="162" y="372"/>
                  </a:lnTo>
                  <a:lnTo>
                    <a:pt x="155" y="352"/>
                  </a:lnTo>
                  <a:lnTo>
                    <a:pt x="146" y="335"/>
                  </a:lnTo>
                  <a:lnTo>
                    <a:pt x="133" y="315"/>
                  </a:lnTo>
                  <a:lnTo>
                    <a:pt x="117" y="296"/>
                  </a:lnTo>
                  <a:lnTo>
                    <a:pt x="98" y="273"/>
                  </a:lnTo>
                  <a:lnTo>
                    <a:pt x="74" y="247"/>
                  </a:lnTo>
                  <a:lnTo>
                    <a:pt x="41" y="211"/>
                  </a:lnTo>
                  <a:lnTo>
                    <a:pt x="18" y="179"/>
                  </a:lnTo>
                  <a:lnTo>
                    <a:pt x="8" y="167"/>
                  </a:lnTo>
                  <a:lnTo>
                    <a:pt x="3" y="156"/>
                  </a:lnTo>
                  <a:lnTo>
                    <a:pt x="1" y="152"/>
                  </a:lnTo>
                  <a:lnTo>
                    <a:pt x="0" y="148"/>
                  </a:lnTo>
                  <a:lnTo>
                    <a:pt x="0" y="145"/>
                  </a:lnTo>
                  <a:lnTo>
                    <a:pt x="1" y="143"/>
                  </a:lnTo>
                  <a:lnTo>
                    <a:pt x="15" y="120"/>
                  </a:lnTo>
                  <a:lnTo>
                    <a:pt x="30" y="98"/>
                  </a:lnTo>
                  <a:lnTo>
                    <a:pt x="47" y="79"/>
                  </a:lnTo>
                  <a:lnTo>
                    <a:pt x="62" y="61"/>
                  </a:lnTo>
                  <a:lnTo>
                    <a:pt x="77" y="49"/>
                  </a:lnTo>
                  <a:lnTo>
                    <a:pt x="91" y="39"/>
                  </a:lnTo>
                  <a:lnTo>
                    <a:pt x="96" y="35"/>
                  </a:lnTo>
                  <a:lnTo>
                    <a:pt x="102" y="33"/>
                  </a:lnTo>
                  <a:lnTo>
                    <a:pt x="107" y="33"/>
                  </a:lnTo>
                  <a:lnTo>
                    <a:pt x="111" y="33"/>
                  </a:lnTo>
                  <a:lnTo>
                    <a:pt x="115" y="35"/>
                  </a:lnTo>
                  <a:lnTo>
                    <a:pt x="121" y="35"/>
                  </a:lnTo>
                  <a:lnTo>
                    <a:pt x="125" y="35"/>
                  </a:lnTo>
                  <a:lnTo>
                    <a:pt x="131" y="33"/>
                  </a:lnTo>
                  <a:lnTo>
                    <a:pt x="136" y="31"/>
                  </a:lnTo>
                  <a:lnTo>
                    <a:pt x="142" y="27"/>
                  </a:lnTo>
                  <a:lnTo>
                    <a:pt x="146" y="22"/>
                  </a:lnTo>
                  <a:lnTo>
                    <a:pt x="150" y="17"/>
                  </a:lnTo>
                  <a:lnTo>
                    <a:pt x="157" y="10"/>
                  </a:lnTo>
                  <a:lnTo>
                    <a:pt x="162" y="5"/>
                  </a:lnTo>
                  <a:lnTo>
                    <a:pt x="170" y="2"/>
                  </a:lnTo>
                  <a:lnTo>
                    <a:pt x="180" y="0"/>
                  </a:lnTo>
                  <a:lnTo>
                    <a:pt x="194" y="0"/>
                  </a:lnTo>
                  <a:lnTo>
                    <a:pt x="212" y="3"/>
                  </a:lnTo>
                  <a:lnTo>
                    <a:pt x="234" y="7"/>
                  </a:lnTo>
                  <a:lnTo>
                    <a:pt x="264" y="11"/>
                  </a:lnTo>
                  <a:lnTo>
                    <a:pt x="359" y="29"/>
                  </a:lnTo>
                  <a:lnTo>
                    <a:pt x="367" y="97"/>
                  </a:lnTo>
                  <a:lnTo>
                    <a:pt x="370" y="113"/>
                  </a:lnTo>
                  <a:lnTo>
                    <a:pt x="374" y="128"/>
                  </a:lnTo>
                  <a:lnTo>
                    <a:pt x="379" y="143"/>
                  </a:lnTo>
                  <a:lnTo>
                    <a:pt x="385" y="157"/>
                  </a:lnTo>
                  <a:lnTo>
                    <a:pt x="392" y="171"/>
                  </a:lnTo>
                  <a:lnTo>
                    <a:pt x="399" y="183"/>
                  </a:lnTo>
                  <a:lnTo>
                    <a:pt x="407" y="196"/>
                  </a:lnTo>
                  <a:lnTo>
                    <a:pt x="417" y="207"/>
                  </a:lnTo>
                  <a:lnTo>
                    <a:pt x="428" y="220"/>
                  </a:lnTo>
                  <a:lnTo>
                    <a:pt x="436" y="233"/>
                  </a:lnTo>
                  <a:lnTo>
                    <a:pt x="444" y="247"/>
                  </a:lnTo>
                  <a:lnTo>
                    <a:pt x="450" y="260"/>
                  </a:lnTo>
                  <a:lnTo>
                    <a:pt x="454" y="274"/>
                  </a:lnTo>
                  <a:lnTo>
                    <a:pt x="456" y="288"/>
                  </a:lnTo>
                  <a:lnTo>
                    <a:pt x="458" y="303"/>
                  </a:lnTo>
                  <a:lnTo>
                    <a:pt x="458" y="317"/>
                  </a:lnTo>
                  <a:lnTo>
                    <a:pt x="456" y="332"/>
                  </a:lnTo>
                  <a:lnTo>
                    <a:pt x="454" y="347"/>
                  </a:lnTo>
                  <a:lnTo>
                    <a:pt x="450" y="363"/>
                  </a:lnTo>
                  <a:lnTo>
                    <a:pt x="443" y="380"/>
                  </a:lnTo>
                  <a:lnTo>
                    <a:pt x="436" y="395"/>
                  </a:lnTo>
                  <a:lnTo>
                    <a:pt x="426" y="413"/>
                  </a:lnTo>
                  <a:lnTo>
                    <a:pt x="417" y="429"/>
                  </a:lnTo>
                  <a:lnTo>
                    <a:pt x="404" y="447"/>
                  </a:lnTo>
                  <a:lnTo>
                    <a:pt x="388" y="472"/>
                  </a:lnTo>
                  <a:lnTo>
                    <a:pt x="374" y="490"/>
                  </a:lnTo>
                  <a:lnTo>
                    <a:pt x="362" y="504"/>
                  </a:lnTo>
                  <a:lnTo>
                    <a:pt x="351" y="513"/>
                  </a:lnTo>
                  <a:lnTo>
                    <a:pt x="345" y="516"/>
                  </a:lnTo>
                  <a:lnTo>
                    <a:pt x="338" y="519"/>
                  </a:lnTo>
                  <a:lnTo>
                    <a:pt x="331" y="522"/>
                  </a:lnTo>
                  <a:lnTo>
                    <a:pt x="323" y="523"/>
                  </a:lnTo>
                  <a:lnTo>
                    <a:pt x="305" y="526"/>
                  </a:lnTo>
                  <a:lnTo>
                    <a:pt x="283" y="527"/>
                  </a:lnTo>
                  <a:lnTo>
                    <a:pt x="267" y="527"/>
                  </a:lnTo>
                  <a:lnTo>
                    <a:pt x="252" y="527"/>
                  </a:lnTo>
                  <a:lnTo>
                    <a:pt x="239" y="527"/>
                  </a:lnTo>
                  <a:lnTo>
                    <a:pt x="228" y="526"/>
                  </a:lnTo>
                  <a:lnTo>
                    <a:pt x="219" y="523"/>
                  </a:lnTo>
                  <a:lnTo>
                    <a:pt x="212" y="520"/>
                  </a:lnTo>
                  <a:lnTo>
                    <a:pt x="206" y="517"/>
                  </a:lnTo>
                  <a:lnTo>
                    <a:pt x="202" y="51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1382505" y="5541699"/>
              <a:ext cx="70863" cy="63993"/>
            </a:xfrm>
            <a:custGeom>
              <a:avLst/>
              <a:gdLst>
                <a:gd name="T0" fmla="*/ 312 w 587"/>
                <a:gd name="T1" fmla="*/ 505 h 529"/>
                <a:gd name="T2" fmla="*/ 292 w 587"/>
                <a:gd name="T3" fmla="*/ 488 h 529"/>
                <a:gd name="T4" fmla="*/ 275 w 587"/>
                <a:gd name="T5" fmla="*/ 470 h 529"/>
                <a:gd name="T6" fmla="*/ 264 w 587"/>
                <a:gd name="T7" fmla="*/ 450 h 529"/>
                <a:gd name="T8" fmla="*/ 252 w 587"/>
                <a:gd name="T9" fmla="*/ 418 h 529"/>
                <a:gd name="T10" fmla="*/ 235 w 587"/>
                <a:gd name="T11" fmla="*/ 386 h 529"/>
                <a:gd name="T12" fmla="*/ 219 w 587"/>
                <a:gd name="T13" fmla="*/ 373 h 529"/>
                <a:gd name="T14" fmla="*/ 198 w 587"/>
                <a:gd name="T15" fmla="*/ 348 h 529"/>
                <a:gd name="T16" fmla="*/ 183 w 587"/>
                <a:gd name="T17" fmla="*/ 325 h 529"/>
                <a:gd name="T18" fmla="*/ 168 w 587"/>
                <a:gd name="T19" fmla="*/ 311 h 529"/>
                <a:gd name="T20" fmla="*/ 150 w 587"/>
                <a:gd name="T21" fmla="*/ 299 h 529"/>
                <a:gd name="T22" fmla="*/ 132 w 587"/>
                <a:gd name="T23" fmla="*/ 290 h 529"/>
                <a:gd name="T24" fmla="*/ 113 w 587"/>
                <a:gd name="T25" fmla="*/ 285 h 529"/>
                <a:gd name="T26" fmla="*/ 92 w 587"/>
                <a:gd name="T27" fmla="*/ 274 h 529"/>
                <a:gd name="T28" fmla="*/ 70 w 587"/>
                <a:gd name="T29" fmla="*/ 257 h 529"/>
                <a:gd name="T30" fmla="*/ 50 w 587"/>
                <a:gd name="T31" fmla="*/ 238 h 529"/>
                <a:gd name="T32" fmla="*/ 0 w 587"/>
                <a:gd name="T33" fmla="*/ 178 h 529"/>
                <a:gd name="T34" fmla="*/ 62 w 587"/>
                <a:gd name="T35" fmla="*/ 172 h 529"/>
                <a:gd name="T36" fmla="*/ 87 w 587"/>
                <a:gd name="T37" fmla="*/ 164 h 529"/>
                <a:gd name="T38" fmla="*/ 109 w 587"/>
                <a:gd name="T39" fmla="*/ 146 h 529"/>
                <a:gd name="T40" fmla="*/ 136 w 587"/>
                <a:gd name="T41" fmla="*/ 114 h 529"/>
                <a:gd name="T42" fmla="*/ 175 w 587"/>
                <a:gd name="T43" fmla="*/ 61 h 529"/>
                <a:gd name="T44" fmla="*/ 211 w 587"/>
                <a:gd name="T45" fmla="*/ 13 h 529"/>
                <a:gd name="T46" fmla="*/ 223 w 587"/>
                <a:gd name="T47" fmla="*/ 0 h 529"/>
                <a:gd name="T48" fmla="*/ 231 w 587"/>
                <a:gd name="T49" fmla="*/ 2 h 529"/>
                <a:gd name="T50" fmla="*/ 249 w 587"/>
                <a:gd name="T51" fmla="*/ 14 h 529"/>
                <a:gd name="T52" fmla="*/ 296 w 587"/>
                <a:gd name="T53" fmla="*/ 66 h 529"/>
                <a:gd name="T54" fmla="*/ 381 w 587"/>
                <a:gd name="T55" fmla="*/ 32 h 529"/>
                <a:gd name="T56" fmla="*/ 421 w 587"/>
                <a:gd name="T57" fmla="*/ 17 h 529"/>
                <a:gd name="T58" fmla="*/ 435 w 587"/>
                <a:gd name="T59" fmla="*/ 13 h 529"/>
                <a:gd name="T60" fmla="*/ 451 w 587"/>
                <a:gd name="T61" fmla="*/ 25 h 529"/>
                <a:gd name="T62" fmla="*/ 487 w 587"/>
                <a:gd name="T63" fmla="*/ 62 h 529"/>
                <a:gd name="T64" fmla="*/ 541 w 587"/>
                <a:gd name="T65" fmla="*/ 128 h 529"/>
                <a:gd name="T66" fmla="*/ 574 w 587"/>
                <a:gd name="T67" fmla="*/ 172 h 529"/>
                <a:gd name="T68" fmla="*/ 585 w 587"/>
                <a:gd name="T69" fmla="*/ 191 h 529"/>
                <a:gd name="T70" fmla="*/ 581 w 587"/>
                <a:gd name="T71" fmla="*/ 205 h 529"/>
                <a:gd name="T72" fmla="*/ 541 w 587"/>
                <a:gd name="T73" fmla="*/ 238 h 529"/>
                <a:gd name="T74" fmla="*/ 436 w 587"/>
                <a:gd name="T75" fmla="*/ 315 h 529"/>
                <a:gd name="T76" fmla="*/ 440 w 587"/>
                <a:gd name="T77" fmla="*/ 448 h 529"/>
                <a:gd name="T78" fmla="*/ 440 w 587"/>
                <a:gd name="T79" fmla="*/ 492 h 529"/>
                <a:gd name="T80" fmla="*/ 436 w 587"/>
                <a:gd name="T81" fmla="*/ 510 h 529"/>
                <a:gd name="T82" fmla="*/ 431 w 587"/>
                <a:gd name="T83" fmla="*/ 517 h 529"/>
                <a:gd name="T84" fmla="*/ 420 w 587"/>
                <a:gd name="T85" fmla="*/ 523 h 529"/>
                <a:gd name="T86" fmla="*/ 399 w 587"/>
                <a:gd name="T87" fmla="*/ 528 h 529"/>
                <a:gd name="T88" fmla="*/ 380 w 587"/>
                <a:gd name="T89" fmla="*/ 529 h 529"/>
                <a:gd name="T90" fmla="*/ 359 w 587"/>
                <a:gd name="T91" fmla="*/ 525 h 529"/>
                <a:gd name="T92" fmla="*/ 337 w 587"/>
                <a:gd name="T93" fmla="*/ 517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87" h="529">
                  <a:moveTo>
                    <a:pt x="325" y="512"/>
                  </a:moveTo>
                  <a:lnTo>
                    <a:pt x="312" y="505"/>
                  </a:lnTo>
                  <a:lnTo>
                    <a:pt x="301" y="496"/>
                  </a:lnTo>
                  <a:lnTo>
                    <a:pt x="292" y="488"/>
                  </a:lnTo>
                  <a:lnTo>
                    <a:pt x="284" y="480"/>
                  </a:lnTo>
                  <a:lnTo>
                    <a:pt x="275" y="470"/>
                  </a:lnTo>
                  <a:lnTo>
                    <a:pt x="270" y="461"/>
                  </a:lnTo>
                  <a:lnTo>
                    <a:pt x="264" y="450"/>
                  </a:lnTo>
                  <a:lnTo>
                    <a:pt x="259" y="437"/>
                  </a:lnTo>
                  <a:lnTo>
                    <a:pt x="252" y="418"/>
                  </a:lnTo>
                  <a:lnTo>
                    <a:pt x="244" y="400"/>
                  </a:lnTo>
                  <a:lnTo>
                    <a:pt x="235" y="386"/>
                  </a:lnTo>
                  <a:lnTo>
                    <a:pt x="229" y="378"/>
                  </a:lnTo>
                  <a:lnTo>
                    <a:pt x="219" y="373"/>
                  </a:lnTo>
                  <a:lnTo>
                    <a:pt x="209" y="362"/>
                  </a:lnTo>
                  <a:lnTo>
                    <a:pt x="198" y="348"/>
                  </a:lnTo>
                  <a:lnTo>
                    <a:pt x="189" y="333"/>
                  </a:lnTo>
                  <a:lnTo>
                    <a:pt x="183" y="325"/>
                  </a:lnTo>
                  <a:lnTo>
                    <a:pt x="175" y="318"/>
                  </a:lnTo>
                  <a:lnTo>
                    <a:pt x="168" y="311"/>
                  </a:lnTo>
                  <a:lnTo>
                    <a:pt x="158" y="304"/>
                  </a:lnTo>
                  <a:lnTo>
                    <a:pt x="150" y="299"/>
                  </a:lnTo>
                  <a:lnTo>
                    <a:pt x="141" y="294"/>
                  </a:lnTo>
                  <a:lnTo>
                    <a:pt x="132" y="290"/>
                  </a:lnTo>
                  <a:lnTo>
                    <a:pt x="123" y="288"/>
                  </a:lnTo>
                  <a:lnTo>
                    <a:pt x="113" y="285"/>
                  </a:lnTo>
                  <a:lnTo>
                    <a:pt x="103" y="279"/>
                  </a:lnTo>
                  <a:lnTo>
                    <a:pt x="92" y="274"/>
                  </a:lnTo>
                  <a:lnTo>
                    <a:pt x="81" y="266"/>
                  </a:lnTo>
                  <a:lnTo>
                    <a:pt x="70" y="257"/>
                  </a:lnTo>
                  <a:lnTo>
                    <a:pt x="61" y="248"/>
                  </a:lnTo>
                  <a:lnTo>
                    <a:pt x="50" y="238"/>
                  </a:lnTo>
                  <a:lnTo>
                    <a:pt x="40" y="227"/>
                  </a:lnTo>
                  <a:lnTo>
                    <a:pt x="0" y="178"/>
                  </a:lnTo>
                  <a:lnTo>
                    <a:pt x="47" y="175"/>
                  </a:lnTo>
                  <a:lnTo>
                    <a:pt x="62" y="172"/>
                  </a:lnTo>
                  <a:lnTo>
                    <a:pt x="75" y="169"/>
                  </a:lnTo>
                  <a:lnTo>
                    <a:pt x="87" y="164"/>
                  </a:lnTo>
                  <a:lnTo>
                    <a:pt x="98" y="156"/>
                  </a:lnTo>
                  <a:lnTo>
                    <a:pt x="109" y="146"/>
                  </a:lnTo>
                  <a:lnTo>
                    <a:pt x="121" y="132"/>
                  </a:lnTo>
                  <a:lnTo>
                    <a:pt x="136" y="114"/>
                  </a:lnTo>
                  <a:lnTo>
                    <a:pt x="153" y="92"/>
                  </a:lnTo>
                  <a:lnTo>
                    <a:pt x="175" y="61"/>
                  </a:lnTo>
                  <a:lnTo>
                    <a:pt x="196" y="33"/>
                  </a:lnTo>
                  <a:lnTo>
                    <a:pt x="211" y="13"/>
                  </a:lnTo>
                  <a:lnTo>
                    <a:pt x="220" y="2"/>
                  </a:lnTo>
                  <a:lnTo>
                    <a:pt x="223" y="0"/>
                  </a:lnTo>
                  <a:lnTo>
                    <a:pt x="226" y="0"/>
                  </a:lnTo>
                  <a:lnTo>
                    <a:pt x="231" y="2"/>
                  </a:lnTo>
                  <a:lnTo>
                    <a:pt x="237" y="4"/>
                  </a:lnTo>
                  <a:lnTo>
                    <a:pt x="249" y="14"/>
                  </a:lnTo>
                  <a:lnTo>
                    <a:pt x="263" y="28"/>
                  </a:lnTo>
                  <a:lnTo>
                    <a:pt x="296" y="66"/>
                  </a:lnTo>
                  <a:lnTo>
                    <a:pt x="356" y="41"/>
                  </a:lnTo>
                  <a:lnTo>
                    <a:pt x="381" y="32"/>
                  </a:lnTo>
                  <a:lnTo>
                    <a:pt x="403" y="24"/>
                  </a:lnTo>
                  <a:lnTo>
                    <a:pt x="421" y="17"/>
                  </a:lnTo>
                  <a:lnTo>
                    <a:pt x="431" y="11"/>
                  </a:lnTo>
                  <a:lnTo>
                    <a:pt x="435" y="13"/>
                  </a:lnTo>
                  <a:lnTo>
                    <a:pt x="442" y="17"/>
                  </a:lnTo>
                  <a:lnTo>
                    <a:pt x="451" y="25"/>
                  </a:lnTo>
                  <a:lnTo>
                    <a:pt x="461" y="36"/>
                  </a:lnTo>
                  <a:lnTo>
                    <a:pt x="487" y="62"/>
                  </a:lnTo>
                  <a:lnTo>
                    <a:pt x="515" y="95"/>
                  </a:lnTo>
                  <a:lnTo>
                    <a:pt x="541" y="128"/>
                  </a:lnTo>
                  <a:lnTo>
                    <a:pt x="564" y="158"/>
                  </a:lnTo>
                  <a:lnTo>
                    <a:pt x="574" y="172"/>
                  </a:lnTo>
                  <a:lnTo>
                    <a:pt x="581" y="183"/>
                  </a:lnTo>
                  <a:lnTo>
                    <a:pt x="585" y="191"/>
                  </a:lnTo>
                  <a:lnTo>
                    <a:pt x="587" y="197"/>
                  </a:lnTo>
                  <a:lnTo>
                    <a:pt x="581" y="205"/>
                  </a:lnTo>
                  <a:lnTo>
                    <a:pt x="564" y="219"/>
                  </a:lnTo>
                  <a:lnTo>
                    <a:pt x="541" y="238"/>
                  </a:lnTo>
                  <a:lnTo>
                    <a:pt x="512" y="260"/>
                  </a:lnTo>
                  <a:lnTo>
                    <a:pt x="436" y="315"/>
                  </a:lnTo>
                  <a:lnTo>
                    <a:pt x="439" y="415"/>
                  </a:lnTo>
                  <a:lnTo>
                    <a:pt x="440" y="448"/>
                  </a:lnTo>
                  <a:lnTo>
                    <a:pt x="442" y="473"/>
                  </a:lnTo>
                  <a:lnTo>
                    <a:pt x="440" y="492"/>
                  </a:lnTo>
                  <a:lnTo>
                    <a:pt x="438" y="505"/>
                  </a:lnTo>
                  <a:lnTo>
                    <a:pt x="436" y="510"/>
                  </a:lnTo>
                  <a:lnTo>
                    <a:pt x="433" y="513"/>
                  </a:lnTo>
                  <a:lnTo>
                    <a:pt x="431" y="517"/>
                  </a:lnTo>
                  <a:lnTo>
                    <a:pt x="428" y="520"/>
                  </a:lnTo>
                  <a:lnTo>
                    <a:pt x="420" y="523"/>
                  </a:lnTo>
                  <a:lnTo>
                    <a:pt x="409" y="527"/>
                  </a:lnTo>
                  <a:lnTo>
                    <a:pt x="399" y="528"/>
                  </a:lnTo>
                  <a:lnTo>
                    <a:pt x="391" y="529"/>
                  </a:lnTo>
                  <a:lnTo>
                    <a:pt x="380" y="529"/>
                  </a:lnTo>
                  <a:lnTo>
                    <a:pt x="370" y="528"/>
                  </a:lnTo>
                  <a:lnTo>
                    <a:pt x="359" y="525"/>
                  </a:lnTo>
                  <a:lnTo>
                    <a:pt x="348" y="521"/>
                  </a:lnTo>
                  <a:lnTo>
                    <a:pt x="337" y="517"/>
                  </a:lnTo>
                  <a:lnTo>
                    <a:pt x="325" y="5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1310557" y="5511691"/>
              <a:ext cx="76648" cy="75924"/>
            </a:xfrm>
            <a:custGeom>
              <a:avLst/>
              <a:gdLst>
                <a:gd name="T0" fmla="*/ 451 w 638"/>
                <a:gd name="T1" fmla="*/ 573 h 631"/>
                <a:gd name="T2" fmla="*/ 429 w 638"/>
                <a:gd name="T3" fmla="*/ 551 h 631"/>
                <a:gd name="T4" fmla="*/ 406 w 638"/>
                <a:gd name="T5" fmla="*/ 537 h 631"/>
                <a:gd name="T6" fmla="*/ 378 w 638"/>
                <a:gd name="T7" fmla="*/ 528 h 631"/>
                <a:gd name="T8" fmla="*/ 349 w 638"/>
                <a:gd name="T9" fmla="*/ 522 h 631"/>
                <a:gd name="T10" fmla="*/ 318 w 638"/>
                <a:gd name="T11" fmla="*/ 511 h 631"/>
                <a:gd name="T12" fmla="*/ 285 w 638"/>
                <a:gd name="T13" fmla="*/ 495 h 631"/>
                <a:gd name="T14" fmla="*/ 252 w 638"/>
                <a:gd name="T15" fmla="*/ 475 h 631"/>
                <a:gd name="T16" fmla="*/ 205 w 638"/>
                <a:gd name="T17" fmla="*/ 442 h 631"/>
                <a:gd name="T18" fmla="*/ 154 w 638"/>
                <a:gd name="T19" fmla="*/ 415 h 631"/>
                <a:gd name="T20" fmla="*/ 124 w 638"/>
                <a:gd name="T21" fmla="*/ 401 h 631"/>
                <a:gd name="T22" fmla="*/ 94 w 638"/>
                <a:gd name="T23" fmla="*/ 391 h 631"/>
                <a:gd name="T24" fmla="*/ 70 w 638"/>
                <a:gd name="T25" fmla="*/ 382 h 631"/>
                <a:gd name="T26" fmla="*/ 58 w 638"/>
                <a:gd name="T27" fmla="*/ 371 h 631"/>
                <a:gd name="T28" fmla="*/ 52 w 638"/>
                <a:gd name="T29" fmla="*/ 357 h 631"/>
                <a:gd name="T30" fmla="*/ 50 w 638"/>
                <a:gd name="T31" fmla="*/ 330 h 631"/>
                <a:gd name="T32" fmla="*/ 35 w 638"/>
                <a:gd name="T33" fmla="*/ 272 h 631"/>
                <a:gd name="T34" fmla="*/ 13 w 638"/>
                <a:gd name="T35" fmla="*/ 203 h 631"/>
                <a:gd name="T36" fmla="*/ 3 w 638"/>
                <a:gd name="T37" fmla="*/ 166 h 631"/>
                <a:gd name="T38" fmla="*/ 0 w 638"/>
                <a:gd name="T39" fmla="*/ 149 h 631"/>
                <a:gd name="T40" fmla="*/ 2 w 638"/>
                <a:gd name="T41" fmla="*/ 136 h 631"/>
                <a:gd name="T42" fmla="*/ 8 w 638"/>
                <a:gd name="T43" fmla="*/ 126 h 631"/>
                <a:gd name="T44" fmla="*/ 26 w 638"/>
                <a:gd name="T45" fmla="*/ 114 h 631"/>
                <a:gd name="T46" fmla="*/ 55 w 638"/>
                <a:gd name="T47" fmla="*/ 99 h 631"/>
                <a:gd name="T48" fmla="*/ 76 w 638"/>
                <a:gd name="T49" fmla="*/ 85 h 631"/>
                <a:gd name="T50" fmla="*/ 94 w 638"/>
                <a:gd name="T51" fmla="*/ 67 h 631"/>
                <a:gd name="T52" fmla="*/ 109 w 638"/>
                <a:gd name="T53" fmla="*/ 48 h 631"/>
                <a:gd name="T54" fmla="*/ 121 w 638"/>
                <a:gd name="T55" fmla="*/ 24 h 631"/>
                <a:gd name="T56" fmla="*/ 131 w 638"/>
                <a:gd name="T57" fmla="*/ 11 h 631"/>
                <a:gd name="T58" fmla="*/ 139 w 638"/>
                <a:gd name="T59" fmla="*/ 4 h 631"/>
                <a:gd name="T60" fmla="*/ 153 w 638"/>
                <a:gd name="T61" fmla="*/ 0 h 631"/>
                <a:gd name="T62" fmla="*/ 184 w 638"/>
                <a:gd name="T63" fmla="*/ 0 h 631"/>
                <a:gd name="T64" fmla="*/ 228 w 638"/>
                <a:gd name="T65" fmla="*/ 5 h 631"/>
                <a:gd name="T66" fmla="*/ 263 w 638"/>
                <a:gd name="T67" fmla="*/ 13 h 631"/>
                <a:gd name="T68" fmla="*/ 292 w 638"/>
                <a:gd name="T69" fmla="*/ 31 h 631"/>
                <a:gd name="T70" fmla="*/ 326 w 638"/>
                <a:gd name="T71" fmla="*/ 64 h 631"/>
                <a:gd name="T72" fmla="*/ 384 w 638"/>
                <a:gd name="T73" fmla="*/ 127 h 631"/>
                <a:gd name="T74" fmla="*/ 429 w 638"/>
                <a:gd name="T75" fmla="*/ 184 h 631"/>
                <a:gd name="T76" fmla="*/ 451 w 638"/>
                <a:gd name="T77" fmla="*/ 217 h 631"/>
                <a:gd name="T78" fmla="*/ 459 w 638"/>
                <a:gd name="T79" fmla="*/ 237 h 631"/>
                <a:gd name="T80" fmla="*/ 470 w 638"/>
                <a:gd name="T81" fmla="*/ 275 h 631"/>
                <a:gd name="T82" fmla="*/ 481 w 638"/>
                <a:gd name="T83" fmla="*/ 327 h 631"/>
                <a:gd name="T84" fmla="*/ 492 w 638"/>
                <a:gd name="T85" fmla="*/ 364 h 631"/>
                <a:gd name="T86" fmla="*/ 512 w 638"/>
                <a:gd name="T87" fmla="*/ 397 h 631"/>
                <a:gd name="T88" fmla="*/ 543 w 638"/>
                <a:gd name="T89" fmla="*/ 433 h 631"/>
                <a:gd name="T90" fmla="*/ 594 w 638"/>
                <a:gd name="T91" fmla="*/ 485 h 631"/>
                <a:gd name="T92" fmla="*/ 626 w 638"/>
                <a:gd name="T93" fmla="*/ 522 h 631"/>
                <a:gd name="T94" fmla="*/ 637 w 638"/>
                <a:gd name="T95" fmla="*/ 539 h 631"/>
                <a:gd name="T96" fmla="*/ 638 w 638"/>
                <a:gd name="T97" fmla="*/ 545 h 631"/>
                <a:gd name="T98" fmla="*/ 633 w 638"/>
                <a:gd name="T99" fmla="*/ 554 h 631"/>
                <a:gd name="T100" fmla="*/ 616 w 638"/>
                <a:gd name="T101" fmla="*/ 569 h 631"/>
                <a:gd name="T102" fmla="*/ 568 w 638"/>
                <a:gd name="T103" fmla="*/ 602 h 631"/>
                <a:gd name="T104" fmla="*/ 534 w 638"/>
                <a:gd name="T105" fmla="*/ 622 h 631"/>
                <a:gd name="T106" fmla="*/ 517 w 638"/>
                <a:gd name="T107" fmla="*/ 629 h 631"/>
                <a:gd name="T108" fmla="*/ 506 w 638"/>
                <a:gd name="T109" fmla="*/ 629 h 631"/>
                <a:gd name="T110" fmla="*/ 495 w 638"/>
                <a:gd name="T111" fmla="*/ 625 h 631"/>
                <a:gd name="T112" fmla="*/ 479 w 638"/>
                <a:gd name="T113" fmla="*/ 606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8" h="631">
                  <a:moveTo>
                    <a:pt x="464" y="588"/>
                  </a:moveTo>
                  <a:lnTo>
                    <a:pt x="451" y="573"/>
                  </a:lnTo>
                  <a:lnTo>
                    <a:pt x="440" y="561"/>
                  </a:lnTo>
                  <a:lnTo>
                    <a:pt x="429" y="551"/>
                  </a:lnTo>
                  <a:lnTo>
                    <a:pt x="418" y="543"/>
                  </a:lnTo>
                  <a:lnTo>
                    <a:pt x="406" y="537"/>
                  </a:lnTo>
                  <a:lnTo>
                    <a:pt x="393" y="532"/>
                  </a:lnTo>
                  <a:lnTo>
                    <a:pt x="378" y="528"/>
                  </a:lnTo>
                  <a:lnTo>
                    <a:pt x="363" y="525"/>
                  </a:lnTo>
                  <a:lnTo>
                    <a:pt x="349" y="522"/>
                  </a:lnTo>
                  <a:lnTo>
                    <a:pt x="334" y="517"/>
                  </a:lnTo>
                  <a:lnTo>
                    <a:pt x="318" y="511"/>
                  </a:lnTo>
                  <a:lnTo>
                    <a:pt x="301" y="503"/>
                  </a:lnTo>
                  <a:lnTo>
                    <a:pt x="285" y="495"/>
                  </a:lnTo>
                  <a:lnTo>
                    <a:pt x="268" y="485"/>
                  </a:lnTo>
                  <a:lnTo>
                    <a:pt x="252" y="475"/>
                  </a:lnTo>
                  <a:lnTo>
                    <a:pt x="237" y="463"/>
                  </a:lnTo>
                  <a:lnTo>
                    <a:pt x="205" y="442"/>
                  </a:lnTo>
                  <a:lnTo>
                    <a:pt x="171" y="423"/>
                  </a:lnTo>
                  <a:lnTo>
                    <a:pt x="154" y="415"/>
                  </a:lnTo>
                  <a:lnTo>
                    <a:pt x="138" y="407"/>
                  </a:lnTo>
                  <a:lnTo>
                    <a:pt x="124" y="401"/>
                  </a:lnTo>
                  <a:lnTo>
                    <a:pt x="110" y="397"/>
                  </a:lnTo>
                  <a:lnTo>
                    <a:pt x="94" y="391"/>
                  </a:lnTo>
                  <a:lnTo>
                    <a:pt x="81" y="387"/>
                  </a:lnTo>
                  <a:lnTo>
                    <a:pt x="70" y="382"/>
                  </a:lnTo>
                  <a:lnTo>
                    <a:pt x="63" y="376"/>
                  </a:lnTo>
                  <a:lnTo>
                    <a:pt x="58" y="371"/>
                  </a:lnTo>
                  <a:lnTo>
                    <a:pt x="54" y="364"/>
                  </a:lnTo>
                  <a:lnTo>
                    <a:pt x="52" y="357"/>
                  </a:lnTo>
                  <a:lnTo>
                    <a:pt x="52" y="349"/>
                  </a:lnTo>
                  <a:lnTo>
                    <a:pt x="50" y="330"/>
                  </a:lnTo>
                  <a:lnTo>
                    <a:pt x="44" y="303"/>
                  </a:lnTo>
                  <a:lnTo>
                    <a:pt x="35" y="272"/>
                  </a:lnTo>
                  <a:lnTo>
                    <a:pt x="25" y="237"/>
                  </a:lnTo>
                  <a:lnTo>
                    <a:pt x="13" y="203"/>
                  </a:lnTo>
                  <a:lnTo>
                    <a:pt x="4" y="177"/>
                  </a:lnTo>
                  <a:lnTo>
                    <a:pt x="3" y="166"/>
                  </a:lnTo>
                  <a:lnTo>
                    <a:pt x="0" y="158"/>
                  </a:lnTo>
                  <a:lnTo>
                    <a:pt x="0" y="149"/>
                  </a:lnTo>
                  <a:lnTo>
                    <a:pt x="0" y="143"/>
                  </a:lnTo>
                  <a:lnTo>
                    <a:pt x="2" y="136"/>
                  </a:lnTo>
                  <a:lnTo>
                    <a:pt x="4" y="130"/>
                  </a:lnTo>
                  <a:lnTo>
                    <a:pt x="8" y="126"/>
                  </a:lnTo>
                  <a:lnTo>
                    <a:pt x="13" y="122"/>
                  </a:lnTo>
                  <a:lnTo>
                    <a:pt x="26" y="114"/>
                  </a:lnTo>
                  <a:lnTo>
                    <a:pt x="46" y="104"/>
                  </a:lnTo>
                  <a:lnTo>
                    <a:pt x="55" y="99"/>
                  </a:lnTo>
                  <a:lnTo>
                    <a:pt x="65" y="92"/>
                  </a:lnTo>
                  <a:lnTo>
                    <a:pt x="76" y="85"/>
                  </a:lnTo>
                  <a:lnTo>
                    <a:pt x="85" y="75"/>
                  </a:lnTo>
                  <a:lnTo>
                    <a:pt x="94" y="67"/>
                  </a:lnTo>
                  <a:lnTo>
                    <a:pt x="102" y="57"/>
                  </a:lnTo>
                  <a:lnTo>
                    <a:pt x="109" y="48"/>
                  </a:lnTo>
                  <a:lnTo>
                    <a:pt x="113" y="39"/>
                  </a:lnTo>
                  <a:lnTo>
                    <a:pt x="121" y="24"/>
                  </a:lnTo>
                  <a:lnTo>
                    <a:pt x="128" y="15"/>
                  </a:lnTo>
                  <a:lnTo>
                    <a:pt x="131" y="11"/>
                  </a:lnTo>
                  <a:lnTo>
                    <a:pt x="135" y="6"/>
                  </a:lnTo>
                  <a:lnTo>
                    <a:pt x="139" y="4"/>
                  </a:lnTo>
                  <a:lnTo>
                    <a:pt x="143" y="2"/>
                  </a:lnTo>
                  <a:lnTo>
                    <a:pt x="153" y="0"/>
                  </a:lnTo>
                  <a:lnTo>
                    <a:pt x="167" y="0"/>
                  </a:lnTo>
                  <a:lnTo>
                    <a:pt x="184" y="0"/>
                  </a:lnTo>
                  <a:lnTo>
                    <a:pt x="206" y="2"/>
                  </a:lnTo>
                  <a:lnTo>
                    <a:pt x="228" y="5"/>
                  </a:lnTo>
                  <a:lnTo>
                    <a:pt x="246" y="8"/>
                  </a:lnTo>
                  <a:lnTo>
                    <a:pt x="263" y="13"/>
                  </a:lnTo>
                  <a:lnTo>
                    <a:pt x="277" y="20"/>
                  </a:lnTo>
                  <a:lnTo>
                    <a:pt x="292" y="31"/>
                  </a:lnTo>
                  <a:lnTo>
                    <a:pt x="307" y="45"/>
                  </a:lnTo>
                  <a:lnTo>
                    <a:pt x="326" y="64"/>
                  </a:lnTo>
                  <a:lnTo>
                    <a:pt x="349" y="89"/>
                  </a:lnTo>
                  <a:lnTo>
                    <a:pt x="384" y="127"/>
                  </a:lnTo>
                  <a:lnTo>
                    <a:pt x="410" y="158"/>
                  </a:lnTo>
                  <a:lnTo>
                    <a:pt x="429" y="184"/>
                  </a:lnTo>
                  <a:lnTo>
                    <a:pt x="444" y="206"/>
                  </a:lnTo>
                  <a:lnTo>
                    <a:pt x="451" y="217"/>
                  </a:lnTo>
                  <a:lnTo>
                    <a:pt x="455" y="226"/>
                  </a:lnTo>
                  <a:lnTo>
                    <a:pt x="459" y="237"/>
                  </a:lnTo>
                  <a:lnTo>
                    <a:pt x="464" y="248"/>
                  </a:lnTo>
                  <a:lnTo>
                    <a:pt x="470" y="275"/>
                  </a:lnTo>
                  <a:lnTo>
                    <a:pt x="476" y="303"/>
                  </a:lnTo>
                  <a:lnTo>
                    <a:pt x="481" y="327"/>
                  </a:lnTo>
                  <a:lnTo>
                    <a:pt x="486" y="346"/>
                  </a:lnTo>
                  <a:lnTo>
                    <a:pt x="492" y="364"/>
                  </a:lnTo>
                  <a:lnTo>
                    <a:pt x="501" y="380"/>
                  </a:lnTo>
                  <a:lnTo>
                    <a:pt x="512" y="397"/>
                  </a:lnTo>
                  <a:lnTo>
                    <a:pt x="525" y="413"/>
                  </a:lnTo>
                  <a:lnTo>
                    <a:pt x="543" y="433"/>
                  </a:lnTo>
                  <a:lnTo>
                    <a:pt x="565" y="455"/>
                  </a:lnTo>
                  <a:lnTo>
                    <a:pt x="594" y="485"/>
                  </a:lnTo>
                  <a:lnTo>
                    <a:pt x="618" y="511"/>
                  </a:lnTo>
                  <a:lnTo>
                    <a:pt x="626" y="522"/>
                  </a:lnTo>
                  <a:lnTo>
                    <a:pt x="633" y="532"/>
                  </a:lnTo>
                  <a:lnTo>
                    <a:pt x="637" y="539"/>
                  </a:lnTo>
                  <a:lnTo>
                    <a:pt x="638" y="543"/>
                  </a:lnTo>
                  <a:lnTo>
                    <a:pt x="638" y="545"/>
                  </a:lnTo>
                  <a:lnTo>
                    <a:pt x="635" y="550"/>
                  </a:lnTo>
                  <a:lnTo>
                    <a:pt x="633" y="554"/>
                  </a:lnTo>
                  <a:lnTo>
                    <a:pt x="629" y="558"/>
                  </a:lnTo>
                  <a:lnTo>
                    <a:pt x="616" y="569"/>
                  </a:lnTo>
                  <a:lnTo>
                    <a:pt x="602" y="580"/>
                  </a:lnTo>
                  <a:lnTo>
                    <a:pt x="568" y="602"/>
                  </a:lnTo>
                  <a:lnTo>
                    <a:pt x="543" y="617"/>
                  </a:lnTo>
                  <a:lnTo>
                    <a:pt x="534" y="622"/>
                  </a:lnTo>
                  <a:lnTo>
                    <a:pt x="525" y="626"/>
                  </a:lnTo>
                  <a:lnTo>
                    <a:pt x="517" y="629"/>
                  </a:lnTo>
                  <a:lnTo>
                    <a:pt x="512" y="631"/>
                  </a:lnTo>
                  <a:lnTo>
                    <a:pt x="506" y="629"/>
                  </a:lnTo>
                  <a:lnTo>
                    <a:pt x="501" y="628"/>
                  </a:lnTo>
                  <a:lnTo>
                    <a:pt x="495" y="625"/>
                  </a:lnTo>
                  <a:lnTo>
                    <a:pt x="491" y="620"/>
                  </a:lnTo>
                  <a:lnTo>
                    <a:pt x="479" y="606"/>
                  </a:lnTo>
                  <a:lnTo>
                    <a:pt x="464" y="5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1534354" y="5455651"/>
              <a:ext cx="76648" cy="54955"/>
            </a:xfrm>
            <a:custGeom>
              <a:avLst/>
              <a:gdLst>
                <a:gd name="T0" fmla="*/ 186 w 635"/>
                <a:gd name="T1" fmla="*/ 290 h 456"/>
                <a:gd name="T2" fmla="*/ 103 w 635"/>
                <a:gd name="T3" fmla="*/ 206 h 456"/>
                <a:gd name="T4" fmla="*/ 66 w 635"/>
                <a:gd name="T5" fmla="*/ 181 h 456"/>
                <a:gd name="T6" fmla="*/ 41 w 635"/>
                <a:gd name="T7" fmla="*/ 176 h 456"/>
                <a:gd name="T8" fmla="*/ 8 w 635"/>
                <a:gd name="T9" fmla="*/ 157 h 456"/>
                <a:gd name="T10" fmla="*/ 0 w 635"/>
                <a:gd name="T11" fmla="*/ 140 h 456"/>
                <a:gd name="T12" fmla="*/ 4 w 635"/>
                <a:gd name="T13" fmla="*/ 124 h 456"/>
                <a:gd name="T14" fmla="*/ 23 w 635"/>
                <a:gd name="T15" fmla="*/ 100 h 456"/>
                <a:gd name="T16" fmla="*/ 33 w 635"/>
                <a:gd name="T17" fmla="*/ 80 h 456"/>
                <a:gd name="T18" fmla="*/ 29 w 635"/>
                <a:gd name="T19" fmla="*/ 60 h 456"/>
                <a:gd name="T20" fmla="*/ 14 w 635"/>
                <a:gd name="T21" fmla="*/ 29 h 456"/>
                <a:gd name="T22" fmla="*/ 17 w 635"/>
                <a:gd name="T23" fmla="*/ 15 h 456"/>
                <a:gd name="T24" fmla="*/ 28 w 635"/>
                <a:gd name="T25" fmla="*/ 7 h 456"/>
                <a:gd name="T26" fmla="*/ 59 w 635"/>
                <a:gd name="T27" fmla="*/ 1 h 456"/>
                <a:gd name="T28" fmla="*/ 110 w 635"/>
                <a:gd name="T29" fmla="*/ 3 h 456"/>
                <a:gd name="T30" fmla="*/ 149 w 635"/>
                <a:gd name="T31" fmla="*/ 12 h 456"/>
                <a:gd name="T32" fmla="*/ 186 w 635"/>
                <a:gd name="T33" fmla="*/ 33 h 456"/>
                <a:gd name="T34" fmla="*/ 226 w 635"/>
                <a:gd name="T35" fmla="*/ 56 h 456"/>
                <a:gd name="T36" fmla="*/ 271 w 635"/>
                <a:gd name="T37" fmla="*/ 74 h 456"/>
                <a:gd name="T38" fmla="*/ 318 w 635"/>
                <a:gd name="T39" fmla="*/ 86 h 456"/>
                <a:gd name="T40" fmla="*/ 360 w 635"/>
                <a:gd name="T41" fmla="*/ 91 h 456"/>
                <a:gd name="T42" fmla="*/ 391 w 635"/>
                <a:gd name="T43" fmla="*/ 86 h 456"/>
                <a:gd name="T44" fmla="*/ 410 w 635"/>
                <a:gd name="T45" fmla="*/ 74 h 456"/>
                <a:gd name="T46" fmla="*/ 426 w 635"/>
                <a:gd name="T47" fmla="*/ 74 h 456"/>
                <a:gd name="T48" fmla="*/ 448 w 635"/>
                <a:gd name="T49" fmla="*/ 91 h 456"/>
                <a:gd name="T50" fmla="*/ 506 w 635"/>
                <a:gd name="T51" fmla="*/ 147 h 456"/>
                <a:gd name="T52" fmla="*/ 527 w 635"/>
                <a:gd name="T53" fmla="*/ 179 h 456"/>
                <a:gd name="T54" fmla="*/ 532 w 635"/>
                <a:gd name="T55" fmla="*/ 199 h 456"/>
                <a:gd name="T56" fmla="*/ 531 w 635"/>
                <a:gd name="T57" fmla="*/ 220 h 456"/>
                <a:gd name="T58" fmla="*/ 532 w 635"/>
                <a:gd name="T59" fmla="*/ 247 h 456"/>
                <a:gd name="T60" fmla="*/ 551 w 635"/>
                <a:gd name="T61" fmla="*/ 269 h 456"/>
                <a:gd name="T62" fmla="*/ 601 w 635"/>
                <a:gd name="T63" fmla="*/ 300 h 456"/>
                <a:gd name="T64" fmla="*/ 634 w 635"/>
                <a:gd name="T65" fmla="*/ 327 h 456"/>
                <a:gd name="T66" fmla="*/ 633 w 635"/>
                <a:gd name="T67" fmla="*/ 335 h 456"/>
                <a:gd name="T68" fmla="*/ 606 w 635"/>
                <a:gd name="T69" fmla="*/ 341 h 456"/>
                <a:gd name="T70" fmla="*/ 584 w 635"/>
                <a:gd name="T71" fmla="*/ 346 h 456"/>
                <a:gd name="T72" fmla="*/ 560 w 635"/>
                <a:gd name="T73" fmla="*/ 359 h 456"/>
                <a:gd name="T74" fmla="*/ 538 w 635"/>
                <a:gd name="T75" fmla="*/ 378 h 456"/>
                <a:gd name="T76" fmla="*/ 517 w 635"/>
                <a:gd name="T77" fmla="*/ 389 h 456"/>
                <a:gd name="T78" fmla="*/ 496 w 635"/>
                <a:gd name="T79" fmla="*/ 388 h 456"/>
                <a:gd name="T80" fmla="*/ 470 w 635"/>
                <a:gd name="T81" fmla="*/ 375 h 456"/>
                <a:gd name="T82" fmla="*/ 443 w 635"/>
                <a:gd name="T83" fmla="*/ 368 h 456"/>
                <a:gd name="T84" fmla="*/ 419 w 635"/>
                <a:gd name="T85" fmla="*/ 368 h 456"/>
                <a:gd name="T86" fmla="*/ 397 w 635"/>
                <a:gd name="T87" fmla="*/ 378 h 456"/>
                <a:gd name="T88" fmla="*/ 380 w 635"/>
                <a:gd name="T89" fmla="*/ 393 h 456"/>
                <a:gd name="T90" fmla="*/ 362 w 635"/>
                <a:gd name="T91" fmla="*/ 425 h 456"/>
                <a:gd name="T92" fmla="*/ 337 w 635"/>
                <a:gd name="T93" fmla="*/ 456 h 456"/>
                <a:gd name="T94" fmla="*/ 319 w 635"/>
                <a:gd name="T95" fmla="*/ 445 h 456"/>
                <a:gd name="T96" fmla="*/ 257 w 635"/>
                <a:gd name="T97" fmla="*/ 377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35" h="456">
                  <a:moveTo>
                    <a:pt x="257" y="377"/>
                  </a:moveTo>
                  <a:lnTo>
                    <a:pt x="220" y="330"/>
                  </a:lnTo>
                  <a:lnTo>
                    <a:pt x="186" y="290"/>
                  </a:lnTo>
                  <a:lnTo>
                    <a:pt x="155" y="256"/>
                  </a:lnTo>
                  <a:lnTo>
                    <a:pt x="128" y="228"/>
                  </a:lnTo>
                  <a:lnTo>
                    <a:pt x="103" y="206"/>
                  </a:lnTo>
                  <a:lnTo>
                    <a:pt x="84" y="190"/>
                  </a:lnTo>
                  <a:lnTo>
                    <a:pt x="74" y="184"/>
                  </a:lnTo>
                  <a:lnTo>
                    <a:pt x="66" y="181"/>
                  </a:lnTo>
                  <a:lnTo>
                    <a:pt x="59" y="179"/>
                  </a:lnTo>
                  <a:lnTo>
                    <a:pt x="54" y="177"/>
                  </a:lnTo>
                  <a:lnTo>
                    <a:pt x="41" y="176"/>
                  </a:lnTo>
                  <a:lnTo>
                    <a:pt x="29" y="172"/>
                  </a:lnTo>
                  <a:lnTo>
                    <a:pt x="18" y="165"/>
                  </a:lnTo>
                  <a:lnTo>
                    <a:pt x="8" y="157"/>
                  </a:lnTo>
                  <a:lnTo>
                    <a:pt x="4" y="151"/>
                  </a:lnTo>
                  <a:lnTo>
                    <a:pt x="1" y="146"/>
                  </a:lnTo>
                  <a:lnTo>
                    <a:pt x="0" y="140"/>
                  </a:lnTo>
                  <a:lnTo>
                    <a:pt x="0" y="135"/>
                  </a:lnTo>
                  <a:lnTo>
                    <a:pt x="1" y="129"/>
                  </a:lnTo>
                  <a:lnTo>
                    <a:pt x="4" y="124"/>
                  </a:lnTo>
                  <a:lnTo>
                    <a:pt x="10" y="115"/>
                  </a:lnTo>
                  <a:lnTo>
                    <a:pt x="17" y="108"/>
                  </a:lnTo>
                  <a:lnTo>
                    <a:pt x="23" y="100"/>
                  </a:lnTo>
                  <a:lnTo>
                    <a:pt x="29" y="93"/>
                  </a:lnTo>
                  <a:lnTo>
                    <a:pt x="32" y="86"/>
                  </a:lnTo>
                  <a:lnTo>
                    <a:pt x="33" y="80"/>
                  </a:lnTo>
                  <a:lnTo>
                    <a:pt x="33" y="74"/>
                  </a:lnTo>
                  <a:lnTo>
                    <a:pt x="32" y="67"/>
                  </a:lnTo>
                  <a:lnTo>
                    <a:pt x="29" y="60"/>
                  </a:lnTo>
                  <a:lnTo>
                    <a:pt x="25" y="53"/>
                  </a:lnTo>
                  <a:lnTo>
                    <a:pt x="18" y="40"/>
                  </a:lnTo>
                  <a:lnTo>
                    <a:pt x="14" y="29"/>
                  </a:lnTo>
                  <a:lnTo>
                    <a:pt x="14" y="23"/>
                  </a:lnTo>
                  <a:lnTo>
                    <a:pt x="14" y="19"/>
                  </a:lnTo>
                  <a:lnTo>
                    <a:pt x="17" y="15"/>
                  </a:lnTo>
                  <a:lnTo>
                    <a:pt x="19" y="12"/>
                  </a:lnTo>
                  <a:lnTo>
                    <a:pt x="23" y="9"/>
                  </a:lnTo>
                  <a:lnTo>
                    <a:pt x="28" y="7"/>
                  </a:lnTo>
                  <a:lnTo>
                    <a:pt x="34" y="4"/>
                  </a:lnTo>
                  <a:lnTo>
                    <a:pt x="41" y="3"/>
                  </a:lnTo>
                  <a:lnTo>
                    <a:pt x="59" y="1"/>
                  </a:lnTo>
                  <a:lnTo>
                    <a:pt x="83" y="0"/>
                  </a:lnTo>
                  <a:lnTo>
                    <a:pt x="96" y="1"/>
                  </a:lnTo>
                  <a:lnTo>
                    <a:pt x="110" y="3"/>
                  </a:lnTo>
                  <a:lnTo>
                    <a:pt x="124" y="4"/>
                  </a:lnTo>
                  <a:lnTo>
                    <a:pt x="136" y="8"/>
                  </a:lnTo>
                  <a:lnTo>
                    <a:pt x="149" y="12"/>
                  </a:lnTo>
                  <a:lnTo>
                    <a:pt x="161" y="18"/>
                  </a:lnTo>
                  <a:lnTo>
                    <a:pt x="173" y="25"/>
                  </a:lnTo>
                  <a:lnTo>
                    <a:pt x="186" y="33"/>
                  </a:lnTo>
                  <a:lnTo>
                    <a:pt x="198" y="41"/>
                  </a:lnTo>
                  <a:lnTo>
                    <a:pt x="210" y="49"/>
                  </a:lnTo>
                  <a:lnTo>
                    <a:pt x="226" y="56"/>
                  </a:lnTo>
                  <a:lnTo>
                    <a:pt x="241" y="63"/>
                  </a:lnTo>
                  <a:lnTo>
                    <a:pt x="256" y="69"/>
                  </a:lnTo>
                  <a:lnTo>
                    <a:pt x="271" y="74"/>
                  </a:lnTo>
                  <a:lnTo>
                    <a:pt x="287" y="80"/>
                  </a:lnTo>
                  <a:lnTo>
                    <a:pt x="303" y="84"/>
                  </a:lnTo>
                  <a:lnTo>
                    <a:pt x="318" y="86"/>
                  </a:lnTo>
                  <a:lnTo>
                    <a:pt x="333" y="89"/>
                  </a:lnTo>
                  <a:lnTo>
                    <a:pt x="347" y="91"/>
                  </a:lnTo>
                  <a:lnTo>
                    <a:pt x="360" y="91"/>
                  </a:lnTo>
                  <a:lnTo>
                    <a:pt x="371" y="91"/>
                  </a:lnTo>
                  <a:lnTo>
                    <a:pt x="382" y="89"/>
                  </a:lnTo>
                  <a:lnTo>
                    <a:pt x="391" y="86"/>
                  </a:lnTo>
                  <a:lnTo>
                    <a:pt x="397" y="82"/>
                  </a:lnTo>
                  <a:lnTo>
                    <a:pt x="404" y="77"/>
                  </a:lnTo>
                  <a:lnTo>
                    <a:pt x="410" y="74"/>
                  </a:lnTo>
                  <a:lnTo>
                    <a:pt x="415" y="73"/>
                  </a:lnTo>
                  <a:lnTo>
                    <a:pt x="421" y="73"/>
                  </a:lnTo>
                  <a:lnTo>
                    <a:pt x="426" y="74"/>
                  </a:lnTo>
                  <a:lnTo>
                    <a:pt x="432" y="78"/>
                  </a:lnTo>
                  <a:lnTo>
                    <a:pt x="440" y="82"/>
                  </a:lnTo>
                  <a:lnTo>
                    <a:pt x="448" y="91"/>
                  </a:lnTo>
                  <a:lnTo>
                    <a:pt x="472" y="111"/>
                  </a:lnTo>
                  <a:lnTo>
                    <a:pt x="491" y="130"/>
                  </a:lnTo>
                  <a:lnTo>
                    <a:pt x="506" y="147"/>
                  </a:lnTo>
                  <a:lnTo>
                    <a:pt x="518" y="163"/>
                  </a:lnTo>
                  <a:lnTo>
                    <a:pt x="523" y="170"/>
                  </a:lnTo>
                  <a:lnTo>
                    <a:pt x="527" y="179"/>
                  </a:lnTo>
                  <a:lnTo>
                    <a:pt x="529" y="185"/>
                  </a:lnTo>
                  <a:lnTo>
                    <a:pt x="531" y="192"/>
                  </a:lnTo>
                  <a:lnTo>
                    <a:pt x="532" y="199"/>
                  </a:lnTo>
                  <a:lnTo>
                    <a:pt x="532" y="206"/>
                  </a:lnTo>
                  <a:lnTo>
                    <a:pt x="532" y="213"/>
                  </a:lnTo>
                  <a:lnTo>
                    <a:pt x="531" y="220"/>
                  </a:lnTo>
                  <a:lnTo>
                    <a:pt x="529" y="231"/>
                  </a:lnTo>
                  <a:lnTo>
                    <a:pt x="529" y="240"/>
                  </a:lnTo>
                  <a:lnTo>
                    <a:pt x="532" y="247"/>
                  </a:lnTo>
                  <a:lnTo>
                    <a:pt x="536" y="256"/>
                  </a:lnTo>
                  <a:lnTo>
                    <a:pt x="542" y="262"/>
                  </a:lnTo>
                  <a:lnTo>
                    <a:pt x="551" y="269"/>
                  </a:lnTo>
                  <a:lnTo>
                    <a:pt x="564" y="278"/>
                  </a:lnTo>
                  <a:lnTo>
                    <a:pt x="580" y="287"/>
                  </a:lnTo>
                  <a:lnTo>
                    <a:pt x="601" y="300"/>
                  </a:lnTo>
                  <a:lnTo>
                    <a:pt x="617" y="311"/>
                  </a:lnTo>
                  <a:lnTo>
                    <a:pt x="628" y="320"/>
                  </a:lnTo>
                  <a:lnTo>
                    <a:pt x="634" y="327"/>
                  </a:lnTo>
                  <a:lnTo>
                    <a:pt x="635" y="331"/>
                  </a:lnTo>
                  <a:lnTo>
                    <a:pt x="634" y="334"/>
                  </a:lnTo>
                  <a:lnTo>
                    <a:pt x="633" y="335"/>
                  </a:lnTo>
                  <a:lnTo>
                    <a:pt x="630" y="338"/>
                  </a:lnTo>
                  <a:lnTo>
                    <a:pt x="620" y="341"/>
                  </a:lnTo>
                  <a:lnTo>
                    <a:pt x="606" y="341"/>
                  </a:lnTo>
                  <a:lnTo>
                    <a:pt x="600" y="342"/>
                  </a:lnTo>
                  <a:lnTo>
                    <a:pt x="593" y="344"/>
                  </a:lnTo>
                  <a:lnTo>
                    <a:pt x="584" y="346"/>
                  </a:lnTo>
                  <a:lnTo>
                    <a:pt x="576" y="349"/>
                  </a:lnTo>
                  <a:lnTo>
                    <a:pt x="568" y="353"/>
                  </a:lnTo>
                  <a:lnTo>
                    <a:pt x="560" y="359"/>
                  </a:lnTo>
                  <a:lnTo>
                    <a:pt x="553" y="364"/>
                  </a:lnTo>
                  <a:lnTo>
                    <a:pt x="546" y="370"/>
                  </a:lnTo>
                  <a:lnTo>
                    <a:pt x="538" y="378"/>
                  </a:lnTo>
                  <a:lnTo>
                    <a:pt x="529" y="383"/>
                  </a:lnTo>
                  <a:lnTo>
                    <a:pt x="523" y="386"/>
                  </a:lnTo>
                  <a:lnTo>
                    <a:pt x="517" y="389"/>
                  </a:lnTo>
                  <a:lnTo>
                    <a:pt x="510" y="390"/>
                  </a:lnTo>
                  <a:lnTo>
                    <a:pt x="503" y="389"/>
                  </a:lnTo>
                  <a:lnTo>
                    <a:pt x="496" y="388"/>
                  </a:lnTo>
                  <a:lnTo>
                    <a:pt x="490" y="383"/>
                  </a:lnTo>
                  <a:lnTo>
                    <a:pt x="480" y="379"/>
                  </a:lnTo>
                  <a:lnTo>
                    <a:pt x="470" y="375"/>
                  </a:lnTo>
                  <a:lnTo>
                    <a:pt x="461" y="371"/>
                  </a:lnTo>
                  <a:lnTo>
                    <a:pt x="451" y="370"/>
                  </a:lnTo>
                  <a:lnTo>
                    <a:pt x="443" y="368"/>
                  </a:lnTo>
                  <a:lnTo>
                    <a:pt x="435" y="367"/>
                  </a:lnTo>
                  <a:lnTo>
                    <a:pt x="426" y="368"/>
                  </a:lnTo>
                  <a:lnTo>
                    <a:pt x="419" y="368"/>
                  </a:lnTo>
                  <a:lnTo>
                    <a:pt x="411" y="371"/>
                  </a:lnTo>
                  <a:lnTo>
                    <a:pt x="404" y="374"/>
                  </a:lnTo>
                  <a:lnTo>
                    <a:pt x="397" y="378"/>
                  </a:lnTo>
                  <a:lnTo>
                    <a:pt x="391" y="382"/>
                  </a:lnTo>
                  <a:lnTo>
                    <a:pt x="385" y="388"/>
                  </a:lnTo>
                  <a:lnTo>
                    <a:pt x="380" y="393"/>
                  </a:lnTo>
                  <a:lnTo>
                    <a:pt x="374" y="400"/>
                  </a:lnTo>
                  <a:lnTo>
                    <a:pt x="370" y="408"/>
                  </a:lnTo>
                  <a:lnTo>
                    <a:pt x="362" y="425"/>
                  </a:lnTo>
                  <a:lnTo>
                    <a:pt x="352" y="438"/>
                  </a:lnTo>
                  <a:lnTo>
                    <a:pt x="344" y="449"/>
                  </a:lnTo>
                  <a:lnTo>
                    <a:pt x="337" y="456"/>
                  </a:lnTo>
                  <a:lnTo>
                    <a:pt x="333" y="456"/>
                  </a:lnTo>
                  <a:lnTo>
                    <a:pt x="327" y="452"/>
                  </a:lnTo>
                  <a:lnTo>
                    <a:pt x="319" y="445"/>
                  </a:lnTo>
                  <a:lnTo>
                    <a:pt x="308" y="436"/>
                  </a:lnTo>
                  <a:lnTo>
                    <a:pt x="285" y="410"/>
                  </a:lnTo>
                  <a:lnTo>
                    <a:pt x="257" y="37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28" name="Freeform 21"/>
            <p:cNvSpPr>
              <a:spLocks/>
            </p:cNvSpPr>
            <p:nvPr/>
          </p:nvSpPr>
          <p:spPr bwMode="auto">
            <a:xfrm>
              <a:off x="1367682" y="5441551"/>
              <a:ext cx="78817" cy="49893"/>
            </a:xfrm>
            <a:custGeom>
              <a:avLst/>
              <a:gdLst>
                <a:gd name="T0" fmla="*/ 43 w 654"/>
                <a:gd name="T1" fmla="*/ 385 h 414"/>
                <a:gd name="T2" fmla="*/ 14 w 654"/>
                <a:gd name="T3" fmla="*/ 374 h 414"/>
                <a:gd name="T4" fmla="*/ 4 w 654"/>
                <a:gd name="T5" fmla="*/ 364 h 414"/>
                <a:gd name="T6" fmla="*/ 1 w 654"/>
                <a:gd name="T7" fmla="*/ 356 h 414"/>
                <a:gd name="T8" fmla="*/ 1 w 654"/>
                <a:gd name="T9" fmla="*/ 341 h 414"/>
                <a:gd name="T10" fmla="*/ 5 w 654"/>
                <a:gd name="T11" fmla="*/ 318 h 414"/>
                <a:gd name="T12" fmla="*/ 14 w 654"/>
                <a:gd name="T13" fmla="*/ 293 h 414"/>
                <a:gd name="T14" fmla="*/ 27 w 654"/>
                <a:gd name="T15" fmla="*/ 265 h 414"/>
                <a:gd name="T16" fmla="*/ 44 w 654"/>
                <a:gd name="T17" fmla="*/ 239 h 414"/>
                <a:gd name="T18" fmla="*/ 65 w 654"/>
                <a:gd name="T19" fmla="*/ 208 h 414"/>
                <a:gd name="T20" fmla="*/ 81 w 654"/>
                <a:gd name="T21" fmla="*/ 179 h 414"/>
                <a:gd name="T22" fmla="*/ 89 w 654"/>
                <a:gd name="T23" fmla="*/ 151 h 414"/>
                <a:gd name="T24" fmla="*/ 88 w 654"/>
                <a:gd name="T25" fmla="*/ 114 h 414"/>
                <a:gd name="T26" fmla="*/ 84 w 654"/>
                <a:gd name="T27" fmla="*/ 67 h 414"/>
                <a:gd name="T28" fmla="*/ 82 w 654"/>
                <a:gd name="T29" fmla="*/ 34 h 414"/>
                <a:gd name="T30" fmla="*/ 85 w 654"/>
                <a:gd name="T31" fmla="*/ 16 h 414"/>
                <a:gd name="T32" fmla="*/ 95 w 654"/>
                <a:gd name="T33" fmla="*/ 5 h 414"/>
                <a:gd name="T34" fmla="*/ 107 w 654"/>
                <a:gd name="T35" fmla="*/ 0 h 414"/>
                <a:gd name="T36" fmla="*/ 121 w 654"/>
                <a:gd name="T37" fmla="*/ 1 h 414"/>
                <a:gd name="T38" fmla="*/ 137 w 654"/>
                <a:gd name="T39" fmla="*/ 7 h 414"/>
                <a:gd name="T40" fmla="*/ 154 w 654"/>
                <a:gd name="T41" fmla="*/ 19 h 414"/>
                <a:gd name="T42" fmla="*/ 175 w 654"/>
                <a:gd name="T43" fmla="*/ 38 h 414"/>
                <a:gd name="T44" fmla="*/ 191 w 654"/>
                <a:gd name="T45" fmla="*/ 49 h 414"/>
                <a:gd name="T46" fmla="*/ 203 w 654"/>
                <a:gd name="T47" fmla="*/ 55 h 414"/>
                <a:gd name="T48" fmla="*/ 230 w 654"/>
                <a:gd name="T49" fmla="*/ 58 h 414"/>
                <a:gd name="T50" fmla="*/ 287 w 654"/>
                <a:gd name="T51" fmla="*/ 56 h 414"/>
                <a:gd name="T52" fmla="*/ 381 w 654"/>
                <a:gd name="T53" fmla="*/ 51 h 414"/>
                <a:gd name="T54" fmla="*/ 467 w 654"/>
                <a:gd name="T55" fmla="*/ 44 h 414"/>
                <a:gd name="T56" fmla="*/ 500 w 654"/>
                <a:gd name="T57" fmla="*/ 41 h 414"/>
                <a:gd name="T58" fmla="*/ 516 w 654"/>
                <a:gd name="T59" fmla="*/ 43 h 414"/>
                <a:gd name="T60" fmla="*/ 529 w 654"/>
                <a:gd name="T61" fmla="*/ 51 h 414"/>
                <a:gd name="T62" fmla="*/ 542 w 654"/>
                <a:gd name="T63" fmla="*/ 66 h 414"/>
                <a:gd name="T64" fmla="*/ 560 w 654"/>
                <a:gd name="T65" fmla="*/ 92 h 414"/>
                <a:gd name="T66" fmla="*/ 576 w 654"/>
                <a:gd name="T67" fmla="*/ 110 h 414"/>
                <a:gd name="T68" fmla="*/ 587 w 654"/>
                <a:gd name="T69" fmla="*/ 117 h 414"/>
                <a:gd name="T70" fmla="*/ 597 w 654"/>
                <a:gd name="T71" fmla="*/ 118 h 414"/>
                <a:gd name="T72" fmla="*/ 609 w 654"/>
                <a:gd name="T73" fmla="*/ 122 h 414"/>
                <a:gd name="T74" fmla="*/ 624 w 654"/>
                <a:gd name="T75" fmla="*/ 137 h 414"/>
                <a:gd name="T76" fmla="*/ 642 w 654"/>
                <a:gd name="T77" fmla="*/ 168 h 414"/>
                <a:gd name="T78" fmla="*/ 653 w 654"/>
                <a:gd name="T79" fmla="*/ 203 h 414"/>
                <a:gd name="T80" fmla="*/ 654 w 654"/>
                <a:gd name="T81" fmla="*/ 236 h 414"/>
                <a:gd name="T82" fmla="*/ 649 w 654"/>
                <a:gd name="T83" fmla="*/ 258 h 414"/>
                <a:gd name="T84" fmla="*/ 639 w 654"/>
                <a:gd name="T85" fmla="*/ 278 h 414"/>
                <a:gd name="T86" fmla="*/ 623 w 654"/>
                <a:gd name="T87" fmla="*/ 298 h 414"/>
                <a:gd name="T88" fmla="*/ 595 w 654"/>
                <a:gd name="T89" fmla="*/ 324 h 414"/>
                <a:gd name="T90" fmla="*/ 571 w 654"/>
                <a:gd name="T91" fmla="*/ 340 h 414"/>
                <a:gd name="T92" fmla="*/ 553 w 654"/>
                <a:gd name="T93" fmla="*/ 345 h 414"/>
                <a:gd name="T94" fmla="*/ 535 w 654"/>
                <a:gd name="T95" fmla="*/ 346 h 414"/>
                <a:gd name="T96" fmla="*/ 514 w 654"/>
                <a:gd name="T97" fmla="*/ 345 h 414"/>
                <a:gd name="T98" fmla="*/ 477 w 654"/>
                <a:gd name="T99" fmla="*/ 337 h 414"/>
                <a:gd name="T100" fmla="*/ 384 w 654"/>
                <a:gd name="T101" fmla="*/ 305 h 414"/>
                <a:gd name="T102" fmla="*/ 263 w 654"/>
                <a:gd name="T103" fmla="*/ 382 h 414"/>
                <a:gd name="T104" fmla="*/ 220 w 654"/>
                <a:gd name="T105" fmla="*/ 403 h 414"/>
                <a:gd name="T106" fmla="*/ 195 w 654"/>
                <a:gd name="T107" fmla="*/ 411 h 414"/>
                <a:gd name="T108" fmla="*/ 170 w 654"/>
                <a:gd name="T109" fmla="*/ 414 h 414"/>
                <a:gd name="T110" fmla="*/ 144 w 654"/>
                <a:gd name="T111" fmla="*/ 412 h 414"/>
                <a:gd name="T112" fmla="*/ 99 w 654"/>
                <a:gd name="T113" fmla="*/ 40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4" h="414">
                  <a:moveTo>
                    <a:pt x="63" y="393"/>
                  </a:moveTo>
                  <a:lnTo>
                    <a:pt x="43" y="385"/>
                  </a:lnTo>
                  <a:lnTo>
                    <a:pt x="26" y="379"/>
                  </a:lnTo>
                  <a:lnTo>
                    <a:pt x="14" y="374"/>
                  </a:lnTo>
                  <a:lnTo>
                    <a:pt x="7" y="367"/>
                  </a:lnTo>
                  <a:lnTo>
                    <a:pt x="4" y="364"/>
                  </a:lnTo>
                  <a:lnTo>
                    <a:pt x="3" y="360"/>
                  </a:lnTo>
                  <a:lnTo>
                    <a:pt x="1" y="356"/>
                  </a:lnTo>
                  <a:lnTo>
                    <a:pt x="0" y="352"/>
                  </a:lnTo>
                  <a:lnTo>
                    <a:pt x="1" y="341"/>
                  </a:lnTo>
                  <a:lnTo>
                    <a:pt x="3" y="327"/>
                  </a:lnTo>
                  <a:lnTo>
                    <a:pt x="5" y="318"/>
                  </a:lnTo>
                  <a:lnTo>
                    <a:pt x="10" y="305"/>
                  </a:lnTo>
                  <a:lnTo>
                    <a:pt x="14" y="293"/>
                  </a:lnTo>
                  <a:lnTo>
                    <a:pt x="21" y="279"/>
                  </a:lnTo>
                  <a:lnTo>
                    <a:pt x="27" y="265"/>
                  </a:lnTo>
                  <a:lnTo>
                    <a:pt x="36" y="252"/>
                  </a:lnTo>
                  <a:lnTo>
                    <a:pt x="44" y="239"/>
                  </a:lnTo>
                  <a:lnTo>
                    <a:pt x="52" y="227"/>
                  </a:lnTo>
                  <a:lnTo>
                    <a:pt x="65" y="208"/>
                  </a:lnTo>
                  <a:lnTo>
                    <a:pt x="74" y="192"/>
                  </a:lnTo>
                  <a:lnTo>
                    <a:pt x="81" y="179"/>
                  </a:lnTo>
                  <a:lnTo>
                    <a:pt x="87" y="165"/>
                  </a:lnTo>
                  <a:lnTo>
                    <a:pt x="89" y="151"/>
                  </a:lnTo>
                  <a:lnTo>
                    <a:pt x="89" y="135"/>
                  </a:lnTo>
                  <a:lnTo>
                    <a:pt x="88" y="114"/>
                  </a:lnTo>
                  <a:lnTo>
                    <a:pt x="87" y="89"/>
                  </a:lnTo>
                  <a:lnTo>
                    <a:pt x="84" y="67"/>
                  </a:lnTo>
                  <a:lnTo>
                    <a:pt x="82" y="49"/>
                  </a:lnTo>
                  <a:lnTo>
                    <a:pt x="82" y="34"/>
                  </a:lnTo>
                  <a:lnTo>
                    <a:pt x="84" y="25"/>
                  </a:lnTo>
                  <a:lnTo>
                    <a:pt x="85" y="16"/>
                  </a:lnTo>
                  <a:lnTo>
                    <a:pt x="89" y="10"/>
                  </a:lnTo>
                  <a:lnTo>
                    <a:pt x="95" y="5"/>
                  </a:lnTo>
                  <a:lnTo>
                    <a:pt x="102" y="3"/>
                  </a:lnTo>
                  <a:lnTo>
                    <a:pt x="107" y="0"/>
                  </a:lnTo>
                  <a:lnTo>
                    <a:pt x="114" y="0"/>
                  </a:lnTo>
                  <a:lnTo>
                    <a:pt x="121" y="1"/>
                  </a:lnTo>
                  <a:lnTo>
                    <a:pt x="129" y="4"/>
                  </a:lnTo>
                  <a:lnTo>
                    <a:pt x="137" y="7"/>
                  </a:lnTo>
                  <a:lnTo>
                    <a:pt x="146" y="12"/>
                  </a:lnTo>
                  <a:lnTo>
                    <a:pt x="154" y="19"/>
                  </a:lnTo>
                  <a:lnTo>
                    <a:pt x="162" y="27"/>
                  </a:lnTo>
                  <a:lnTo>
                    <a:pt x="175" y="38"/>
                  </a:lnTo>
                  <a:lnTo>
                    <a:pt x="186" y="47"/>
                  </a:lnTo>
                  <a:lnTo>
                    <a:pt x="191" y="49"/>
                  </a:lnTo>
                  <a:lnTo>
                    <a:pt x="198" y="52"/>
                  </a:lnTo>
                  <a:lnTo>
                    <a:pt x="203" y="55"/>
                  </a:lnTo>
                  <a:lnTo>
                    <a:pt x="212" y="56"/>
                  </a:lnTo>
                  <a:lnTo>
                    <a:pt x="230" y="58"/>
                  </a:lnTo>
                  <a:lnTo>
                    <a:pt x="254" y="58"/>
                  </a:lnTo>
                  <a:lnTo>
                    <a:pt x="287" y="56"/>
                  </a:lnTo>
                  <a:lnTo>
                    <a:pt x="329" y="55"/>
                  </a:lnTo>
                  <a:lnTo>
                    <a:pt x="381" y="51"/>
                  </a:lnTo>
                  <a:lnTo>
                    <a:pt x="429" y="48"/>
                  </a:lnTo>
                  <a:lnTo>
                    <a:pt x="467" y="44"/>
                  </a:lnTo>
                  <a:lnTo>
                    <a:pt x="491" y="43"/>
                  </a:lnTo>
                  <a:lnTo>
                    <a:pt x="500" y="41"/>
                  </a:lnTo>
                  <a:lnTo>
                    <a:pt x="509" y="41"/>
                  </a:lnTo>
                  <a:lnTo>
                    <a:pt x="516" y="43"/>
                  </a:lnTo>
                  <a:lnTo>
                    <a:pt x="522" y="47"/>
                  </a:lnTo>
                  <a:lnTo>
                    <a:pt x="529" y="51"/>
                  </a:lnTo>
                  <a:lnTo>
                    <a:pt x="535" y="58"/>
                  </a:lnTo>
                  <a:lnTo>
                    <a:pt x="542" y="66"/>
                  </a:lnTo>
                  <a:lnTo>
                    <a:pt x="547" y="76"/>
                  </a:lnTo>
                  <a:lnTo>
                    <a:pt x="560" y="92"/>
                  </a:lnTo>
                  <a:lnTo>
                    <a:pt x="571" y="106"/>
                  </a:lnTo>
                  <a:lnTo>
                    <a:pt x="576" y="110"/>
                  </a:lnTo>
                  <a:lnTo>
                    <a:pt x="582" y="114"/>
                  </a:lnTo>
                  <a:lnTo>
                    <a:pt x="587" y="117"/>
                  </a:lnTo>
                  <a:lnTo>
                    <a:pt x="591" y="117"/>
                  </a:lnTo>
                  <a:lnTo>
                    <a:pt x="597" y="118"/>
                  </a:lnTo>
                  <a:lnTo>
                    <a:pt x="602" y="120"/>
                  </a:lnTo>
                  <a:lnTo>
                    <a:pt x="609" y="122"/>
                  </a:lnTo>
                  <a:lnTo>
                    <a:pt x="615" y="126"/>
                  </a:lnTo>
                  <a:lnTo>
                    <a:pt x="624" y="137"/>
                  </a:lnTo>
                  <a:lnTo>
                    <a:pt x="634" y="151"/>
                  </a:lnTo>
                  <a:lnTo>
                    <a:pt x="642" y="168"/>
                  </a:lnTo>
                  <a:lnTo>
                    <a:pt x="649" y="186"/>
                  </a:lnTo>
                  <a:lnTo>
                    <a:pt x="653" y="203"/>
                  </a:lnTo>
                  <a:lnTo>
                    <a:pt x="654" y="224"/>
                  </a:lnTo>
                  <a:lnTo>
                    <a:pt x="654" y="236"/>
                  </a:lnTo>
                  <a:lnTo>
                    <a:pt x="652" y="247"/>
                  </a:lnTo>
                  <a:lnTo>
                    <a:pt x="649" y="258"/>
                  </a:lnTo>
                  <a:lnTo>
                    <a:pt x="645" y="268"/>
                  </a:lnTo>
                  <a:lnTo>
                    <a:pt x="639" y="278"/>
                  </a:lnTo>
                  <a:lnTo>
                    <a:pt x="632" y="289"/>
                  </a:lnTo>
                  <a:lnTo>
                    <a:pt x="623" y="298"/>
                  </a:lnTo>
                  <a:lnTo>
                    <a:pt x="612" y="309"/>
                  </a:lnTo>
                  <a:lnTo>
                    <a:pt x="595" y="324"/>
                  </a:lnTo>
                  <a:lnTo>
                    <a:pt x="579" y="335"/>
                  </a:lnTo>
                  <a:lnTo>
                    <a:pt x="571" y="340"/>
                  </a:lnTo>
                  <a:lnTo>
                    <a:pt x="562" y="342"/>
                  </a:lnTo>
                  <a:lnTo>
                    <a:pt x="553" y="345"/>
                  </a:lnTo>
                  <a:lnTo>
                    <a:pt x="544" y="346"/>
                  </a:lnTo>
                  <a:lnTo>
                    <a:pt x="535" y="346"/>
                  </a:lnTo>
                  <a:lnTo>
                    <a:pt x="525" y="346"/>
                  </a:lnTo>
                  <a:lnTo>
                    <a:pt x="514" y="345"/>
                  </a:lnTo>
                  <a:lnTo>
                    <a:pt x="503" y="344"/>
                  </a:lnTo>
                  <a:lnTo>
                    <a:pt x="477" y="337"/>
                  </a:lnTo>
                  <a:lnTo>
                    <a:pt x="447" y="327"/>
                  </a:lnTo>
                  <a:lnTo>
                    <a:pt x="384" y="305"/>
                  </a:lnTo>
                  <a:lnTo>
                    <a:pt x="296" y="362"/>
                  </a:lnTo>
                  <a:lnTo>
                    <a:pt x="263" y="382"/>
                  </a:lnTo>
                  <a:lnTo>
                    <a:pt x="234" y="397"/>
                  </a:lnTo>
                  <a:lnTo>
                    <a:pt x="220" y="403"/>
                  </a:lnTo>
                  <a:lnTo>
                    <a:pt x="208" y="407"/>
                  </a:lnTo>
                  <a:lnTo>
                    <a:pt x="195" y="411"/>
                  </a:lnTo>
                  <a:lnTo>
                    <a:pt x="183" y="412"/>
                  </a:lnTo>
                  <a:lnTo>
                    <a:pt x="170" y="414"/>
                  </a:lnTo>
                  <a:lnTo>
                    <a:pt x="157" y="414"/>
                  </a:lnTo>
                  <a:lnTo>
                    <a:pt x="144" y="412"/>
                  </a:lnTo>
                  <a:lnTo>
                    <a:pt x="129" y="411"/>
                  </a:lnTo>
                  <a:lnTo>
                    <a:pt x="99" y="404"/>
                  </a:lnTo>
                  <a:lnTo>
                    <a:pt x="63" y="39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1564724" y="5429258"/>
              <a:ext cx="146787" cy="72309"/>
            </a:xfrm>
            <a:custGeom>
              <a:avLst/>
              <a:gdLst>
                <a:gd name="T0" fmla="*/ 619 w 1219"/>
                <a:gd name="T1" fmla="*/ 519 h 602"/>
                <a:gd name="T2" fmla="*/ 576 w 1219"/>
                <a:gd name="T3" fmla="*/ 536 h 602"/>
                <a:gd name="T4" fmla="*/ 534 w 1219"/>
                <a:gd name="T5" fmla="*/ 546 h 602"/>
                <a:gd name="T6" fmla="*/ 493 w 1219"/>
                <a:gd name="T7" fmla="*/ 545 h 602"/>
                <a:gd name="T8" fmla="*/ 449 w 1219"/>
                <a:gd name="T9" fmla="*/ 532 h 602"/>
                <a:gd name="T10" fmla="*/ 403 w 1219"/>
                <a:gd name="T11" fmla="*/ 512 h 602"/>
                <a:gd name="T12" fmla="*/ 352 w 1219"/>
                <a:gd name="T13" fmla="*/ 477 h 602"/>
                <a:gd name="T14" fmla="*/ 328 w 1219"/>
                <a:gd name="T15" fmla="*/ 451 h 602"/>
                <a:gd name="T16" fmla="*/ 323 w 1219"/>
                <a:gd name="T17" fmla="*/ 424 h 602"/>
                <a:gd name="T18" fmla="*/ 319 w 1219"/>
                <a:gd name="T19" fmla="*/ 393 h 602"/>
                <a:gd name="T20" fmla="*/ 292 w 1219"/>
                <a:gd name="T21" fmla="*/ 354 h 602"/>
                <a:gd name="T22" fmla="*/ 234 w 1219"/>
                <a:gd name="T23" fmla="*/ 292 h 602"/>
                <a:gd name="T24" fmla="*/ 190 w 1219"/>
                <a:gd name="T25" fmla="*/ 253 h 602"/>
                <a:gd name="T26" fmla="*/ 175 w 1219"/>
                <a:gd name="T27" fmla="*/ 249 h 602"/>
                <a:gd name="T28" fmla="*/ 150 w 1219"/>
                <a:gd name="T29" fmla="*/ 259 h 602"/>
                <a:gd name="T30" fmla="*/ 99 w 1219"/>
                <a:gd name="T31" fmla="*/ 270 h 602"/>
                <a:gd name="T32" fmla="*/ 39 w 1219"/>
                <a:gd name="T33" fmla="*/ 261 h 602"/>
                <a:gd name="T34" fmla="*/ 2 w 1219"/>
                <a:gd name="T35" fmla="*/ 244 h 602"/>
                <a:gd name="T36" fmla="*/ 3 w 1219"/>
                <a:gd name="T37" fmla="*/ 226 h 602"/>
                <a:gd name="T38" fmla="*/ 25 w 1219"/>
                <a:gd name="T39" fmla="*/ 200 h 602"/>
                <a:gd name="T40" fmla="*/ 98 w 1219"/>
                <a:gd name="T41" fmla="*/ 145 h 602"/>
                <a:gd name="T42" fmla="*/ 224 w 1219"/>
                <a:gd name="T43" fmla="*/ 74 h 602"/>
                <a:gd name="T44" fmla="*/ 325 w 1219"/>
                <a:gd name="T45" fmla="*/ 22 h 602"/>
                <a:gd name="T46" fmla="*/ 366 w 1219"/>
                <a:gd name="T47" fmla="*/ 8 h 602"/>
                <a:gd name="T48" fmla="*/ 427 w 1219"/>
                <a:gd name="T49" fmla="*/ 2 h 602"/>
                <a:gd name="T50" fmla="*/ 505 w 1219"/>
                <a:gd name="T51" fmla="*/ 2 h 602"/>
                <a:gd name="T52" fmla="*/ 571 w 1219"/>
                <a:gd name="T53" fmla="*/ 6 h 602"/>
                <a:gd name="T54" fmla="*/ 626 w 1219"/>
                <a:gd name="T55" fmla="*/ 19 h 602"/>
                <a:gd name="T56" fmla="*/ 671 w 1219"/>
                <a:gd name="T57" fmla="*/ 41 h 602"/>
                <a:gd name="T58" fmla="*/ 710 w 1219"/>
                <a:gd name="T59" fmla="*/ 74 h 602"/>
                <a:gd name="T60" fmla="*/ 746 w 1219"/>
                <a:gd name="T61" fmla="*/ 120 h 602"/>
                <a:gd name="T62" fmla="*/ 818 w 1219"/>
                <a:gd name="T63" fmla="*/ 216 h 602"/>
                <a:gd name="T64" fmla="*/ 857 w 1219"/>
                <a:gd name="T65" fmla="*/ 253 h 602"/>
                <a:gd name="T66" fmla="*/ 897 w 1219"/>
                <a:gd name="T67" fmla="*/ 279 h 602"/>
                <a:gd name="T68" fmla="*/ 986 w 1219"/>
                <a:gd name="T69" fmla="*/ 314 h 602"/>
                <a:gd name="T70" fmla="*/ 1067 w 1219"/>
                <a:gd name="T71" fmla="*/ 336 h 602"/>
                <a:gd name="T72" fmla="*/ 1104 w 1219"/>
                <a:gd name="T73" fmla="*/ 334 h 602"/>
                <a:gd name="T74" fmla="*/ 1126 w 1219"/>
                <a:gd name="T75" fmla="*/ 318 h 602"/>
                <a:gd name="T76" fmla="*/ 1150 w 1219"/>
                <a:gd name="T77" fmla="*/ 307 h 602"/>
                <a:gd name="T78" fmla="*/ 1190 w 1219"/>
                <a:gd name="T79" fmla="*/ 301 h 602"/>
                <a:gd name="T80" fmla="*/ 1208 w 1219"/>
                <a:gd name="T81" fmla="*/ 304 h 602"/>
                <a:gd name="T82" fmla="*/ 1219 w 1219"/>
                <a:gd name="T83" fmla="*/ 314 h 602"/>
                <a:gd name="T84" fmla="*/ 1213 w 1219"/>
                <a:gd name="T85" fmla="*/ 337 h 602"/>
                <a:gd name="T86" fmla="*/ 1194 w 1219"/>
                <a:gd name="T87" fmla="*/ 360 h 602"/>
                <a:gd name="T88" fmla="*/ 1183 w 1219"/>
                <a:gd name="T89" fmla="*/ 387 h 602"/>
                <a:gd name="T90" fmla="*/ 1179 w 1219"/>
                <a:gd name="T91" fmla="*/ 428 h 602"/>
                <a:gd name="T92" fmla="*/ 1102 w 1219"/>
                <a:gd name="T93" fmla="*/ 510 h 602"/>
                <a:gd name="T94" fmla="*/ 1044 w 1219"/>
                <a:gd name="T95" fmla="*/ 509 h 602"/>
                <a:gd name="T96" fmla="*/ 1004 w 1219"/>
                <a:gd name="T97" fmla="*/ 520 h 602"/>
                <a:gd name="T98" fmla="*/ 933 w 1219"/>
                <a:gd name="T99" fmla="*/ 564 h 602"/>
                <a:gd name="T100" fmla="*/ 878 w 1219"/>
                <a:gd name="T101" fmla="*/ 598 h 602"/>
                <a:gd name="T102" fmla="*/ 850 w 1219"/>
                <a:gd name="T103" fmla="*/ 602 h 602"/>
                <a:gd name="T104" fmla="*/ 821 w 1219"/>
                <a:gd name="T105" fmla="*/ 59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19" h="602">
                  <a:moveTo>
                    <a:pt x="763" y="550"/>
                  </a:moveTo>
                  <a:lnTo>
                    <a:pt x="669" y="488"/>
                  </a:lnTo>
                  <a:lnTo>
                    <a:pt x="619" y="519"/>
                  </a:lnTo>
                  <a:lnTo>
                    <a:pt x="604" y="525"/>
                  </a:lnTo>
                  <a:lnTo>
                    <a:pt x="590" y="532"/>
                  </a:lnTo>
                  <a:lnTo>
                    <a:pt x="576" y="536"/>
                  </a:lnTo>
                  <a:lnTo>
                    <a:pt x="563" y="541"/>
                  </a:lnTo>
                  <a:lnTo>
                    <a:pt x="549" y="543"/>
                  </a:lnTo>
                  <a:lnTo>
                    <a:pt x="534" y="546"/>
                  </a:lnTo>
                  <a:lnTo>
                    <a:pt x="520" y="546"/>
                  </a:lnTo>
                  <a:lnTo>
                    <a:pt x="506" y="546"/>
                  </a:lnTo>
                  <a:lnTo>
                    <a:pt x="493" y="545"/>
                  </a:lnTo>
                  <a:lnTo>
                    <a:pt x="477" y="542"/>
                  </a:lnTo>
                  <a:lnTo>
                    <a:pt x="464" y="538"/>
                  </a:lnTo>
                  <a:lnTo>
                    <a:pt x="449" y="532"/>
                  </a:lnTo>
                  <a:lnTo>
                    <a:pt x="433" y="527"/>
                  </a:lnTo>
                  <a:lnTo>
                    <a:pt x="418" y="520"/>
                  </a:lnTo>
                  <a:lnTo>
                    <a:pt x="403" y="512"/>
                  </a:lnTo>
                  <a:lnTo>
                    <a:pt x="388" y="502"/>
                  </a:lnTo>
                  <a:lnTo>
                    <a:pt x="369" y="488"/>
                  </a:lnTo>
                  <a:lnTo>
                    <a:pt x="352" y="477"/>
                  </a:lnTo>
                  <a:lnTo>
                    <a:pt x="341" y="469"/>
                  </a:lnTo>
                  <a:lnTo>
                    <a:pt x="333" y="459"/>
                  </a:lnTo>
                  <a:lnTo>
                    <a:pt x="328" y="451"/>
                  </a:lnTo>
                  <a:lnTo>
                    <a:pt x="323" y="443"/>
                  </a:lnTo>
                  <a:lnTo>
                    <a:pt x="323" y="433"/>
                  </a:lnTo>
                  <a:lnTo>
                    <a:pt x="323" y="424"/>
                  </a:lnTo>
                  <a:lnTo>
                    <a:pt x="325" y="414"/>
                  </a:lnTo>
                  <a:lnTo>
                    <a:pt x="322" y="404"/>
                  </a:lnTo>
                  <a:lnTo>
                    <a:pt x="319" y="393"/>
                  </a:lnTo>
                  <a:lnTo>
                    <a:pt x="312" y="382"/>
                  </a:lnTo>
                  <a:lnTo>
                    <a:pt x="304" y="369"/>
                  </a:lnTo>
                  <a:lnTo>
                    <a:pt x="292" y="354"/>
                  </a:lnTo>
                  <a:lnTo>
                    <a:pt x="275" y="336"/>
                  </a:lnTo>
                  <a:lnTo>
                    <a:pt x="256" y="316"/>
                  </a:lnTo>
                  <a:lnTo>
                    <a:pt x="234" y="292"/>
                  </a:lnTo>
                  <a:lnTo>
                    <a:pt x="215" y="274"/>
                  </a:lnTo>
                  <a:lnTo>
                    <a:pt x="201" y="261"/>
                  </a:lnTo>
                  <a:lnTo>
                    <a:pt x="190" y="253"/>
                  </a:lnTo>
                  <a:lnTo>
                    <a:pt x="185" y="252"/>
                  </a:lnTo>
                  <a:lnTo>
                    <a:pt x="180" y="250"/>
                  </a:lnTo>
                  <a:lnTo>
                    <a:pt x="175" y="249"/>
                  </a:lnTo>
                  <a:lnTo>
                    <a:pt x="171" y="250"/>
                  </a:lnTo>
                  <a:lnTo>
                    <a:pt x="161" y="253"/>
                  </a:lnTo>
                  <a:lnTo>
                    <a:pt x="150" y="259"/>
                  </a:lnTo>
                  <a:lnTo>
                    <a:pt x="135" y="264"/>
                  </a:lnTo>
                  <a:lnTo>
                    <a:pt x="119" y="268"/>
                  </a:lnTo>
                  <a:lnTo>
                    <a:pt x="99" y="270"/>
                  </a:lnTo>
                  <a:lnTo>
                    <a:pt x="79" y="268"/>
                  </a:lnTo>
                  <a:lnTo>
                    <a:pt x="58" y="266"/>
                  </a:lnTo>
                  <a:lnTo>
                    <a:pt x="39" y="261"/>
                  </a:lnTo>
                  <a:lnTo>
                    <a:pt x="21" y="256"/>
                  </a:lnTo>
                  <a:lnTo>
                    <a:pt x="6" y="248"/>
                  </a:lnTo>
                  <a:lnTo>
                    <a:pt x="2" y="244"/>
                  </a:lnTo>
                  <a:lnTo>
                    <a:pt x="0" y="238"/>
                  </a:lnTo>
                  <a:lnTo>
                    <a:pt x="0" y="233"/>
                  </a:lnTo>
                  <a:lnTo>
                    <a:pt x="3" y="226"/>
                  </a:lnTo>
                  <a:lnTo>
                    <a:pt x="9" y="217"/>
                  </a:lnTo>
                  <a:lnTo>
                    <a:pt x="17" y="208"/>
                  </a:lnTo>
                  <a:lnTo>
                    <a:pt x="25" y="200"/>
                  </a:lnTo>
                  <a:lnTo>
                    <a:pt x="36" y="189"/>
                  </a:lnTo>
                  <a:lnTo>
                    <a:pt x="65" y="168"/>
                  </a:lnTo>
                  <a:lnTo>
                    <a:pt x="98" y="145"/>
                  </a:lnTo>
                  <a:lnTo>
                    <a:pt x="138" y="121"/>
                  </a:lnTo>
                  <a:lnTo>
                    <a:pt x="182" y="98"/>
                  </a:lnTo>
                  <a:lnTo>
                    <a:pt x="224" y="74"/>
                  </a:lnTo>
                  <a:lnTo>
                    <a:pt x="266" y="54"/>
                  </a:lnTo>
                  <a:lnTo>
                    <a:pt x="301" y="35"/>
                  </a:lnTo>
                  <a:lnTo>
                    <a:pt x="325" y="22"/>
                  </a:lnTo>
                  <a:lnTo>
                    <a:pt x="337" y="17"/>
                  </a:lnTo>
                  <a:lnTo>
                    <a:pt x="350" y="13"/>
                  </a:lnTo>
                  <a:lnTo>
                    <a:pt x="366" y="8"/>
                  </a:lnTo>
                  <a:lnTo>
                    <a:pt x="384" y="6"/>
                  </a:lnTo>
                  <a:lnTo>
                    <a:pt x="403" y="3"/>
                  </a:lnTo>
                  <a:lnTo>
                    <a:pt x="427" y="2"/>
                  </a:lnTo>
                  <a:lnTo>
                    <a:pt x="451" y="2"/>
                  </a:lnTo>
                  <a:lnTo>
                    <a:pt x="479" y="0"/>
                  </a:lnTo>
                  <a:lnTo>
                    <a:pt x="505" y="2"/>
                  </a:lnTo>
                  <a:lnTo>
                    <a:pt x="528" y="2"/>
                  </a:lnTo>
                  <a:lnTo>
                    <a:pt x="550" y="4"/>
                  </a:lnTo>
                  <a:lnTo>
                    <a:pt x="571" y="6"/>
                  </a:lnTo>
                  <a:lnTo>
                    <a:pt x="590" y="10"/>
                  </a:lnTo>
                  <a:lnTo>
                    <a:pt x="608" y="14"/>
                  </a:lnTo>
                  <a:lnTo>
                    <a:pt x="626" y="19"/>
                  </a:lnTo>
                  <a:lnTo>
                    <a:pt x="641" y="26"/>
                  </a:lnTo>
                  <a:lnTo>
                    <a:pt x="656" y="33"/>
                  </a:lnTo>
                  <a:lnTo>
                    <a:pt x="671" y="41"/>
                  </a:lnTo>
                  <a:lnTo>
                    <a:pt x="684" y="51"/>
                  </a:lnTo>
                  <a:lnTo>
                    <a:pt x="697" y="62"/>
                  </a:lnTo>
                  <a:lnTo>
                    <a:pt x="710" y="74"/>
                  </a:lnTo>
                  <a:lnTo>
                    <a:pt x="722" y="88"/>
                  </a:lnTo>
                  <a:lnTo>
                    <a:pt x="733" y="103"/>
                  </a:lnTo>
                  <a:lnTo>
                    <a:pt x="746" y="120"/>
                  </a:lnTo>
                  <a:lnTo>
                    <a:pt x="777" y="165"/>
                  </a:lnTo>
                  <a:lnTo>
                    <a:pt x="806" y="201"/>
                  </a:lnTo>
                  <a:lnTo>
                    <a:pt x="818" y="216"/>
                  </a:lnTo>
                  <a:lnTo>
                    <a:pt x="831" y="230"/>
                  </a:lnTo>
                  <a:lnTo>
                    <a:pt x="843" y="242"/>
                  </a:lnTo>
                  <a:lnTo>
                    <a:pt x="857" y="253"/>
                  </a:lnTo>
                  <a:lnTo>
                    <a:pt x="869" y="263"/>
                  </a:lnTo>
                  <a:lnTo>
                    <a:pt x="883" y="271"/>
                  </a:lnTo>
                  <a:lnTo>
                    <a:pt x="897" y="279"/>
                  </a:lnTo>
                  <a:lnTo>
                    <a:pt x="912" y="286"/>
                  </a:lnTo>
                  <a:lnTo>
                    <a:pt x="945" y="300"/>
                  </a:lnTo>
                  <a:lnTo>
                    <a:pt x="986" y="314"/>
                  </a:lnTo>
                  <a:lnTo>
                    <a:pt x="1021" y="323"/>
                  </a:lnTo>
                  <a:lnTo>
                    <a:pt x="1047" y="330"/>
                  </a:lnTo>
                  <a:lnTo>
                    <a:pt x="1067" y="336"/>
                  </a:lnTo>
                  <a:lnTo>
                    <a:pt x="1084" y="337"/>
                  </a:lnTo>
                  <a:lnTo>
                    <a:pt x="1095" y="337"/>
                  </a:lnTo>
                  <a:lnTo>
                    <a:pt x="1104" y="334"/>
                  </a:lnTo>
                  <a:lnTo>
                    <a:pt x="1113" y="330"/>
                  </a:lnTo>
                  <a:lnTo>
                    <a:pt x="1121" y="323"/>
                  </a:lnTo>
                  <a:lnTo>
                    <a:pt x="1126" y="318"/>
                  </a:lnTo>
                  <a:lnTo>
                    <a:pt x="1135" y="314"/>
                  </a:lnTo>
                  <a:lnTo>
                    <a:pt x="1142" y="310"/>
                  </a:lnTo>
                  <a:lnTo>
                    <a:pt x="1150" y="307"/>
                  </a:lnTo>
                  <a:lnTo>
                    <a:pt x="1166" y="303"/>
                  </a:lnTo>
                  <a:lnTo>
                    <a:pt x="1181" y="301"/>
                  </a:lnTo>
                  <a:lnTo>
                    <a:pt x="1190" y="301"/>
                  </a:lnTo>
                  <a:lnTo>
                    <a:pt x="1197" y="301"/>
                  </a:lnTo>
                  <a:lnTo>
                    <a:pt x="1202" y="303"/>
                  </a:lnTo>
                  <a:lnTo>
                    <a:pt x="1208" y="304"/>
                  </a:lnTo>
                  <a:lnTo>
                    <a:pt x="1213" y="307"/>
                  </a:lnTo>
                  <a:lnTo>
                    <a:pt x="1216" y="311"/>
                  </a:lnTo>
                  <a:lnTo>
                    <a:pt x="1219" y="314"/>
                  </a:lnTo>
                  <a:lnTo>
                    <a:pt x="1219" y="319"/>
                  </a:lnTo>
                  <a:lnTo>
                    <a:pt x="1217" y="327"/>
                  </a:lnTo>
                  <a:lnTo>
                    <a:pt x="1213" y="337"/>
                  </a:lnTo>
                  <a:lnTo>
                    <a:pt x="1206" y="347"/>
                  </a:lnTo>
                  <a:lnTo>
                    <a:pt x="1198" y="355"/>
                  </a:lnTo>
                  <a:lnTo>
                    <a:pt x="1194" y="360"/>
                  </a:lnTo>
                  <a:lnTo>
                    <a:pt x="1190" y="367"/>
                  </a:lnTo>
                  <a:lnTo>
                    <a:pt x="1186" y="376"/>
                  </a:lnTo>
                  <a:lnTo>
                    <a:pt x="1183" y="387"/>
                  </a:lnTo>
                  <a:lnTo>
                    <a:pt x="1181" y="398"/>
                  </a:lnTo>
                  <a:lnTo>
                    <a:pt x="1180" y="411"/>
                  </a:lnTo>
                  <a:lnTo>
                    <a:pt x="1179" y="428"/>
                  </a:lnTo>
                  <a:lnTo>
                    <a:pt x="1179" y="444"/>
                  </a:lnTo>
                  <a:lnTo>
                    <a:pt x="1179" y="517"/>
                  </a:lnTo>
                  <a:lnTo>
                    <a:pt x="1102" y="510"/>
                  </a:lnTo>
                  <a:lnTo>
                    <a:pt x="1080" y="509"/>
                  </a:lnTo>
                  <a:lnTo>
                    <a:pt x="1060" y="508"/>
                  </a:lnTo>
                  <a:lnTo>
                    <a:pt x="1044" y="509"/>
                  </a:lnTo>
                  <a:lnTo>
                    <a:pt x="1030" y="510"/>
                  </a:lnTo>
                  <a:lnTo>
                    <a:pt x="1016" y="514"/>
                  </a:lnTo>
                  <a:lnTo>
                    <a:pt x="1004" y="520"/>
                  </a:lnTo>
                  <a:lnTo>
                    <a:pt x="990" y="527"/>
                  </a:lnTo>
                  <a:lnTo>
                    <a:pt x="975" y="536"/>
                  </a:lnTo>
                  <a:lnTo>
                    <a:pt x="933" y="564"/>
                  </a:lnTo>
                  <a:lnTo>
                    <a:pt x="901" y="585"/>
                  </a:lnTo>
                  <a:lnTo>
                    <a:pt x="889" y="593"/>
                  </a:lnTo>
                  <a:lnTo>
                    <a:pt x="878" y="598"/>
                  </a:lnTo>
                  <a:lnTo>
                    <a:pt x="868" y="601"/>
                  </a:lnTo>
                  <a:lnTo>
                    <a:pt x="858" y="602"/>
                  </a:lnTo>
                  <a:lnTo>
                    <a:pt x="850" y="602"/>
                  </a:lnTo>
                  <a:lnTo>
                    <a:pt x="842" y="600"/>
                  </a:lnTo>
                  <a:lnTo>
                    <a:pt x="832" y="597"/>
                  </a:lnTo>
                  <a:lnTo>
                    <a:pt x="821" y="590"/>
                  </a:lnTo>
                  <a:lnTo>
                    <a:pt x="796" y="574"/>
                  </a:lnTo>
                  <a:lnTo>
                    <a:pt x="763" y="5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1295373" y="5440828"/>
              <a:ext cx="78817" cy="67247"/>
            </a:xfrm>
            <a:custGeom>
              <a:avLst/>
              <a:gdLst>
                <a:gd name="T0" fmla="*/ 281 w 653"/>
                <a:gd name="T1" fmla="*/ 539 h 560"/>
                <a:gd name="T2" fmla="*/ 278 w 653"/>
                <a:gd name="T3" fmla="*/ 519 h 560"/>
                <a:gd name="T4" fmla="*/ 287 w 653"/>
                <a:gd name="T5" fmla="*/ 480 h 560"/>
                <a:gd name="T6" fmla="*/ 298 w 653"/>
                <a:gd name="T7" fmla="*/ 420 h 560"/>
                <a:gd name="T8" fmla="*/ 290 w 653"/>
                <a:gd name="T9" fmla="*/ 399 h 560"/>
                <a:gd name="T10" fmla="*/ 270 w 653"/>
                <a:gd name="T11" fmla="*/ 388 h 560"/>
                <a:gd name="T12" fmla="*/ 199 w 653"/>
                <a:gd name="T13" fmla="*/ 383 h 560"/>
                <a:gd name="T14" fmla="*/ 100 w 653"/>
                <a:gd name="T15" fmla="*/ 292 h 560"/>
                <a:gd name="T16" fmla="*/ 88 w 653"/>
                <a:gd name="T17" fmla="*/ 252 h 560"/>
                <a:gd name="T18" fmla="*/ 62 w 653"/>
                <a:gd name="T19" fmla="*/ 229 h 560"/>
                <a:gd name="T20" fmla="*/ 14 w 653"/>
                <a:gd name="T21" fmla="*/ 200 h 560"/>
                <a:gd name="T22" fmla="*/ 0 w 653"/>
                <a:gd name="T23" fmla="*/ 185 h 560"/>
                <a:gd name="T24" fmla="*/ 4 w 653"/>
                <a:gd name="T25" fmla="*/ 165 h 560"/>
                <a:gd name="T26" fmla="*/ 34 w 653"/>
                <a:gd name="T27" fmla="*/ 113 h 560"/>
                <a:gd name="T28" fmla="*/ 96 w 653"/>
                <a:gd name="T29" fmla="*/ 25 h 560"/>
                <a:gd name="T30" fmla="*/ 118 w 653"/>
                <a:gd name="T31" fmla="*/ 2 h 560"/>
                <a:gd name="T32" fmla="*/ 128 w 653"/>
                <a:gd name="T33" fmla="*/ 2 h 560"/>
                <a:gd name="T34" fmla="*/ 139 w 653"/>
                <a:gd name="T35" fmla="*/ 17 h 560"/>
                <a:gd name="T36" fmla="*/ 147 w 653"/>
                <a:gd name="T37" fmla="*/ 33 h 560"/>
                <a:gd name="T38" fmla="*/ 166 w 653"/>
                <a:gd name="T39" fmla="*/ 50 h 560"/>
                <a:gd name="T40" fmla="*/ 213 w 653"/>
                <a:gd name="T41" fmla="*/ 71 h 560"/>
                <a:gd name="T42" fmla="*/ 271 w 653"/>
                <a:gd name="T43" fmla="*/ 84 h 560"/>
                <a:gd name="T44" fmla="*/ 326 w 653"/>
                <a:gd name="T45" fmla="*/ 91 h 560"/>
                <a:gd name="T46" fmla="*/ 367 w 653"/>
                <a:gd name="T47" fmla="*/ 86 h 560"/>
                <a:gd name="T48" fmla="*/ 393 w 653"/>
                <a:gd name="T49" fmla="*/ 73 h 560"/>
                <a:gd name="T50" fmla="*/ 469 w 653"/>
                <a:gd name="T51" fmla="*/ 60 h 560"/>
                <a:gd name="T52" fmla="*/ 586 w 653"/>
                <a:gd name="T53" fmla="*/ 51 h 560"/>
                <a:gd name="T54" fmla="*/ 628 w 653"/>
                <a:gd name="T55" fmla="*/ 54 h 560"/>
                <a:gd name="T56" fmla="*/ 639 w 653"/>
                <a:gd name="T57" fmla="*/ 60 h 560"/>
                <a:gd name="T58" fmla="*/ 650 w 653"/>
                <a:gd name="T59" fmla="*/ 95 h 560"/>
                <a:gd name="T60" fmla="*/ 652 w 653"/>
                <a:gd name="T61" fmla="*/ 149 h 560"/>
                <a:gd name="T62" fmla="*/ 631 w 653"/>
                <a:gd name="T63" fmla="*/ 198 h 560"/>
                <a:gd name="T64" fmla="*/ 604 w 653"/>
                <a:gd name="T65" fmla="*/ 238 h 560"/>
                <a:gd name="T66" fmla="*/ 579 w 653"/>
                <a:gd name="T67" fmla="*/ 292 h 560"/>
                <a:gd name="T68" fmla="*/ 567 w 653"/>
                <a:gd name="T69" fmla="*/ 347 h 560"/>
                <a:gd name="T70" fmla="*/ 567 w 653"/>
                <a:gd name="T71" fmla="*/ 381 h 560"/>
                <a:gd name="T72" fmla="*/ 573 w 653"/>
                <a:gd name="T73" fmla="*/ 405 h 560"/>
                <a:gd name="T74" fmla="*/ 582 w 653"/>
                <a:gd name="T75" fmla="*/ 417 h 560"/>
                <a:gd name="T76" fmla="*/ 575 w 653"/>
                <a:gd name="T77" fmla="*/ 423 h 560"/>
                <a:gd name="T78" fmla="*/ 556 w 653"/>
                <a:gd name="T79" fmla="*/ 425 h 560"/>
                <a:gd name="T80" fmla="*/ 527 w 653"/>
                <a:gd name="T81" fmla="*/ 442 h 560"/>
                <a:gd name="T82" fmla="*/ 490 w 653"/>
                <a:gd name="T83" fmla="*/ 478 h 560"/>
                <a:gd name="T84" fmla="*/ 444 w 653"/>
                <a:gd name="T85" fmla="*/ 528 h 560"/>
                <a:gd name="T86" fmla="*/ 408 w 653"/>
                <a:gd name="T87" fmla="*/ 555 h 560"/>
                <a:gd name="T88" fmla="*/ 364 w 653"/>
                <a:gd name="T89" fmla="*/ 560 h 560"/>
                <a:gd name="T90" fmla="*/ 308 w 653"/>
                <a:gd name="T91" fmla="*/ 555 h 560"/>
                <a:gd name="T92" fmla="*/ 289 w 653"/>
                <a:gd name="T93" fmla="*/ 548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53" h="560">
                  <a:moveTo>
                    <a:pt x="289" y="548"/>
                  </a:moveTo>
                  <a:lnTo>
                    <a:pt x="283" y="544"/>
                  </a:lnTo>
                  <a:lnTo>
                    <a:pt x="281" y="539"/>
                  </a:lnTo>
                  <a:lnTo>
                    <a:pt x="278" y="534"/>
                  </a:lnTo>
                  <a:lnTo>
                    <a:pt x="278" y="527"/>
                  </a:lnTo>
                  <a:lnTo>
                    <a:pt x="278" y="519"/>
                  </a:lnTo>
                  <a:lnTo>
                    <a:pt x="279" y="509"/>
                  </a:lnTo>
                  <a:lnTo>
                    <a:pt x="283" y="497"/>
                  </a:lnTo>
                  <a:lnTo>
                    <a:pt x="287" y="480"/>
                  </a:lnTo>
                  <a:lnTo>
                    <a:pt x="294" y="451"/>
                  </a:lnTo>
                  <a:lnTo>
                    <a:pt x="298" y="429"/>
                  </a:lnTo>
                  <a:lnTo>
                    <a:pt x="298" y="420"/>
                  </a:lnTo>
                  <a:lnTo>
                    <a:pt x="297" y="412"/>
                  </a:lnTo>
                  <a:lnTo>
                    <a:pt x="294" y="405"/>
                  </a:lnTo>
                  <a:lnTo>
                    <a:pt x="290" y="399"/>
                  </a:lnTo>
                  <a:lnTo>
                    <a:pt x="286" y="395"/>
                  </a:lnTo>
                  <a:lnTo>
                    <a:pt x="279" y="391"/>
                  </a:lnTo>
                  <a:lnTo>
                    <a:pt x="270" y="388"/>
                  </a:lnTo>
                  <a:lnTo>
                    <a:pt x="260" y="385"/>
                  </a:lnTo>
                  <a:lnTo>
                    <a:pt x="234" y="383"/>
                  </a:lnTo>
                  <a:lnTo>
                    <a:pt x="199" y="383"/>
                  </a:lnTo>
                  <a:lnTo>
                    <a:pt x="113" y="383"/>
                  </a:lnTo>
                  <a:lnTo>
                    <a:pt x="103" y="313"/>
                  </a:lnTo>
                  <a:lnTo>
                    <a:pt x="100" y="292"/>
                  </a:lnTo>
                  <a:lnTo>
                    <a:pt x="96" y="275"/>
                  </a:lnTo>
                  <a:lnTo>
                    <a:pt x="94" y="262"/>
                  </a:lnTo>
                  <a:lnTo>
                    <a:pt x="88" y="252"/>
                  </a:lnTo>
                  <a:lnTo>
                    <a:pt x="81" y="242"/>
                  </a:lnTo>
                  <a:lnTo>
                    <a:pt x="73" y="236"/>
                  </a:lnTo>
                  <a:lnTo>
                    <a:pt x="62" y="229"/>
                  </a:lnTo>
                  <a:lnTo>
                    <a:pt x="47" y="222"/>
                  </a:lnTo>
                  <a:lnTo>
                    <a:pt x="29" y="211"/>
                  </a:lnTo>
                  <a:lnTo>
                    <a:pt x="14" y="200"/>
                  </a:lnTo>
                  <a:lnTo>
                    <a:pt x="8" y="194"/>
                  </a:lnTo>
                  <a:lnTo>
                    <a:pt x="3" y="190"/>
                  </a:lnTo>
                  <a:lnTo>
                    <a:pt x="0" y="185"/>
                  </a:lnTo>
                  <a:lnTo>
                    <a:pt x="0" y="181"/>
                  </a:lnTo>
                  <a:lnTo>
                    <a:pt x="0" y="175"/>
                  </a:lnTo>
                  <a:lnTo>
                    <a:pt x="4" y="165"/>
                  </a:lnTo>
                  <a:lnTo>
                    <a:pt x="10" y="156"/>
                  </a:lnTo>
                  <a:lnTo>
                    <a:pt x="17" y="142"/>
                  </a:lnTo>
                  <a:lnTo>
                    <a:pt x="34" y="113"/>
                  </a:lnTo>
                  <a:lnTo>
                    <a:pt x="55" y="82"/>
                  </a:lnTo>
                  <a:lnTo>
                    <a:pt x="76" y="51"/>
                  </a:lnTo>
                  <a:lnTo>
                    <a:pt x="96" y="25"/>
                  </a:lnTo>
                  <a:lnTo>
                    <a:pt x="105" y="14"/>
                  </a:lnTo>
                  <a:lnTo>
                    <a:pt x="113" y="7"/>
                  </a:lnTo>
                  <a:lnTo>
                    <a:pt x="118" y="2"/>
                  </a:lnTo>
                  <a:lnTo>
                    <a:pt x="122" y="0"/>
                  </a:lnTo>
                  <a:lnTo>
                    <a:pt x="125" y="0"/>
                  </a:lnTo>
                  <a:lnTo>
                    <a:pt x="128" y="2"/>
                  </a:lnTo>
                  <a:lnTo>
                    <a:pt x="131" y="5"/>
                  </a:lnTo>
                  <a:lnTo>
                    <a:pt x="133" y="9"/>
                  </a:lnTo>
                  <a:lnTo>
                    <a:pt x="139" y="17"/>
                  </a:lnTo>
                  <a:lnTo>
                    <a:pt x="143" y="27"/>
                  </a:lnTo>
                  <a:lnTo>
                    <a:pt x="144" y="31"/>
                  </a:lnTo>
                  <a:lnTo>
                    <a:pt x="147" y="33"/>
                  </a:lnTo>
                  <a:lnTo>
                    <a:pt x="151" y="38"/>
                  </a:lnTo>
                  <a:lnTo>
                    <a:pt x="155" y="42"/>
                  </a:lnTo>
                  <a:lnTo>
                    <a:pt x="166" y="50"/>
                  </a:lnTo>
                  <a:lnTo>
                    <a:pt x="180" y="57"/>
                  </a:lnTo>
                  <a:lnTo>
                    <a:pt x="195" y="64"/>
                  </a:lnTo>
                  <a:lnTo>
                    <a:pt x="213" y="71"/>
                  </a:lnTo>
                  <a:lnTo>
                    <a:pt x="231" y="76"/>
                  </a:lnTo>
                  <a:lnTo>
                    <a:pt x="250" y="80"/>
                  </a:lnTo>
                  <a:lnTo>
                    <a:pt x="271" y="84"/>
                  </a:lnTo>
                  <a:lnTo>
                    <a:pt x="290" y="88"/>
                  </a:lnTo>
                  <a:lnTo>
                    <a:pt x="308" y="90"/>
                  </a:lnTo>
                  <a:lnTo>
                    <a:pt x="326" y="91"/>
                  </a:lnTo>
                  <a:lnTo>
                    <a:pt x="342" y="91"/>
                  </a:lnTo>
                  <a:lnTo>
                    <a:pt x="356" y="88"/>
                  </a:lnTo>
                  <a:lnTo>
                    <a:pt x="367" y="86"/>
                  </a:lnTo>
                  <a:lnTo>
                    <a:pt x="377" y="80"/>
                  </a:lnTo>
                  <a:lnTo>
                    <a:pt x="382" y="76"/>
                  </a:lnTo>
                  <a:lnTo>
                    <a:pt x="393" y="73"/>
                  </a:lnTo>
                  <a:lnTo>
                    <a:pt x="408" y="69"/>
                  </a:lnTo>
                  <a:lnTo>
                    <a:pt x="426" y="65"/>
                  </a:lnTo>
                  <a:lnTo>
                    <a:pt x="469" y="60"/>
                  </a:lnTo>
                  <a:lnTo>
                    <a:pt x="520" y="55"/>
                  </a:lnTo>
                  <a:lnTo>
                    <a:pt x="557" y="53"/>
                  </a:lnTo>
                  <a:lnTo>
                    <a:pt x="586" y="51"/>
                  </a:lnTo>
                  <a:lnTo>
                    <a:pt x="606" y="51"/>
                  </a:lnTo>
                  <a:lnTo>
                    <a:pt x="623" y="53"/>
                  </a:lnTo>
                  <a:lnTo>
                    <a:pt x="628" y="54"/>
                  </a:lnTo>
                  <a:lnTo>
                    <a:pt x="633" y="55"/>
                  </a:lnTo>
                  <a:lnTo>
                    <a:pt x="637" y="58"/>
                  </a:lnTo>
                  <a:lnTo>
                    <a:pt x="639" y="60"/>
                  </a:lnTo>
                  <a:lnTo>
                    <a:pt x="644" y="66"/>
                  </a:lnTo>
                  <a:lnTo>
                    <a:pt x="646" y="75"/>
                  </a:lnTo>
                  <a:lnTo>
                    <a:pt x="650" y="95"/>
                  </a:lnTo>
                  <a:lnTo>
                    <a:pt x="653" y="113"/>
                  </a:lnTo>
                  <a:lnTo>
                    <a:pt x="653" y="131"/>
                  </a:lnTo>
                  <a:lnTo>
                    <a:pt x="652" y="149"/>
                  </a:lnTo>
                  <a:lnTo>
                    <a:pt x="646" y="165"/>
                  </a:lnTo>
                  <a:lnTo>
                    <a:pt x="639" y="182"/>
                  </a:lnTo>
                  <a:lnTo>
                    <a:pt x="631" y="198"/>
                  </a:lnTo>
                  <a:lnTo>
                    <a:pt x="619" y="216"/>
                  </a:lnTo>
                  <a:lnTo>
                    <a:pt x="611" y="227"/>
                  </a:lnTo>
                  <a:lnTo>
                    <a:pt x="604" y="238"/>
                  </a:lnTo>
                  <a:lnTo>
                    <a:pt x="597" y="251"/>
                  </a:lnTo>
                  <a:lnTo>
                    <a:pt x="590" y="264"/>
                  </a:lnTo>
                  <a:lnTo>
                    <a:pt x="579" y="292"/>
                  </a:lnTo>
                  <a:lnTo>
                    <a:pt x="572" y="321"/>
                  </a:lnTo>
                  <a:lnTo>
                    <a:pt x="569" y="335"/>
                  </a:lnTo>
                  <a:lnTo>
                    <a:pt x="567" y="347"/>
                  </a:lnTo>
                  <a:lnTo>
                    <a:pt x="565" y="359"/>
                  </a:lnTo>
                  <a:lnTo>
                    <a:pt x="565" y="372"/>
                  </a:lnTo>
                  <a:lnTo>
                    <a:pt x="567" y="381"/>
                  </a:lnTo>
                  <a:lnTo>
                    <a:pt x="568" y="391"/>
                  </a:lnTo>
                  <a:lnTo>
                    <a:pt x="571" y="398"/>
                  </a:lnTo>
                  <a:lnTo>
                    <a:pt x="573" y="405"/>
                  </a:lnTo>
                  <a:lnTo>
                    <a:pt x="578" y="409"/>
                  </a:lnTo>
                  <a:lnTo>
                    <a:pt x="580" y="413"/>
                  </a:lnTo>
                  <a:lnTo>
                    <a:pt x="582" y="417"/>
                  </a:lnTo>
                  <a:lnTo>
                    <a:pt x="580" y="420"/>
                  </a:lnTo>
                  <a:lnTo>
                    <a:pt x="579" y="421"/>
                  </a:lnTo>
                  <a:lnTo>
                    <a:pt x="575" y="423"/>
                  </a:lnTo>
                  <a:lnTo>
                    <a:pt x="569" y="423"/>
                  </a:lnTo>
                  <a:lnTo>
                    <a:pt x="562" y="424"/>
                  </a:lnTo>
                  <a:lnTo>
                    <a:pt x="556" y="425"/>
                  </a:lnTo>
                  <a:lnTo>
                    <a:pt x="546" y="428"/>
                  </a:lnTo>
                  <a:lnTo>
                    <a:pt x="536" y="434"/>
                  </a:lnTo>
                  <a:lnTo>
                    <a:pt x="527" y="442"/>
                  </a:lnTo>
                  <a:lnTo>
                    <a:pt x="514" y="451"/>
                  </a:lnTo>
                  <a:lnTo>
                    <a:pt x="502" y="464"/>
                  </a:lnTo>
                  <a:lnTo>
                    <a:pt x="490" y="478"/>
                  </a:lnTo>
                  <a:lnTo>
                    <a:pt x="477" y="491"/>
                  </a:lnTo>
                  <a:lnTo>
                    <a:pt x="459" y="512"/>
                  </a:lnTo>
                  <a:lnTo>
                    <a:pt x="444" y="528"/>
                  </a:lnTo>
                  <a:lnTo>
                    <a:pt x="432" y="541"/>
                  </a:lnTo>
                  <a:lnTo>
                    <a:pt x="419" y="549"/>
                  </a:lnTo>
                  <a:lnTo>
                    <a:pt x="408" y="555"/>
                  </a:lnTo>
                  <a:lnTo>
                    <a:pt x="396" y="557"/>
                  </a:lnTo>
                  <a:lnTo>
                    <a:pt x="381" y="560"/>
                  </a:lnTo>
                  <a:lnTo>
                    <a:pt x="364" y="560"/>
                  </a:lnTo>
                  <a:lnTo>
                    <a:pt x="340" y="559"/>
                  </a:lnTo>
                  <a:lnTo>
                    <a:pt x="318" y="556"/>
                  </a:lnTo>
                  <a:lnTo>
                    <a:pt x="308" y="555"/>
                  </a:lnTo>
                  <a:lnTo>
                    <a:pt x="300" y="552"/>
                  </a:lnTo>
                  <a:lnTo>
                    <a:pt x="293" y="550"/>
                  </a:lnTo>
                  <a:lnTo>
                    <a:pt x="289" y="5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31" name="Freeform 24"/>
            <p:cNvSpPr>
              <a:spLocks/>
            </p:cNvSpPr>
            <p:nvPr/>
          </p:nvSpPr>
          <p:spPr bwMode="auto">
            <a:xfrm>
              <a:off x="1269341" y="5673663"/>
              <a:ext cx="130879" cy="149318"/>
            </a:xfrm>
            <a:custGeom>
              <a:avLst/>
              <a:gdLst>
                <a:gd name="T0" fmla="*/ 645 w 1087"/>
                <a:gd name="T1" fmla="*/ 1218 h 1240"/>
                <a:gd name="T2" fmla="*/ 625 w 1087"/>
                <a:gd name="T3" fmla="*/ 1170 h 1240"/>
                <a:gd name="T4" fmla="*/ 576 w 1087"/>
                <a:gd name="T5" fmla="*/ 1062 h 1240"/>
                <a:gd name="T6" fmla="*/ 514 w 1087"/>
                <a:gd name="T7" fmla="*/ 970 h 1240"/>
                <a:gd name="T8" fmla="*/ 487 w 1087"/>
                <a:gd name="T9" fmla="*/ 971 h 1240"/>
                <a:gd name="T10" fmla="*/ 451 w 1087"/>
                <a:gd name="T11" fmla="*/ 1007 h 1240"/>
                <a:gd name="T12" fmla="*/ 392 w 1087"/>
                <a:gd name="T13" fmla="*/ 1029 h 1240"/>
                <a:gd name="T14" fmla="*/ 242 w 1087"/>
                <a:gd name="T15" fmla="*/ 957 h 1240"/>
                <a:gd name="T16" fmla="*/ 209 w 1087"/>
                <a:gd name="T17" fmla="*/ 877 h 1240"/>
                <a:gd name="T18" fmla="*/ 194 w 1087"/>
                <a:gd name="T19" fmla="*/ 637 h 1240"/>
                <a:gd name="T20" fmla="*/ 86 w 1087"/>
                <a:gd name="T21" fmla="*/ 517 h 1240"/>
                <a:gd name="T22" fmla="*/ 47 w 1087"/>
                <a:gd name="T23" fmla="*/ 509 h 1240"/>
                <a:gd name="T24" fmla="*/ 4 w 1087"/>
                <a:gd name="T25" fmla="*/ 508 h 1240"/>
                <a:gd name="T26" fmla="*/ 3 w 1087"/>
                <a:gd name="T27" fmla="*/ 481 h 1240"/>
                <a:gd name="T28" fmla="*/ 37 w 1087"/>
                <a:gd name="T29" fmla="*/ 465 h 1240"/>
                <a:gd name="T30" fmla="*/ 108 w 1087"/>
                <a:gd name="T31" fmla="*/ 461 h 1240"/>
                <a:gd name="T32" fmla="*/ 151 w 1087"/>
                <a:gd name="T33" fmla="*/ 444 h 1240"/>
                <a:gd name="T34" fmla="*/ 157 w 1087"/>
                <a:gd name="T35" fmla="*/ 425 h 1240"/>
                <a:gd name="T36" fmla="*/ 115 w 1087"/>
                <a:gd name="T37" fmla="*/ 381 h 1240"/>
                <a:gd name="T38" fmla="*/ 31 w 1087"/>
                <a:gd name="T39" fmla="*/ 315 h 1240"/>
                <a:gd name="T40" fmla="*/ 44 w 1087"/>
                <a:gd name="T41" fmla="*/ 281 h 1240"/>
                <a:gd name="T42" fmla="*/ 89 w 1087"/>
                <a:gd name="T43" fmla="*/ 256 h 1240"/>
                <a:gd name="T44" fmla="*/ 165 w 1087"/>
                <a:gd name="T45" fmla="*/ 255 h 1240"/>
                <a:gd name="T46" fmla="*/ 249 w 1087"/>
                <a:gd name="T47" fmla="*/ 305 h 1240"/>
                <a:gd name="T48" fmla="*/ 444 w 1087"/>
                <a:gd name="T49" fmla="*/ 305 h 1240"/>
                <a:gd name="T50" fmla="*/ 526 w 1087"/>
                <a:gd name="T51" fmla="*/ 201 h 1240"/>
                <a:gd name="T52" fmla="*/ 592 w 1087"/>
                <a:gd name="T53" fmla="*/ 164 h 1240"/>
                <a:gd name="T54" fmla="*/ 690 w 1087"/>
                <a:gd name="T55" fmla="*/ 118 h 1240"/>
                <a:gd name="T56" fmla="*/ 722 w 1087"/>
                <a:gd name="T57" fmla="*/ 63 h 1240"/>
                <a:gd name="T58" fmla="*/ 753 w 1087"/>
                <a:gd name="T59" fmla="*/ 3 h 1240"/>
                <a:gd name="T60" fmla="*/ 786 w 1087"/>
                <a:gd name="T61" fmla="*/ 6 h 1240"/>
                <a:gd name="T62" fmla="*/ 887 w 1087"/>
                <a:gd name="T63" fmla="*/ 62 h 1240"/>
                <a:gd name="T64" fmla="*/ 954 w 1087"/>
                <a:gd name="T65" fmla="*/ 68 h 1240"/>
                <a:gd name="T66" fmla="*/ 1038 w 1087"/>
                <a:gd name="T67" fmla="*/ 58 h 1240"/>
                <a:gd name="T68" fmla="*/ 1061 w 1087"/>
                <a:gd name="T69" fmla="*/ 87 h 1240"/>
                <a:gd name="T70" fmla="*/ 1087 w 1087"/>
                <a:gd name="T71" fmla="*/ 206 h 1240"/>
                <a:gd name="T72" fmla="*/ 1074 w 1087"/>
                <a:gd name="T73" fmla="*/ 246 h 1240"/>
                <a:gd name="T74" fmla="*/ 993 w 1087"/>
                <a:gd name="T75" fmla="*/ 308 h 1240"/>
                <a:gd name="T76" fmla="*/ 982 w 1087"/>
                <a:gd name="T77" fmla="*/ 326 h 1240"/>
                <a:gd name="T78" fmla="*/ 1016 w 1087"/>
                <a:gd name="T79" fmla="*/ 399 h 1240"/>
                <a:gd name="T80" fmla="*/ 1027 w 1087"/>
                <a:gd name="T81" fmla="*/ 459 h 1240"/>
                <a:gd name="T82" fmla="*/ 991 w 1087"/>
                <a:gd name="T83" fmla="*/ 525 h 1240"/>
                <a:gd name="T84" fmla="*/ 924 w 1087"/>
                <a:gd name="T85" fmla="*/ 539 h 1240"/>
                <a:gd name="T86" fmla="*/ 804 w 1087"/>
                <a:gd name="T87" fmla="*/ 565 h 1240"/>
                <a:gd name="T88" fmla="*/ 777 w 1087"/>
                <a:gd name="T89" fmla="*/ 594 h 1240"/>
                <a:gd name="T90" fmla="*/ 804 w 1087"/>
                <a:gd name="T91" fmla="*/ 662 h 1240"/>
                <a:gd name="T92" fmla="*/ 811 w 1087"/>
                <a:gd name="T93" fmla="*/ 721 h 1240"/>
                <a:gd name="T94" fmla="*/ 797 w 1087"/>
                <a:gd name="T95" fmla="*/ 796 h 1240"/>
                <a:gd name="T96" fmla="*/ 804 w 1087"/>
                <a:gd name="T97" fmla="*/ 865 h 1240"/>
                <a:gd name="T98" fmla="*/ 833 w 1087"/>
                <a:gd name="T99" fmla="*/ 923 h 1240"/>
                <a:gd name="T100" fmla="*/ 876 w 1087"/>
                <a:gd name="T101" fmla="*/ 963 h 1240"/>
                <a:gd name="T102" fmla="*/ 889 w 1087"/>
                <a:gd name="T103" fmla="*/ 1004 h 1240"/>
                <a:gd name="T104" fmla="*/ 887 w 1087"/>
                <a:gd name="T105" fmla="*/ 1047 h 1240"/>
                <a:gd name="T106" fmla="*/ 921 w 1087"/>
                <a:gd name="T107" fmla="*/ 1058 h 1240"/>
                <a:gd name="T108" fmla="*/ 946 w 1087"/>
                <a:gd name="T109" fmla="*/ 1146 h 1240"/>
                <a:gd name="T110" fmla="*/ 924 w 1087"/>
                <a:gd name="T111" fmla="*/ 1163 h 1240"/>
                <a:gd name="T112" fmla="*/ 869 w 1087"/>
                <a:gd name="T113" fmla="*/ 1162 h 1240"/>
                <a:gd name="T114" fmla="*/ 803 w 1087"/>
                <a:gd name="T115" fmla="*/ 1165 h 1240"/>
                <a:gd name="T116" fmla="*/ 767 w 1087"/>
                <a:gd name="T117" fmla="*/ 1221 h 1240"/>
                <a:gd name="T118" fmla="*/ 719 w 1087"/>
                <a:gd name="T119" fmla="*/ 1239 h 1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87" h="1240">
                  <a:moveTo>
                    <a:pt x="701" y="1238"/>
                  </a:moveTo>
                  <a:lnTo>
                    <a:pt x="683" y="1235"/>
                  </a:lnTo>
                  <a:lnTo>
                    <a:pt x="668" y="1231"/>
                  </a:lnTo>
                  <a:lnTo>
                    <a:pt x="656" y="1225"/>
                  </a:lnTo>
                  <a:lnTo>
                    <a:pt x="645" y="1218"/>
                  </a:lnTo>
                  <a:lnTo>
                    <a:pt x="636" y="1210"/>
                  </a:lnTo>
                  <a:lnTo>
                    <a:pt x="631" y="1201"/>
                  </a:lnTo>
                  <a:lnTo>
                    <a:pt x="627" y="1190"/>
                  </a:lnTo>
                  <a:lnTo>
                    <a:pt x="625" y="1177"/>
                  </a:lnTo>
                  <a:lnTo>
                    <a:pt x="625" y="1170"/>
                  </a:lnTo>
                  <a:lnTo>
                    <a:pt x="621" y="1159"/>
                  </a:lnTo>
                  <a:lnTo>
                    <a:pt x="617" y="1146"/>
                  </a:lnTo>
                  <a:lnTo>
                    <a:pt x="612" y="1132"/>
                  </a:lnTo>
                  <a:lnTo>
                    <a:pt x="595" y="1097"/>
                  </a:lnTo>
                  <a:lnTo>
                    <a:pt x="576" y="1062"/>
                  </a:lnTo>
                  <a:lnTo>
                    <a:pt x="557" y="1029"/>
                  </a:lnTo>
                  <a:lnTo>
                    <a:pt x="537" y="998"/>
                  </a:lnTo>
                  <a:lnTo>
                    <a:pt x="528" y="986"/>
                  </a:lnTo>
                  <a:lnTo>
                    <a:pt x="521" y="976"/>
                  </a:lnTo>
                  <a:lnTo>
                    <a:pt x="514" y="970"/>
                  </a:lnTo>
                  <a:lnTo>
                    <a:pt x="509" y="967"/>
                  </a:lnTo>
                  <a:lnTo>
                    <a:pt x="504" y="965"/>
                  </a:lnTo>
                  <a:lnTo>
                    <a:pt x="499" y="965"/>
                  </a:lnTo>
                  <a:lnTo>
                    <a:pt x="492" y="968"/>
                  </a:lnTo>
                  <a:lnTo>
                    <a:pt x="487" y="971"/>
                  </a:lnTo>
                  <a:lnTo>
                    <a:pt x="480" y="976"/>
                  </a:lnTo>
                  <a:lnTo>
                    <a:pt x="473" y="981"/>
                  </a:lnTo>
                  <a:lnTo>
                    <a:pt x="467" y="987"/>
                  </a:lnTo>
                  <a:lnTo>
                    <a:pt x="460" y="994"/>
                  </a:lnTo>
                  <a:lnTo>
                    <a:pt x="451" y="1007"/>
                  </a:lnTo>
                  <a:lnTo>
                    <a:pt x="443" y="1015"/>
                  </a:lnTo>
                  <a:lnTo>
                    <a:pt x="433" y="1020"/>
                  </a:lnTo>
                  <a:lnTo>
                    <a:pt x="422" y="1025"/>
                  </a:lnTo>
                  <a:lnTo>
                    <a:pt x="410" y="1027"/>
                  </a:lnTo>
                  <a:lnTo>
                    <a:pt x="392" y="1029"/>
                  </a:lnTo>
                  <a:lnTo>
                    <a:pt x="370" y="1029"/>
                  </a:lnTo>
                  <a:lnTo>
                    <a:pt x="342" y="1027"/>
                  </a:lnTo>
                  <a:lnTo>
                    <a:pt x="250" y="1023"/>
                  </a:lnTo>
                  <a:lnTo>
                    <a:pt x="243" y="970"/>
                  </a:lnTo>
                  <a:lnTo>
                    <a:pt x="242" y="957"/>
                  </a:lnTo>
                  <a:lnTo>
                    <a:pt x="238" y="942"/>
                  </a:lnTo>
                  <a:lnTo>
                    <a:pt x="232" y="927"/>
                  </a:lnTo>
                  <a:lnTo>
                    <a:pt x="225" y="910"/>
                  </a:lnTo>
                  <a:lnTo>
                    <a:pt x="217" y="894"/>
                  </a:lnTo>
                  <a:lnTo>
                    <a:pt x="209" y="877"/>
                  </a:lnTo>
                  <a:lnTo>
                    <a:pt x="199" y="862"/>
                  </a:lnTo>
                  <a:lnTo>
                    <a:pt x="191" y="847"/>
                  </a:lnTo>
                  <a:lnTo>
                    <a:pt x="146" y="781"/>
                  </a:lnTo>
                  <a:lnTo>
                    <a:pt x="169" y="710"/>
                  </a:lnTo>
                  <a:lnTo>
                    <a:pt x="194" y="637"/>
                  </a:lnTo>
                  <a:lnTo>
                    <a:pt x="143" y="575"/>
                  </a:lnTo>
                  <a:lnTo>
                    <a:pt x="125" y="553"/>
                  </a:lnTo>
                  <a:lnTo>
                    <a:pt x="110" y="536"/>
                  </a:lnTo>
                  <a:lnTo>
                    <a:pt x="97" y="525"/>
                  </a:lnTo>
                  <a:lnTo>
                    <a:pt x="86" y="517"/>
                  </a:lnTo>
                  <a:lnTo>
                    <a:pt x="80" y="514"/>
                  </a:lnTo>
                  <a:lnTo>
                    <a:pt x="74" y="512"/>
                  </a:lnTo>
                  <a:lnTo>
                    <a:pt x="69" y="510"/>
                  </a:lnTo>
                  <a:lnTo>
                    <a:pt x="62" y="509"/>
                  </a:lnTo>
                  <a:lnTo>
                    <a:pt x="47" y="509"/>
                  </a:lnTo>
                  <a:lnTo>
                    <a:pt x="27" y="510"/>
                  </a:lnTo>
                  <a:lnTo>
                    <a:pt x="19" y="510"/>
                  </a:lnTo>
                  <a:lnTo>
                    <a:pt x="12" y="510"/>
                  </a:lnTo>
                  <a:lnTo>
                    <a:pt x="8" y="509"/>
                  </a:lnTo>
                  <a:lnTo>
                    <a:pt x="4" y="508"/>
                  </a:lnTo>
                  <a:lnTo>
                    <a:pt x="1" y="505"/>
                  </a:lnTo>
                  <a:lnTo>
                    <a:pt x="0" y="501"/>
                  </a:lnTo>
                  <a:lnTo>
                    <a:pt x="0" y="495"/>
                  </a:lnTo>
                  <a:lnTo>
                    <a:pt x="1" y="488"/>
                  </a:lnTo>
                  <a:lnTo>
                    <a:pt x="3" y="481"/>
                  </a:lnTo>
                  <a:lnTo>
                    <a:pt x="5" y="476"/>
                  </a:lnTo>
                  <a:lnTo>
                    <a:pt x="11" y="472"/>
                  </a:lnTo>
                  <a:lnTo>
                    <a:pt x="18" y="469"/>
                  </a:lnTo>
                  <a:lnTo>
                    <a:pt x="26" y="466"/>
                  </a:lnTo>
                  <a:lnTo>
                    <a:pt x="37" y="465"/>
                  </a:lnTo>
                  <a:lnTo>
                    <a:pt x="52" y="464"/>
                  </a:lnTo>
                  <a:lnTo>
                    <a:pt x="69" y="464"/>
                  </a:lnTo>
                  <a:lnTo>
                    <a:pt x="82" y="464"/>
                  </a:lnTo>
                  <a:lnTo>
                    <a:pt x="95" y="462"/>
                  </a:lnTo>
                  <a:lnTo>
                    <a:pt x="108" y="461"/>
                  </a:lnTo>
                  <a:lnTo>
                    <a:pt x="119" y="458"/>
                  </a:lnTo>
                  <a:lnTo>
                    <a:pt x="130" y="455"/>
                  </a:lnTo>
                  <a:lnTo>
                    <a:pt x="139" y="453"/>
                  </a:lnTo>
                  <a:lnTo>
                    <a:pt x="146" y="448"/>
                  </a:lnTo>
                  <a:lnTo>
                    <a:pt x="151" y="444"/>
                  </a:lnTo>
                  <a:lnTo>
                    <a:pt x="154" y="442"/>
                  </a:lnTo>
                  <a:lnTo>
                    <a:pt x="157" y="437"/>
                  </a:lnTo>
                  <a:lnTo>
                    <a:pt x="158" y="433"/>
                  </a:lnTo>
                  <a:lnTo>
                    <a:pt x="158" y="429"/>
                  </a:lnTo>
                  <a:lnTo>
                    <a:pt x="157" y="425"/>
                  </a:lnTo>
                  <a:lnTo>
                    <a:pt x="155" y="421"/>
                  </a:lnTo>
                  <a:lnTo>
                    <a:pt x="151" y="415"/>
                  </a:lnTo>
                  <a:lnTo>
                    <a:pt x="147" y="410"/>
                  </a:lnTo>
                  <a:lnTo>
                    <a:pt x="135" y="398"/>
                  </a:lnTo>
                  <a:lnTo>
                    <a:pt x="115" y="381"/>
                  </a:lnTo>
                  <a:lnTo>
                    <a:pt x="91" y="362"/>
                  </a:lnTo>
                  <a:lnTo>
                    <a:pt x="59" y="338"/>
                  </a:lnTo>
                  <a:lnTo>
                    <a:pt x="47" y="329"/>
                  </a:lnTo>
                  <a:lnTo>
                    <a:pt x="37" y="321"/>
                  </a:lnTo>
                  <a:lnTo>
                    <a:pt x="31" y="315"/>
                  </a:lnTo>
                  <a:lnTo>
                    <a:pt x="27" y="310"/>
                  </a:lnTo>
                  <a:lnTo>
                    <a:pt x="27" y="304"/>
                  </a:lnTo>
                  <a:lnTo>
                    <a:pt x="31" y="297"/>
                  </a:lnTo>
                  <a:lnTo>
                    <a:pt x="37" y="290"/>
                  </a:lnTo>
                  <a:lnTo>
                    <a:pt x="44" y="281"/>
                  </a:lnTo>
                  <a:lnTo>
                    <a:pt x="52" y="274"/>
                  </a:lnTo>
                  <a:lnTo>
                    <a:pt x="60" y="267"/>
                  </a:lnTo>
                  <a:lnTo>
                    <a:pt x="69" y="263"/>
                  </a:lnTo>
                  <a:lnTo>
                    <a:pt x="78" y="259"/>
                  </a:lnTo>
                  <a:lnTo>
                    <a:pt x="89" y="256"/>
                  </a:lnTo>
                  <a:lnTo>
                    <a:pt x="102" y="253"/>
                  </a:lnTo>
                  <a:lnTo>
                    <a:pt x="115" y="253"/>
                  </a:lnTo>
                  <a:lnTo>
                    <a:pt x="130" y="252"/>
                  </a:lnTo>
                  <a:lnTo>
                    <a:pt x="148" y="253"/>
                  </a:lnTo>
                  <a:lnTo>
                    <a:pt x="165" y="255"/>
                  </a:lnTo>
                  <a:lnTo>
                    <a:pt x="180" y="259"/>
                  </a:lnTo>
                  <a:lnTo>
                    <a:pt x="194" y="266"/>
                  </a:lnTo>
                  <a:lnTo>
                    <a:pt x="209" y="275"/>
                  </a:lnTo>
                  <a:lnTo>
                    <a:pt x="227" y="288"/>
                  </a:lnTo>
                  <a:lnTo>
                    <a:pt x="249" y="305"/>
                  </a:lnTo>
                  <a:lnTo>
                    <a:pt x="273" y="329"/>
                  </a:lnTo>
                  <a:lnTo>
                    <a:pt x="357" y="407"/>
                  </a:lnTo>
                  <a:lnTo>
                    <a:pt x="400" y="359"/>
                  </a:lnTo>
                  <a:lnTo>
                    <a:pt x="419" y="336"/>
                  </a:lnTo>
                  <a:lnTo>
                    <a:pt x="444" y="305"/>
                  </a:lnTo>
                  <a:lnTo>
                    <a:pt x="467" y="274"/>
                  </a:lnTo>
                  <a:lnTo>
                    <a:pt x="489" y="245"/>
                  </a:lnTo>
                  <a:lnTo>
                    <a:pt x="502" y="228"/>
                  </a:lnTo>
                  <a:lnTo>
                    <a:pt x="514" y="213"/>
                  </a:lnTo>
                  <a:lnTo>
                    <a:pt x="526" y="201"/>
                  </a:lnTo>
                  <a:lnTo>
                    <a:pt x="539" y="190"/>
                  </a:lnTo>
                  <a:lnTo>
                    <a:pt x="551" y="182"/>
                  </a:lnTo>
                  <a:lnTo>
                    <a:pt x="564" y="173"/>
                  </a:lnTo>
                  <a:lnTo>
                    <a:pt x="577" y="168"/>
                  </a:lnTo>
                  <a:lnTo>
                    <a:pt x="592" y="164"/>
                  </a:lnTo>
                  <a:lnTo>
                    <a:pt x="621" y="154"/>
                  </a:lnTo>
                  <a:lnTo>
                    <a:pt x="646" y="145"/>
                  </a:lnTo>
                  <a:lnTo>
                    <a:pt x="667" y="135"/>
                  </a:lnTo>
                  <a:lnTo>
                    <a:pt x="683" y="124"/>
                  </a:lnTo>
                  <a:lnTo>
                    <a:pt x="690" y="118"/>
                  </a:lnTo>
                  <a:lnTo>
                    <a:pt x="697" y="113"/>
                  </a:lnTo>
                  <a:lnTo>
                    <a:pt x="701" y="106"/>
                  </a:lnTo>
                  <a:lnTo>
                    <a:pt x="707" y="99"/>
                  </a:lnTo>
                  <a:lnTo>
                    <a:pt x="715" y="83"/>
                  </a:lnTo>
                  <a:lnTo>
                    <a:pt x="722" y="63"/>
                  </a:lnTo>
                  <a:lnTo>
                    <a:pt x="730" y="39"/>
                  </a:lnTo>
                  <a:lnTo>
                    <a:pt x="740" y="19"/>
                  </a:lnTo>
                  <a:lnTo>
                    <a:pt x="744" y="13"/>
                  </a:lnTo>
                  <a:lnTo>
                    <a:pt x="748" y="7"/>
                  </a:lnTo>
                  <a:lnTo>
                    <a:pt x="753" y="3"/>
                  </a:lnTo>
                  <a:lnTo>
                    <a:pt x="757" y="0"/>
                  </a:lnTo>
                  <a:lnTo>
                    <a:pt x="764" y="0"/>
                  </a:lnTo>
                  <a:lnTo>
                    <a:pt x="771" y="0"/>
                  </a:lnTo>
                  <a:lnTo>
                    <a:pt x="778" y="3"/>
                  </a:lnTo>
                  <a:lnTo>
                    <a:pt x="786" y="6"/>
                  </a:lnTo>
                  <a:lnTo>
                    <a:pt x="807" y="17"/>
                  </a:lnTo>
                  <a:lnTo>
                    <a:pt x="833" y="32"/>
                  </a:lnTo>
                  <a:lnTo>
                    <a:pt x="854" y="46"/>
                  </a:lnTo>
                  <a:lnTo>
                    <a:pt x="872" y="55"/>
                  </a:lnTo>
                  <a:lnTo>
                    <a:pt x="887" y="62"/>
                  </a:lnTo>
                  <a:lnTo>
                    <a:pt x="900" y="66"/>
                  </a:lnTo>
                  <a:lnTo>
                    <a:pt x="913" y="69"/>
                  </a:lnTo>
                  <a:lnTo>
                    <a:pt x="927" y="70"/>
                  </a:lnTo>
                  <a:lnTo>
                    <a:pt x="939" y="70"/>
                  </a:lnTo>
                  <a:lnTo>
                    <a:pt x="954" y="68"/>
                  </a:lnTo>
                  <a:lnTo>
                    <a:pt x="987" y="61"/>
                  </a:lnTo>
                  <a:lnTo>
                    <a:pt x="1013" y="58"/>
                  </a:lnTo>
                  <a:lnTo>
                    <a:pt x="1023" y="57"/>
                  </a:lnTo>
                  <a:lnTo>
                    <a:pt x="1031" y="57"/>
                  </a:lnTo>
                  <a:lnTo>
                    <a:pt x="1038" y="58"/>
                  </a:lnTo>
                  <a:lnTo>
                    <a:pt x="1045" y="61"/>
                  </a:lnTo>
                  <a:lnTo>
                    <a:pt x="1050" y="65"/>
                  </a:lnTo>
                  <a:lnTo>
                    <a:pt x="1054" y="70"/>
                  </a:lnTo>
                  <a:lnTo>
                    <a:pt x="1057" y="77"/>
                  </a:lnTo>
                  <a:lnTo>
                    <a:pt x="1061" y="87"/>
                  </a:lnTo>
                  <a:lnTo>
                    <a:pt x="1068" y="109"/>
                  </a:lnTo>
                  <a:lnTo>
                    <a:pt x="1075" y="140"/>
                  </a:lnTo>
                  <a:lnTo>
                    <a:pt x="1082" y="172"/>
                  </a:lnTo>
                  <a:lnTo>
                    <a:pt x="1087" y="197"/>
                  </a:lnTo>
                  <a:lnTo>
                    <a:pt x="1087" y="206"/>
                  </a:lnTo>
                  <a:lnTo>
                    <a:pt x="1087" y="215"/>
                  </a:lnTo>
                  <a:lnTo>
                    <a:pt x="1086" y="223"/>
                  </a:lnTo>
                  <a:lnTo>
                    <a:pt x="1083" y="231"/>
                  </a:lnTo>
                  <a:lnTo>
                    <a:pt x="1079" y="238"/>
                  </a:lnTo>
                  <a:lnTo>
                    <a:pt x="1074" y="246"/>
                  </a:lnTo>
                  <a:lnTo>
                    <a:pt x="1067" y="253"/>
                  </a:lnTo>
                  <a:lnTo>
                    <a:pt x="1057" y="261"/>
                  </a:lnTo>
                  <a:lnTo>
                    <a:pt x="1034" y="279"/>
                  </a:lnTo>
                  <a:lnTo>
                    <a:pt x="1001" y="301"/>
                  </a:lnTo>
                  <a:lnTo>
                    <a:pt x="993" y="308"/>
                  </a:lnTo>
                  <a:lnTo>
                    <a:pt x="986" y="314"/>
                  </a:lnTo>
                  <a:lnTo>
                    <a:pt x="984" y="316"/>
                  </a:lnTo>
                  <a:lnTo>
                    <a:pt x="983" y="319"/>
                  </a:lnTo>
                  <a:lnTo>
                    <a:pt x="982" y="322"/>
                  </a:lnTo>
                  <a:lnTo>
                    <a:pt x="982" y="326"/>
                  </a:lnTo>
                  <a:lnTo>
                    <a:pt x="983" y="334"/>
                  </a:lnTo>
                  <a:lnTo>
                    <a:pt x="987" y="345"/>
                  </a:lnTo>
                  <a:lnTo>
                    <a:pt x="995" y="360"/>
                  </a:lnTo>
                  <a:lnTo>
                    <a:pt x="1005" y="380"/>
                  </a:lnTo>
                  <a:lnTo>
                    <a:pt x="1016" y="399"/>
                  </a:lnTo>
                  <a:lnTo>
                    <a:pt x="1023" y="414"/>
                  </a:lnTo>
                  <a:lnTo>
                    <a:pt x="1028" y="426"/>
                  </a:lnTo>
                  <a:lnTo>
                    <a:pt x="1030" y="437"/>
                  </a:lnTo>
                  <a:lnTo>
                    <a:pt x="1030" y="448"/>
                  </a:lnTo>
                  <a:lnTo>
                    <a:pt x="1027" y="459"/>
                  </a:lnTo>
                  <a:lnTo>
                    <a:pt x="1021" y="472"/>
                  </a:lnTo>
                  <a:lnTo>
                    <a:pt x="1013" y="488"/>
                  </a:lnTo>
                  <a:lnTo>
                    <a:pt x="1006" y="505"/>
                  </a:lnTo>
                  <a:lnTo>
                    <a:pt x="998" y="516"/>
                  </a:lnTo>
                  <a:lnTo>
                    <a:pt x="991" y="525"/>
                  </a:lnTo>
                  <a:lnTo>
                    <a:pt x="983" y="531"/>
                  </a:lnTo>
                  <a:lnTo>
                    <a:pt x="973" y="535"/>
                  </a:lnTo>
                  <a:lnTo>
                    <a:pt x="961" y="538"/>
                  </a:lnTo>
                  <a:lnTo>
                    <a:pt x="944" y="539"/>
                  </a:lnTo>
                  <a:lnTo>
                    <a:pt x="924" y="539"/>
                  </a:lnTo>
                  <a:lnTo>
                    <a:pt x="898" y="541"/>
                  </a:lnTo>
                  <a:lnTo>
                    <a:pt x="872" y="545"/>
                  </a:lnTo>
                  <a:lnTo>
                    <a:pt x="847" y="550"/>
                  </a:lnTo>
                  <a:lnTo>
                    <a:pt x="825" y="557"/>
                  </a:lnTo>
                  <a:lnTo>
                    <a:pt x="804" y="565"/>
                  </a:lnTo>
                  <a:lnTo>
                    <a:pt x="789" y="575"/>
                  </a:lnTo>
                  <a:lnTo>
                    <a:pt x="784" y="579"/>
                  </a:lnTo>
                  <a:lnTo>
                    <a:pt x="779" y="585"/>
                  </a:lnTo>
                  <a:lnTo>
                    <a:pt x="777" y="589"/>
                  </a:lnTo>
                  <a:lnTo>
                    <a:pt x="777" y="594"/>
                  </a:lnTo>
                  <a:lnTo>
                    <a:pt x="778" y="602"/>
                  </a:lnTo>
                  <a:lnTo>
                    <a:pt x="782" y="616"/>
                  </a:lnTo>
                  <a:lnTo>
                    <a:pt x="789" y="633"/>
                  </a:lnTo>
                  <a:lnTo>
                    <a:pt x="797" y="649"/>
                  </a:lnTo>
                  <a:lnTo>
                    <a:pt x="804" y="662"/>
                  </a:lnTo>
                  <a:lnTo>
                    <a:pt x="808" y="674"/>
                  </a:lnTo>
                  <a:lnTo>
                    <a:pt x="811" y="685"/>
                  </a:lnTo>
                  <a:lnTo>
                    <a:pt x="812" y="696"/>
                  </a:lnTo>
                  <a:lnTo>
                    <a:pt x="812" y="707"/>
                  </a:lnTo>
                  <a:lnTo>
                    <a:pt x="811" y="721"/>
                  </a:lnTo>
                  <a:lnTo>
                    <a:pt x="808" y="734"/>
                  </a:lnTo>
                  <a:lnTo>
                    <a:pt x="804" y="752"/>
                  </a:lnTo>
                  <a:lnTo>
                    <a:pt x="801" y="766"/>
                  </a:lnTo>
                  <a:lnTo>
                    <a:pt x="799" y="781"/>
                  </a:lnTo>
                  <a:lnTo>
                    <a:pt x="797" y="796"/>
                  </a:lnTo>
                  <a:lnTo>
                    <a:pt x="797" y="810"/>
                  </a:lnTo>
                  <a:lnTo>
                    <a:pt x="797" y="825"/>
                  </a:lnTo>
                  <a:lnTo>
                    <a:pt x="799" y="839"/>
                  </a:lnTo>
                  <a:lnTo>
                    <a:pt x="801" y="853"/>
                  </a:lnTo>
                  <a:lnTo>
                    <a:pt x="804" y="865"/>
                  </a:lnTo>
                  <a:lnTo>
                    <a:pt x="808" y="879"/>
                  </a:lnTo>
                  <a:lnTo>
                    <a:pt x="814" y="891"/>
                  </a:lnTo>
                  <a:lnTo>
                    <a:pt x="819" y="902"/>
                  </a:lnTo>
                  <a:lnTo>
                    <a:pt x="825" y="913"/>
                  </a:lnTo>
                  <a:lnTo>
                    <a:pt x="833" y="923"/>
                  </a:lnTo>
                  <a:lnTo>
                    <a:pt x="840" y="932"/>
                  </a:lnTo>
                  <a:lnTo>
                    <a:pt x="848" y="941"/>
                  </a:lnTo>
                  <a:lnTo>
                    <a:pt x="858" y="949"/>
                  </a:lnTo>
                  <a:lnTo>
                    <a:pt x="867" y="956"/>
                  </a:lnTo>
                  <a:lnTo>
                    <a:pt x="876" y="963"/>
                  </a:lnTo>
                  <a:lnTo>
                    <a:pt x="881" y="970"/>
                  </a:lnTo>
                  <a:lnTo>
                    <a:pt x="885" y="978"/>
                  </a:lnTo>
                  <a:lnTo>
                    <a:pt x="888" y="985"/>
                  </a:lnTo>
                  <a:lnTo>
                    <a:pt x="889" y="994"/>
                  </a:lnTo>
                  <a:lnTo>
                    <a:pt x="889" y="1004"/>
                  </a:lnTo>
                  <a:lnTo>
                    <a:pt x="888" y="1015"/>
                  </a:lnTo>
                  <a:lnTo>
                    <a:pt x="887" y="1029"/>
                  </a:lnTo>
                  <a:lnTo>
                    <a:pt x="885" y="1040"/>
                  </a:lnTo>
                  <a:lnTo>
                    <a:pt x="887" y="1044"/>
                  </a:lnTo>
                  <a:lnTo>
                    <a:pt x="887" y="1047"/>
                  </a:lnTo>
                  <a:lnTo>
                    <a:pt x="889" y="1049"/>
                  </a:lnTo>
                  <a:lnTo>
                    <a:pt x="891" y="1052"/>
                  </a:lnTo>
                  <a:lnTo>
                    <a:pt x="898" y="1055"/>
                  </a:lnTo>
                  <a:lnTo>
                    <a:pt x="907" y="1056"/>
                  </a:lnTo>
                  <a:lnTo>
                    <a:pt x="921" y="1058"/>
                  </a:lnTo>
                  <a:lnTo>
                    <a:pt x="940" y="1058"/>
                  </a:lnTo>
                  <a:lnTo>
                    <a:pt x="995" y="1058"/>
                  </a:lnTo>
                  <a:lnTo>
                    <a:pt x="965" y="1114"/>
                  </a:lnTo>
                  <a:lnTo>
                    <a:pt x="954" y="1132"/>
                  </a:lnTo>
                  <a:lnTo>
                    <a:pt x="946" y="1146"/>
                  </a:lnTo>
                  <a:lnTo>
                    <a:pt x="942" y="1151"/>
                  </a:lnTo>
                  <a:lnTo>
                    <a:pt x="938" y="1155"/>
                  </a:lnTo>
                  <a:lnTo>
                    <a:pt x="933" y="1159"/>
                  </a:lnTo>
                  <a:lnTo>
                    <a:pt x="929" y="1162"/>
                  </a:lnTo>
                  <a:lnTo>
                    <a:pt x="924" y="1163"/>
                  </a:lnTo>
                  <a:lnTo>
                    <a:pt x="920" y="1165"/>
                  </a:lnTo>
                  <a:lnTo>
                    <a:pt x="913" y="1165"/>
                  </a:lnTo>
                  <a:lnTo>
                    <a:pt x="906" y="1165"/>
                  </a:lnTo>
                  <a:lnTo>
                    <a:pt x="891" y="1163"/>
                  </a:lnTo>
                  <a:lnTo>
                    <a:pt x="869" y="1162"/>
                  </a:lnTo>
                  <a:lnTo>
                    <a:pt x="848" y="1159"/>
                  </a:lnTo>
                  <a:lnTo>
                    <a:pt x="832" y="1158"/>
                  </a:lnTo>
                  <a:lnTo>
                    <a:pt x="819" y="1159"/>
                  </a:lnTo>
                  <a:lnTo>
                    <a:pt x="810" y="1161"/>
                  </a:lnTo>
                  <a:lnTo>
                    <a:pt x="803" y="1165"/>
                  </a:lnTo>
                  <a:lnTo>
                    <a:pt x="796" y="1172"/>
                  </a:lnTo>
                  <a:lnTo>
                    <a:pt x="789" y="1181"/>
                  </a:lnTo>
                  <a:lnTo>
                    <a:pt x="784" y="1194"/>
                  </a:lnTo>
                  <a:lnTo>
                    <a:pt x="774" y="1210"/>
                  </a:lnTo>
                  <a:lnTo>
                    <a:pt x="767" y="1221"/>
                  </a:lnTo>
                  <a:lnTo>
                    <a:pt x="760" y="1229"/>
                  </a:lnTo>
                  <a:lnTo>
                    <a:pt x="752" y="1235"/>
                  </a:lnTo>
                  <a:lnTo>
                    <a:pt x="744" y="1239"/>
                  </a:lnTo>
                  <a:lnTo>
                    <a:pt x="733" y="1240"/>
                  </a:lnTo>
                  <a:lnTo>
                    <a:pt x="719" y="1239"/>
                  </a:lnTo>
                  <a:lnTo>
                    <a:pt x="701" y="12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32" name="Freeform 25"/>
            <p:cNvSpPr>
              <a:spLocks/>
            </p:cNvSpPr>
            <p:nvPr/>
          </p:nvSpPr>
          <p:spPr bwMode="auto">
            <a:xfrm>
              <a:off x="1270788" y="5801650"/>
              <a:ext cx="92556" cy="120394"/>
            </a:xfrm>
            <a:custGeom>
              <a:avLst/>
              <a:gdLst>
                <a:gd name="T0" fmla="*/ 334 w 769"/>
                <a:gd name="T1" fmla="*/ 986 h 997"/>
                <a:gd name="T2" fmla="*/ 330 w 769"/>
                <a:gd name="T3" fmla="*/ 970 h 997"/>
                <a:gd name="T4" fmla="*/ 366 w 769"/>
                <a:gd name="T5" fmla="*/ 909 h 997"/>
                <a:gd name="T6" fmla="*/ 380 w 769"/>
                <a:gd name="T7" fmla="*/ 875 h 997"/>
                <a:gd name="T8" fmla="*/ 370 w 769"/>
                <a:gd name="T9" fmla="*/ 857 h 997"/>
                <a:gd name="T10" fmla="*/ 303 w 769"/>
                <a:gd name="T11" fmla="*/ 820 h 997"/>
                <a:gd name="T12" fmla="*/ 135 w 769"/>
                <a:gd name="T13" fmla="*/ 729 h 997"/>
                <a:gd name="T14" fmla="*/ 68 w 769"/>
                <a:gd name="T15" fmla="*/ 680 h 997"/>
                <a:gd name="T16" fmla="*/ 51 w 769"/>
                <a:gd name="T17" fmla="*/ 645 h 997"/>
                <a:gd name="T18" fmla="*/ 39 w 769"/>
                <a:gd name="T19" fmla="*/ 585 h 997"/>
                <a:gd name="T20" fmla="*/ 48 w 769"/>
                <a:gd name="T21" fmla="*/ 567 h 997"/>
                <a:gd name="T22" fmla="*/ 76 w 769"/>
                <a:gd name="T23" fmla="*/ 564 h 997"/>
                <a:gd name="T24" fmla="*/ 87 w 769"/>
                <a:gd name="T25" fmla="*/ 550 h 997"/>
                <a:gd name="T26" fmla="*/ 80 w 769"/>
                <a:gd name="T27" fmla="*/ 523 h 997"/>
                <a:gd name="T28" fmla="*/ 29 w 769"/>
                <a:gd name="T29" fmla="*/ 439 h 997"/>
                <a:gd name="T30" fmla="*/ 0 w 769"/>
                <a:gd name="T31" fmla="*/ 378 h 997"/>
                <a:gd name="T32" fmla="*/ 8 w 769"/>
                <a:gd name="T33" fmla="*/ 330 h 997"/>
                <a:gd name="T34" fmla="*/ 46 w 769"/>
                <a:gd name="T35" fmla="*/ 275 h 997"/>
                <a:gd name="T36" fmla="*/ 74 w 769"/>
                <a:gd name="T37" fmla="*/ 248 h 997"/>
                <a:gd name="T38" fmla="*/ 77 w 769"/>
                <a:gd name="T39" fmla="*/ 226 h 997"/>
                <a:gd name="T40" fmla="*/ 54 w 769"/>
                <a:gd name="T41" fmla="*/ 143 h 997"/>
                <a:gd name="T42" fmla="*/ 44 w 769"/>
                <a:gd name="T43" fmla="*/ 87 h 997"/>
                <a:gd name="T44" fmla="*/ 66 w 769"/>
                <a:gd name="T45" fmla="*/ 47 h 997"/>
                <a:gd name="T46" fmla="*/ 94 w 769"/>
                <a:gd name="T47" fmla="*/ 25 h 997"/>
                <a:gd name="T48" fmla="*/ 136 w 769"/>
                <a:gd name="T49" fmla="*/ 22 h 997"/>
                <a:gd name="T50" fmla="*/ 200 w 769"/>
                <a:gd name="T51" fmla="*/ 3 h 997"/>
                <a:gd name="T52" fmla="*/ 220 w 769"/>
                <a:gd name="T53" fmla="*/ 0 h 997"/>
                <a:gd name="T54" fmla="*/ 260 w 769"/>
                <a:gd name="T55" fmla="*/ 29 h 997"/>
                <a:gd name="T56" fmla="*/ 318 w 769"/>
                <a:gd name="T57" fmla="*/ 82 h 997"/>
                <a:gd name="T58" fmla="*/ 354 w 769"/>
                <a:gd name="T59" fmla="*/ 95 h 997"/>
                <a:gd name="T60" fmla="*/ 376 w 769"/>
                <a:gd name="T61" fmla="*/ 93 h 997"/>
                <a:gd name="T62" fmla="*/ 389 w 769"/>
                <a:gd name="T63" fmla="*/ 106 h 997"/>
                <a:gd name="T64" fmla="*/ 402 w 769"/>
                <a:gd name="T65" fmla="*/ 134 h 997"/>
                <a:gd name="T66" fmla="*/ 440 w 769"/>
                <a:gd name="T67" fmla="*/ 143 h 997"/>
                <a:gd name="T68" fmla="*/ 494 w 769"/>
                <a:gd name="T69" fmla="*/ 148 h 997"/>
                <a:gd name="T70" fmla="*/ 523 w 769"/>
                <a:gd name="T71" fmla="*/ 165 h 997"/>
                <a:gd name="T72" fmla="*/ 578 w 769"/>
                <a:gd name="T73" fmla="*/ 248 h 997"/>
                <a:gd name="T74" fmla="*/ 618 w 769"/>
                <a:gd name="T75" fmla="*/ 332 h 997"/>
                <a:gd name="T76" fmla="*/ 640 w 769"/>
                <a:gd name="T77" fmla="*/ 413 h 997"/>
                <a:gd name="T78" fmla="*/ 679 w 769"/>
                <a:gd name="T79" fmla="*/ 531 h 997"/>
                <a:gd name="T80" fmla="*/ 752 w 769"/>
                <a:gd name="T81" fmla="*/ 695 h 997"/>
                <a:gd name="T82" fmla="*/ 769 w 769"/>
                <a:gd name="T83" fmla="*/ 759 h 997"/>
                <a:gd name="T84" fmla="*/ 763 w 769"/>
                <a:gd name="T85" fmla="*/ 790 h 997"/>
                <a:gd name="T86" fmla="*/ 686 w 769"/>
                <a:gd name="T87" fmla="*/ 839 h 997"/>
                <a:gd name="T88" fmla="*/ 553 w 769"/>
                <a:gd name="T89" fmla="*/ 915 h 997"/>
                <a:gd name="T90" fmla="*/ 524 w 769"/>
                <a:gd name="T91" fmla="*/ 941 h 997"/>
                <a:gd name="T92" fmla="*/ 525 w 769"/>
                <a:gd name="T93" fmla="*/ 977 h 997"/>
                <a:gd name="T94" fmla="*/ 521 w 769"/>
                <a:gd name="T95" fmla="*/ 990 h 997"/>
                <a:gd name="T96" fmla="*/ 481 w 769"/>
                <a:gd name="T97" fmla="*/ 997 h 997"/>
                <a:gd name="T98" fmla="*/ 376 w 769"/>
                <a:gd name="T99" fmla="*/ 993 h 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69" h="997">
                  <a:moveTo>
                    <a:pt x="359" y="992"/>
                  </a:moveTo>
                  <a:lnTo>
                    <a:pt x="347" y="990"/>
                  </a:lnTo>
                  <a:lnTo>
                    <a:pt x="337" y="988"/>
                  </a:lnTo>
                  <a:lnTo>
                    <a:pt x="334" y="986"/>
                  </a:lnTo>
                  <a:lnTo>
                    <a:pt x="332" y="983"/>
                  </a:lnTo>
                  <a:lnTo>
                    <a:pt x="330" y="981"/>
                  </a:lnTo>
                  <a:lnTo>
                    <a:pt x="329" y="978"/>
                  </a:lnTo>
                  <a:lnTo>
                    <a:pt x="330" y="970"/>
                  </a:lnTo>
                  <a:lnTo>
                    <a:pt x="336" y="960"/>
                  </a:lnTo>
                  <a:lnTo>
                    <a:pt x="344" y="946"/>
                  </a:lnTo>
                  <a:lnTo>
                    <a:pt x="355" y="928"/>
                  </a:lnTo>
                  <a:lnTo>
                    <a:pt x="366" y="909"/>
                  </a:lnTo>
                  <a:lnTo>
                    <a:pt x="374" y="894"/>
                  </a:lnTo>
                  <a:lnTo>
                    <a:pt x="377" y="887"/>
                  </a:lnTo>
                  <a:lnTo>
                    <a:pt x="378" y="880"/>
                  </a:lnTo>
                  <a:lnTo>
                    <a:pt x="380" y="875"/>
                  </a:lnTo>
                  <a:lnTo>
                    <a:pt x="378" y="871"/>
                  </a:lnTo>
                  <a:lnTo>
                    <a:pt x="377" y="865"/>
                  </a:lnTo>
                  <a:lnTo>
                    <a:pt x="374" y="861"/>
                  </a:lnTo>
                  <a:lnTo>
                    <a:pt x="370" y="857"/>
                  </a:lnTo>
                  <a:lnTo>
                    <a:pt x="365" y="853"/>
                  </a:lnTo>
                  <a:lnTo>
                    <a:pt x="351" y="845"/>
                  </a:lnTo>
                  <a:lnTo>
                    <a:pt x="332" y="835"/>
                  </a:lnTo>
                  <a:lnTo>
                    <a:pt x="303" y="820"/>
                  </a:lnTo>
                  <a:lnTo>
                    <a:pt x="263" y="799"/>
                  </a:lnTo>
                  <a:lnTo>
                    <a:pt x="216" y="774"/>
                  </a:lnTo>
                  <a:lnTo>
                    <a:pt x="169" y="748"/>
                  </a:lnTo>
                  <a:lnTo>
                    <a:pt x="135" y="729"/>
                  </a:lnTo>
                  <a:lnTo>
                    <a:pt x="109" y="713"/>
                  </a:lnTo>
                  <a:lnTo>
                    <a:pt x="88" y="699"/>
                  </a:lnTo>
                  <a:lnTo>
                    <a:pt x="73" y="686"/>
                  </a:lnTo>
                  <a:lnTo>
                    <a:pt x="68" y="680"/>
                  </a:lnTo>
                  <a:lnTo>
                    <a:pt x="63" y="674"/>
                  </a:lnTo>
                  <a:lnTo>
                    <a:pt x="59" y="667"/>
                  </a:lnTo>
                  <a:lnTo>
                    <a:pt x="57" y="660"/>
                  </a:lnTo>
                  <a:lnTo>
                    <a:pt x="51" y="645"/>
                  </a:lnTo>
                  <a:lnTo>
                    <a:pt x="46" y="626"/>
                  </a:lnTo>
                  <a:lnTo>
                    <a:pt x="41" y="608"/>
                  </a:lnTo>
                  <a:lnTo>
                    <a:pt x="40" y="594"/>
                  </a:lnTo>
                  <a:lnTo>
                    <a:pt x="39" y="585"/>
                  </a:lnTo>
                  <a:lnTo>
                    <a:pt x="39" y="576"/>
                  </a:lnTo>
                  <a:lnTo>
                    <a:pt x="40" y="572"/>
                  </a:lnTo>
                  <a:lnTo>
                    <a:pt x="44" y="568"/>
                  </a:lnTo>
                  <a:lnTo>
                    <a:pt x="48" y="567"/>
                  </a:lnTo>
                  <a:lnTo>
                    <a:pt x="55" y="567"/>
                  </a:lnTo>
                  <a:lnTo>
                    <a:pt x="63" y="567"/>
                  </a:lnTo>
                  <a:lnTo>
                    <a:pt x="70" y="565"/>
                  </a:lnTo>
                  <a:lnTo>
                    <a:pt x="76" y="564"/>
                  </a:lnTo>
                  <a:lnTo>
                    <a:pt x="80" y="561"/>
                  </a:lnTo>
                  <a:lnTo>
                    <a:pt x="83" y="559"/>
                  </a:lnTo>
                  <a:lnTo>
                    <a:pt x="85" y="554"/>
                  </a:lnTo>
                  <a:lnTo>
                    <a:pt x="87" y="550"/>
                  </a:lnTo>
                  <a:lnTo>
                    <a:pt x="87" y="545"/>
                  </a:lnTo>
                  <a:lnTo>
                    <a:pt x="85" y="539"/>
                  </a:lnTo>
                  <a:lnTo>
                    <a:pt x="84" y="531"/>
                  </a:lnTo>
                  <a:lnTo>
                    <a:pt x="80" y="523"/>
                  </a:lnTo>
                  <a:lnTo>
                    <a:pt x="76" y="515"/>
                  </a:lnTo>
                  <a:lnTo>
                    <a:pt x="65" y="494"/>
                  </a:lnTo>
                  <a:lnTo>
                    <a:pt x="48" y="469"/>
                  </a:lnTo>
                  <a:lnTo>
                    <a:pt x="29" y="439"/>
                  </a:lnTo>
                  <a:lnTo>
                    <a:pt x="14" y="410"/>
                  </a:lnTo>
                  <a:lnTo>
                    <a:pt x="8" y="398"/>
                  </a:lnTo>
                  <a:lnTo>
                    <a:pt x="3" y="387"/>
                  </a:lnTo>
                  <a:lnTo>
                    <a:pt x="0" y="378"/>
                  </a:lnTo>
                  <a:lnTo>
                    <a:pt x="0" y="372"/>
                  </a:lnTo>
                  <a:lnTo>
                    <a:pt x="0" y="358"/>
                  </a:lnTo>
                  <a:lnTo>
                    <a:pt x="4" y="344"/>
                  </a:lnTo>
                  <a:lnTo>
                    <a:pt x="8" y="330"/>
                  </a:lnTo>
                  <a:lnTo>
                    <a:pt x="15" y="315"/>
                  </a:lnTo>
                  <a:lnTo>
                    <a:pt x="25" y="302"/>
                  </a:lnTo>
                  <a:lnTo>
                    <a:pt x="35" y="288"/>
                  </a:lnTo>
                  <a:lnTo>
                    <a:pt x="46" y="275"/>
                  </a:lnTo>
                  <a:lnTo>
                    <a:pt x="57" y="266"/>
                  </a:lnTo>
                  <a:lnTo>
                    <a:pt x="66" y="258"/>
                  </a:lnTo>
                  <a:lnTo>
                    <a:pt x="72" y="251"/>
                  </a:lnTo>
                  <a:lnTo>
                    <a:pt x="74" y="248"/>
                  </a:lnTo>
                  <a:lnTo>
                    <a:pt x="76" y="244"/>
                  </a:lnTo>
                  <a:lnTo>
                    <a:pt x="77" y="241"/>
                  </a:lnTo>
                  <a:lnTo>
                    <a:pt x="79" y="236"/>
                  </a:lnTo>
                  <a:lnTo>
                    <a:pt x="77" y="226"/>
                  </a:lnTo>
                  <a:lnTo>
                    <a:pt x="74" y="211"/>
                  </a:lnTo>
                  <a:lnTo>
                    <a:pt x="69" y="192"/>
                  </a:lnTo>
                  <a:lnTo>
                    <a:pt x="61" y="167"/>
                  </a:lnTo>
                  <a:lnTo>
                    <a:pt x="54" y="143"/>
                  </a:lnTo>
                  <a:lnTo>
                    <a:pt x="48" y="124"/>
                  </a:lnTo>
                  <a:lnTo>
                    <a:pt x="44" y="109"/>
                  </a:lnTo>
                  <a:lnTo>
                    <a:pt x="43" y="97"/>
                  </a:lnTo>
                  <a:lnTo>
                    <a:pt x="44" y="87"/>
                  </a:lnTo>
                  <a:lnTo>
                    <a:pt x="47" y="77"/>
                  </a:lnTo>
                  <a:lnTo>
                    <a:pt x="52" y="66"/>
                  </a:lnTo>
                  <a:lnTo>
                    <a:pt x="59" y="55"/>
                  </a:lnTo>
                  <a:lnTo>
                    <a:pt x="66" y="47"/>
                  </a:lnTo>
                  <a:lnTo>
                    <a:pt x="72" y="39"/>
                  </a:lnTo>
                  <a:lnTo>
                    <a:pt x="79" y="33"/>
                  </a:lnTo>
                  <a:lnTo>
                    <a:pt x="85" y="29"/>
                  </a:lnTo>
                  <a:lnTo>
                    <a:pt x="94" y="25"/>
                  </a:lnTo>
                  <a:lnTo>
                    <a:pt x="101" y="24"/>
                  </a:lnTo>
                  <a:lnTo>
                    <a:pt x="110" y="22"/>
                  </a:lnTo>
                  <a:lnTo>
                    <a:pt x="120" y="22"/>
                  </a:lnTo>
                  <a:lnTo>
                    <a:pt x="136" y="22"/>
                  </a:lnTo>
                  <a:lnTo>
                    <a:pt x="156" y="20"/>
                  </a:lnTo>
                  <a:lnTo>
                    <a:pt x="173" y="16"/>
                  </a:lnTo>
                  <a:lnTo>
                    <a:pt x="190" y="9"/>
                  </a:lnTo>
                  <a:lnTo>
                    <a:pt x="200" y="3"/>
                  </a:lnTo>
                  <a:lnTo>
                    <a:pt x="208" y="0"/>
                  </a:lnTo>
                  <a:lnTo>
                    <a:pt x="212" y="0"/>
                  </a:lnTo>
                  <a:lnTo>
                    <a:pt x="216" y="0"/>
                  </a:lnTo>
                  <a:lnTo>
                    <a:pt x="220" y="0"/>
                  </a:lnTo>
                  <a:lnTo>
                    <a:pt x="226" y="2"/>
                  </a:lnTo>
                  <a:lnTo>
                    <a:pt x="235" y="7"/>
                  </a:lnTo>
                  <a:lnTo>
                    <a:pt x="246" y="17"/>
                  </a:lnTo>
                  <a:lnTo>
                    <a:pt x="260" y="29"/>
                  </a:lnTo>
                  <a:lnTo>
                    <a:pt x="278" y="47"/>
                  </a:lnTo>
                  <a:lnTo>
                    <a:pt x="293" y="61"/>
                  </a:lnTo>
                  <a:lnTo>
                    <a:pt x="305" y="72"/>
                  </a:lnTo>
                  <a:lnTo>
                    <a:pt x="318" y="82"/>
                  </a:lnTo>
                  <a:lnTo>
                    <a:pt x="329" y="87"/>
                  </a:lnTo>
                  <a:lnTo>
                    <a:pt x="337" y="93"/>
                  </a:lnTo>
                  <a:lnTo>
                    <a:pt x="347" y="95"/>
                  </a:lnTo>
                  <a:lnTo>
                    <a:pt x="354" y="95"/>
                  </a:lnTo>
                  <a:lnTo>
                    <a:pt x="360" y="95"/>
                  </a:lnTo>
                  <a:lnTo>
                    <a:pt x="366" y="93"/>
                  </a:lnTo>
                  <a:lnTo>
                    <a:pt x="371" y="93"/>
                  </a:lnTo>
                  <a:lnTo>
                    <a:pt x="376" y="93"/>
                  </a:lnTo>
                  <a:lnTo>
                    <a:pt x="380" y="94"/>
                  </a:lnTo>
                  <a:lnTo>
                    <a:pt x="384" y="97"/>
                  </a:lnTo>
                  <a:lnTo>
                    <a:pt x="387" y="101"/>
                  </a:lnTo>
                  <a:lnTo>
                    <a:pt x="389" y="106"/>
                  </a:lnTo>
                  <a:lnTo>
                    <a:pt x="392" y="113"/>
                  </a:lnTo>
                  <a:lnTo>
                    <a:pt x="393" y="123"/>
                  </a:lnTo>
                  <a:lnTo>
                    <a:pt x="398" y="128"/>
                  </a:lnTo>
                  <a:lnTo>
                    <a:pt x="402" y="134"/>
                  </a:lnTo>
                  <a:lnTo>
                    <a:pt x="409" y="138"/>
                  </a:lnTo>
                  <a:lnTo>
                    <a:pt x="417" y="141"/>
                  </a:lnTo>
                  <a:lnTo>
                    <a:pt x="426" y="142"/>
                  </a:lnTo>
                  <a:lnTo>
                    <a:pt x="440" y="143"/>
                  </a:lnTo>
                  <a:lnTo>
                    <a:pt x="455" y="143"/>
                  </a:lnTo>
                  <a:lnTo>
                    <a:pt x="473" y="145"/>
                  </a:lnTo>
                  <a:lnTo>
                    <a:pt x="488" y="146"/>
                  </a:lnTo>
                  <a:lnTo>
                    <a:pt x="494" y="148"/>
                  </a:lnTo>
                  <a:lnTo>
                    <a:pt x="501" y="149"/>
                  </a:lnTo>
                  <a:lnTo>
                    <a:pt x="506" y="152"/>
                  </a:lnTo>
                  <a:lnTo>
                    <a:pt x="512" y="156"/>
                  </a:lnTo>
                  <a:lnTo>
                    <a:pt x="523" y="165"/>
                  </a:lnTo>
                  <a:lnTo>
                    <a:pt x="534" y="181"/>
                  </a:lnTo>
                  <a:lnTo>
                    <a:pt x="547" y="200"/>
                  </a:lnTo>
                  <a:lnTo>
                    <a:pt x="565" y="227"/>
                  </a:lnTo>
                  <a:lnTo>
                    <a:pt x="578" y="248"/>
                  </a:lnTo>
                  <a:lnTo>
                    <a:pt x="589" y="269"/>
                  </a:lnTo>
                  <a:lnTo>
                    <a:pt x="600" y="289"/>
                  </a:lnTo>
                  <a:lnTo>
                    <a:pt x="609" y="310"/>
                  </a:lnTo>
                  <a:lnTo>
                    <a:pt x="618" y="332"/>
                  </a:lnTo>
                  <a:lnTo>
                    <a:pt x="624" y="352"/>
                  </a:lnTo>
                  <a:lnTo>
                    <a:pt x="631" y="373"/>
                  </a:lnTo>
                  <a:lnTo>
                    <a:pt x="635" y="394"/>
                  </a:lnTo>
                  <a:lnTo>
                    <a:pt x="640" y="413"/>
                  </a:lnTo>
                  <a:lnTo>
                    <a:pt x="645" y="433"/>
                  </a:lnTo>
                  <a:lnTo>
                    <a:pt x="653" y="457"/>
                  </a:lnTo>
                  <a:lnTo>
                    <a:pt x="662" y="482"/>
                  </a:lnTo>
                  <a:lnTo>
                    <a:pt x="679" y="531"/>
                  </a:lnTo>
                  <a:lnTo>
                    <a:pt x="700" y="575"/>
                  </a:lnTo>
                  <a:lnTo>
                    <a:pt x="722" y="620"/>
                  </a:lnTo>
                  <a:lnTo>
                    <a:pt x="739" y="660"/>
                  </a:lnTo>
                  <a:lnTo>
                    <a:pt x="752" y="695"/>
                  </a:lnTo>
                  <a:lnTo>
                    <a:pt x="762" y="724"/>
                  </a:lnTo>
                  <a:lnTo>
                    <a:pt x="766" y="737"/>
                  </a:lnTo>
                  <a:lnTo>
                    <a:pt x="767" y="748"/>
                  </a:lnTo>
                  <a:lnTo>
                    <a:pt x="769" y="759"/>
                  </a:lnTo>
                  <a:lnTo>
                    <a:pt x="769" y="769"/>
                  </a:lnTo>
                  <a:lnTo>
                    <a:pt x="769" y="777"/>
                  </a:lnTo>
                  <a:lnTo>
                    <a:pt x="766" y="784"/>
                  </a:lnTo>
                  <a:lnTo>
                    <a:pt x="763" y="790"/>
                  </a:lnTo>
                  <a:lnTo>
                    <a:pt x="761" y="794"/>
                  </a:lnTo>
                  <a:lnTo>
                    <a:pt x="747" y="803"/>
                  </a:lnTo>
                  <a:lnTo>
                    <a:pt x="721" y="820"/>
                  </a:lnTo>
                  <a:lnTo>
                    <a:pt x="686" y="839"/>
                  </a:lnTo>
                  <a:lnTo>
                    <a:pt x="648" y="861"/>
                  </a:lnTo>
                  <a:lnTo>
                    <a:pt x="607" y="883"/>
                  </a:lnTo>
                  <a:lnTo>
                    <a:pt x="576" y="900"/>
                  </a:lnTo>
                  <a:lnTo>
                    <a:pt x="553" y="915"/>
                  </a:lnTo>
                  <a:lnTo>
                    <a:pt x="536" y="926"/>
                  </a:lnTo>
                  <a:lnTo>
                    <a:pt x="531" y="931"/>
                  </a:lnTo>
                  <a:lnTo>
                    <a:pt x="527" y="937"/>
                  </a:lnTo>
                  <a:lnTo>
                    <a:pt x="524" y="941"/>
                  </a:lnTo>
                  <a:lnTo>
                    <a:pt x="523" y="946"/>
                  </a:lnTo>
                  <a:lnTo>
                    <a:pt x="521" y="956"/>
                  </a:lnTo>
                  <a:lnTo>
                    <a:pt x="524" y="968"/>
                  </a:lnTo>
                  <a:lnTo>
                    <a:pt x="525" y="977"/>
                  </a:lnTo>
                  <a:lnTo>
                    <a:pt x="525" y="983"/>
                  </a:lnTo>
                  <a:lnTo>
                    <a:pt x="525" y="986"/>
                  </a:lnTo>
                  <a:lnTo>
                    <a:pt x="524" y="989"/>
                  </a:lnTo>
                  <a:lnTo>
                    <a:pt x="521" y="990"/>
                  </a:lnTo>
                  <a:lnTo>
                    <a:pt x="519" y="992"/>
                  </a:lnTo>
                  <a:lnTo>
                    <a:pt x="510" y="994"/>
                  </a:lnTo>
                  <a:lnTo>
                    <a:pt x="498" y="996"/>
                  </a:lnTo>
                  <a:lnTo>
                    <a:pt x="481" y="997"/>
                  </a:lnTo>
                  <a:lnTo>
                    <a:pt x="459" y="997"/>
                  </a:lnTo>
                  <a:lnTo>
                    <a:pt x="429" y="996"/>
                  </a:lnTo>
                  <a:lnTo>
                    <a:pt x="400" y="996"/>
                  </a:lnTo>
                  <a:lnTo>
                    <a:pt x="376" y="993"/>
                  </a:lnTo>
                  <a:lnTo>
                    <a:pt x="359" y="9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33" name="Freeform 26"/>
            <p:cNvSpPr>
              <a:spLocks/>
            </p:cNvSpPr>
            <p:nvPr/>
          </p:nvSpPr>
          <p:spPr bwMode="auto">
            <a:xfrm>
              <a:off x="1269703" y="5922767"/>
              <a:ext cx="31816" cy="24585"/>
            </a:xfrm>
            <a:custGeom>
              <a:avLst/>
              <a:gdLst>
                <a:gd name="T0" fmla="*/ 131 w 265"/>
                <a:gd name="T1" fmla="*/ 178 h 203"/>
                <a:gd name="T2" fmla="*/ 100 w 265"/>
                <a:gd name="T3" fmla="*/ 170 h 203"/>
                <a:gd name="T4" fmla="*/ 76 w 265"/>
                <a:gd name="T5" fmla="*/ 161 h 203"/>
                <a:gd name="T6" fmla="*/ 66 w 265"/>
                <a:gd name="T7" fmla="*/ 156 h 203"/>
                <a:gd name="T8" fmla="*/ 56 w 265"/>
                <a:gd name="T9" fmla="*/ 152 h 203"/>
                <a:gd name="T10" fmla="*/ 49 w 265"/>
                <a:gd name="T11" fmla="*/ 146 h 203"/>
                <a:gd name="T12" fmla="*/ 41 w 265"/>
                <a:gd name="T13" fmla="*/ 141 h 203"/>
                <a:gd name="T14" fmla="*/ 36 w 265"/>
                <a:gd name="T15" fmla="*/ 134 h 203"/>
                <a:gd name="T16" fmla="*/ 30 w 265"/>
                <a:gd name="T17" fmla="*/ 127 h 203"/>
                <a:gd name="T18" fmla="*/ 25 w 265"/>
                <a:gd name="T19" fmla="*/ 117 h 203"/>
                <a:gd name="T20" fmla="*/ 21 w 265"/>
                <a:gd name="T21" fmla="*/ 109 h 203"/>
                <a:gd name="T22" fmla="*/ 11 w 265"/>
                <a:gd name="T23" fmla="*/ 87 h 203"/>
                <a:gd name="T24" fmla="*/ 3 w 265"/>
                <a:gd name="T25" fmla="*/ 58 h 203"/>
                <a:gd name="T26" fmla="*/ 0 w 265"/>
                <a:gd name="T27" fmla="*/ 50 h 203"/>
                <a:gd name="T28" fmla="*/ 0 w 265"/>
                <a:gd name="T29" fmla="*/ 43 h 203"/>
                <a:gd name="T30" fmla="*/ 1 w 265"/>
                <a:gd name="T31" fmla="*/ 39 h 203"/>
                <a:gd name="T32" fmla="*/ 3 w 265"/>
                <a:gd name="T33" fmla="*/ 36 h 203"/>
                <a:gd name="T34" fmla="*/ 4 w 265"/>
                <a:gd name="T35" fmla="*/ 33 h 203"/>
                <a:gd name="T36" fmla="*/ 7 w 265"/>
                <a:gd name="T37" fmla="*/ 32 h 203"/>
                <a:gd name="T38" fmla="*/ 15 w 265"/>
                <a:gd name="T39" fmla="*/ 27 h 203"/>
                <a:gd name="T40" fmla="*/ 27 w 265"/>
                <a:gd name="T41" fmla="*/ 22 h 203"/>
                <a:gd name="T42" fmla="*/ 44 w 265"/>
                <a:gd name="T43" fmla="*/ 18 h 203"/>
                <a:gd name="T44" fmla="*/ 65 w 265"/>
                <a:gd name="T45" fmla="*/ 13 h 203"/>
                <a:gd name="T46" fmla="*/ 98 w 265"/>
                <a:gd name="T47" fmla="*/ 7 h 203"/>
                <a:gd name="T48" fmla="*/ 133 w 265"/>
                <a:gd name="T49" fmla="*/ 3 h 203"/>
                <a:gd name="T50" fmla="*/ 169 w 265"/>
                <a:gd name="T51" fmla="*/ 0 h 203"/>
                <a:gd name="T52" fmla="*/ 199 w 265"/>
                <a:gd name="T53" fmla="*/ 0 h 203"/>
                <a:gd name="T54" fmla="*/ 260 w 265"/>
                <a:gd name="T55" fmla="*/ 6 h 203"/>
                <a:gd name="T56" fmla="*/ 264 w 265"/>
                <a:gd name="T57" fmla="*/ 84 h 203"/>
                <a:gd name="T58" fmla="*/ 265 w 265"/>
                <a:gd name="T59" fmla="*/ 110 h 203"/>
                <a:gd name="T60" fmla="*/ 264 w 265"/>
                <a:gd name="T61" fmla="*/ 134 h 203"/>
                <a:gd name="T62" fmla="*/ 261 w 265"/>
                <a:gd name="T63" fmla="*/ 154 h 203"/>
                <a:gd name="T64" fmla="*/ 257 w 265"/>
                <a:gd name="T65" fmla="*/ 172 h 203"/>
                <a:gd name="T66" fmla="*/ 254 w 265"/>
                <a:gd name="T67" fmla="*/ 179 h 203"/>
                <a:gd name="T68" fmla="*/ 252 w 265"/>
                <a:gd name="T69" fmla="*/ 186 h 203"/>
                <a:gd name="T70" fmla="*/ 249 w 265"/>
                <a:gd name="T71" fmla="*/ 192 h 203"/>
                <a:gd name="T72" fmla="*/ 245 w 265"/>
                <a:gd name="T73" fmla="*/ 196 h 203"/>
                <a:gd name="T74" fmla="*/ 241 w 265"/>
                <a:gd name="T75" fmla="*/ 198 h 203"/>
                <a:gd name="T76" fmla="*/ 236 w 265"/>
                <a:gd name="T77" fmla="*/ 201 h 203"/>
                <a:gd name="T78" fmla="*/ 232 w 265"/>
                <a:gd name="T79" fmla="*/ 203 h 203"/>
                <a:gd name="T80" fmla="*/ 227 w 265"/>
                <a:gd name="T81" fmla="*/ 203 h 203"/>
                <a:gd name="T82" fmla="*/ 217 w 265"/>
                <a:gd name="T83" fmla="*/ 200 h 203"/>
                <a:gd name="T84" fmla="*/ 195 w 265"/>
                <a:gd name="T85" fmla="*/ 194 h 203"/>
                <a:gd name="T86" fmla="*/ 166 w 265"/>
                <a:gd name="T87" fmla="*/ 186 h 203"/>
                <a:gd name="T88" fmla="*/ 131 w 265"/>
                <a:gd name="T89" fmla="*/ 17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5" h="203">
                  <a:moveTo>
                    <a:pt x="131" y="178"/>
                  </a:moveTo>
                  <a:lnTo>
                    <a:pt x="100" y="170"/>
                  </a:lnTo>
                  <a:lnTo>
                    <a:pt x="76" y="161"/>
                  </a:lnTo>
                  <a:lnTo>
                    <a:pt x="66" y="156"/>
                  </a:lnTo>
                  <a:lnTo>
                    <a:pt x="56" y="152"/>
                  </a:lnTo>
                  <a:lnTo>
                    <a:pt x="49" y="146"/>
                  </a:lnTo>
                  <a:lnTo>
                    <a:pt x="41" y="141"/>
                  </a:lnTo>
                  <a:lnTo>
                    <a:pt x="36" y="134"/>
                  </a:lnTo>
                  <a:lnTo>
                    <a:pt x="30" y="127"/>
                  </a:lnTo>
                  <a:lnTo>
                    <a:pt x="25" y="117"/>
                  </a:lnTo>
                  <a:lnTo>
                    <a:pt x="21" y="109"/>
                  </a:lnTo>
                  <a:lnTo>
                    <a:pt x="11" y="87"/>
                  </a:lnTo>
                  <a:lnTo>
                    <a:pt x="3" y="58"/>
                  </a:lnTo>
                  <a:lnTo>
                    <a:pt x="0" y="50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3" y="36"/>
                  </a:lnTo>
                  <a:lnTo>
                    <a:pt x="4" y="33"/>
                  </a:lnTo>
                  <a:lnTo>
                    <a:pt x="7" y="32"/>
                  </a:lnTo>
                  <a:lnTo>
                    <a:pt x="15" y="27"/>
                  </a:lnTo>
                  <a:lnTo>
                    <a:pt x="27" y="22"/>
                  </a:lnTo>
                  <a:lnTo>
                    <a:pt x="44" y="18"/>
                  </a:lnTo>
                  <a:lnTo>
                    <a:pt x="65" y="13"/>
                  </a:lnTo>
                  <a:lnTo>
                    <a:pt x="98" y="7"/>
                  </a:lnTo>
                  <a:lnTo>
                    <a:pt x="133" y="3"/>
                  </a:lnTo>
                  <a:lnTo>
                    <a:pt x="169" y="0"/>
                  </a:lnTo>
                  <a:lnTo>
                    <a:pt x="199" y="0"/>
                  </a:lnTo>
                  <a:lnTo>
                    <a:pt x="260" y="6"/>
                  </a:lnTo>
                  <a:lnTo>
                    <a:pt x="264" y="84"/>
                  </a:lnTo>
                  <a:lnTo>
                    <a:pt x="265" y="110"/>
                  </a:lnTo>
                  <a:lnTo>
                    <a:pt x="264" y="134"/>
                  </a:lnTo>
                  <a:lnTo>
                    <a:pt x="261" y="154"/>
                  </a:lnTo>
                  <a:lnTo>
                    <a:pt x="257" y="172"/>
                  </a:lnTo>
                  <a:lnTo>
                    <a:pt x="254" y="179"/>
                  </a:lnTo>
                  <a:lnTo>
                    <a:pt x="252" y="186"/>
                  </a:lnTo>
                  <a:lnTo>
                    <a:pt x="249" y="192"/>
                  </a:lnTo>
                  <a:lnTo>
                    <a:pt x="245" y="196"/>
                  </a:lnTo>
                  <a:lnTo>
                    <a:pt x="241" y="198"/>
                  </a:lnTo>
                  <a:lnTo>
                    <a:pt x="236" y="201"/>
                  </a:lnTo>
                  <a:lnTo>
                    <a:pt x="232" y="203"/>
                  </a:lnTo>
                  <a:lnTo>
                    <a:pt x="227" y="203"/>
                  </a:lnTo>
                  <a:lnTo>
                    <a:pt x="217" y="200"/>
                  </a:lnTo>
                  <a:lnTo>
                    <a:pt x="195" y="194"/>
                  </a:lnTo>
                  <a:lnTo>
                    <a:pt x="166" y="186"/>
                  </a:lnTo>
                  <a:lnTo>
                    <a:pt x="131" y="1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34" name="Freeform 29"/>
            <p:cNvSpPr>
              <a:spLocks/>
            </p:cNvSpPr>
            <p:nvPr/>
          </p:nvSpPr>
          <p:spPr bwMode="auto">
            <a:xfrm>
              <a:off x="1226317" y="5846843"/>
              <a:ext cx="47362" cy="45193"/>
            </a:xfrm>
            <a:custGeom>
              <a:avLst/>
              <a:gdLst>
                <a:gd name="T0" fmla="*/ 186 w 391"/>
                <a:gd name="T1" fmla="*/ 355 h 374"/>
                <a:gd name="T2" fmla="*/ 177 w 391"/>
                <a:gd name="T3" fmla="*/ 348 h 374"/>
                <a:gd name="T4" fmla="*/ 168 w 391"/>
                <a:gd name="T5" fmla="*/ 336 h 374"/>
                <a:gd name="T6" fmla="*/ 155 w 391"/>
                <a:gd name="T7" fmla="*/ 321 h 374"/>
                <a:gd name="T8" fmla="*/ 142 w 391"/>
                <a:gd name="T9" fmla="*/ 300 h 374"/>
                <a:gd name="T10" fmla="*/ 110 w 391"/>
                <a:gd name="T11" fmla="*/ 255 h 374"/>
                <a:gd name="T12" fmla="*/ 77 w 391"/>
                <a:gd name="T13" fmla="*/ 204 h 374"/>
                <a:gd name="T14" fmla="*/ 47 w 391"/>
                <a:gd name="T15" fmla="*/ 153 h 374"/>
                <a:gd name="T16" fmla="*/ 21 w 391"/>
                <a:gd name="T17" fmla="*/ 109 h 374"/>
                <a:gd name="T18" fmla="*/ 11 w 391"/>
                <a:gd name="T19" fmla="*/ 91 h 374"/>
                <a:gd name="T20" fmla="*/ 4 w 391"/>
                <a:gd name="T21" fmla="*/ 77 h 374"/>
                <a:gd name="T22" fmla="*/ 1 w 391"/>
                <a:gd name="T23" fmla="*/ 68 h 374"/>
                <a:gd name="T24" fmla="*/ 0 w 391"/>
                <a:gd name="T25" fmla="*/ 64 h 374"/>
                <a:gd name="T26" fmla="*/ 8 w 391"/>
                <a:gd name="T27" fmla="*/ 59 h 374"/>
                <a:gd name="T28" fmla="*/ 23 w 391"/>
                <a:gd name="T29" fmla="*/ 51 h 374"/>
                <a:gd name="T30" fmla="*/ 47 w 391"/>
                <a:gd name="T31" fmla="*/ 40 h 374"/>
                <a:gd name="T32" fmla="*/ 73 w 391"/>
                <a:gd name="T33" fmla="*/ 29 h 374"/>
                <a:gd name="T34" fmla="*/ 140 w 391"/>
                <a:gd name="T35" fmla="*/ 0 h 374"/>
                <a:gd name="T36" fmla="*/ 183 w 391"/>
                <a:gd name="T37" fmla="*/ 51 h 374"/>
                <a:gd name="T38" fmla="*/ 226 w 391"/>
                <a:gd name="T39" fmla="*/ 102 h 374"/>
                <a:gd name="T40" fmla="*/ 271 w 391"/>
                <a:gd name="T41" fmla="*/ 79 h 374"/>
                <a:gd name="T42" fmla="*/ 292 w 391"/>
                <a:gd name="T43" fmla="*/ 69 h 374"/>
                <a:gd name="T44" fmla="*/ 308 w 391"/>
                <a:gd name="T45" fmla="*/ 62 h 374"/>
                <a:gd name="T46" fmla="*/ 316 w 391"/>
                <a:gd name="T47" fmla="*/ 59 h 374"/>
                <a:gd name="T48" fmla="*/ 322 w 391"/>
                <a:gd name="T49" fmla="*/ 58 h 374"/>
                <a:gd name="T50" fmla="*/ 329 w 391"/>
                <a:gd name="T51" fmla="*/ 58 h 374"/>
                <a:gd name="T52" fmla="*/ 333 w 391"/>
                <a:gd name="T53" fmla="*/ 58 h 374"/>
                <a:gd name="T54" fmla="*/ 338 w 391"/>
                <a:gd name="T55" fmla="*/ 59 h 374"/>
                <a:gd name="T56" fmla="*/ 342 w 391"/>
                <a:gd name="T57" fmla="*/ 62 h 374"/>
                <a:gd name="T58" fmla="*/ 348 w 391"/>
                <a:gd name="T59" fmla="*/ 65 h 374"/>
                <a:gd name="T60" fmla="*/ 352 w 391"/>
                <a:gd name="T61" fmla="*/ 69 h 374"/>
                <a:gd name="T62" fmla="*/ 360 w 391"/>
                <a:gd name="T63" fmla="*/ 80 h 374"/>
                <a:gd name="T64" fmla="*/ 370 w 391"/>
                <a:gd name="T65" fmla="*/ 95 h 374"/>
                <a:gd name="T66" fmla="*/ 377 w 391"/>
                <a:gd name="T67" fmla="*/ 106 h 374"/>
                <a:gd name="T68" fmla="*/ 381 w 391"/>
                <a:gd name="T69" fmla="*/ 116 h 374"/>
                <a:gd name="T70" fmla="*/ 385 w 391"/>
                <a:gd name="T71" fmla="*/ 123 h 374"/>
                <a:gd name="T72" fmla="*/ 385 w 391"/>
                <a:gd name="T73" fmla="*/ 128 h 374"/>
                <a:gd name="T74" fmla="*/ 385 w 391"/>
                <a:gd name="T75" fmla="*/ 134 h 374"/>
                <a:gd name="T76" fmla="*/ 381 w 391"/>
                <a:gd name="T77" fmla="*/ 138 h 374"/>
                <a:gd name="T78" fmla="*/ 377 w 391"/>
                <a:gd name="T79" fmla="*/ 142 h 374"/>
                <a:gd name="T80" fmla="*/ 370 w 391"/>
                <a:gd name="T81" fmla="*/ 146 h 374"/>
                <a:gd name="T82" fmla="*/ 362 w 391"/>
                <a:gd name="T83" fmla="*/ 152 h 374"/>
                <a:gd name="T84" fmla="*/ 358 w 391"/>
                <a:gd name="T85" fmla="*/ 156 h 374"/>
                <a:gd name="T86" fmla="*/ 353 w 391"/>
                <a:gd name="T87" fmla="*/ 161 h 374"/>
                <a:gd name="T88" fmla="*/ 353 w 391"/>
                <a:gd name="T89" fmla="*/ 168 h 374"/>
                <a:gd name="T90" fmla="*/ 353 w 391"/>
                <a:gd name="T91" fmla="*/ 178 h 374"/>
                <a:gd name="T92" fmla="*/ 358 w 391"/>
                <a:gd name="T93" fmla="*/ 189 h 374"/>
                <a:gd name="T94" fmla="*/ 362 w 391"/>
                <a:gd name="T95" fmla="*/ 204 h 374"/>
                <a:gd name="T96" fmla="*/ 370 w 391"/>
                <a:gd name="T97" fmla="*/ 223 h 374"/>
                <a:gd name="T98" fmla="*/ 391 w 391"/>
                <a:gd name="T99" fmla="*/ 286 h 374"/>
                <a:gd name="T100" fmla="*/ 351 w 391"/>
                <a:gd name="T101" fmla="*/ 303 h 374"/>
                <a:gd name="T102" fmla="*/ 331 w 391"/>
                <a:gd name="T103" fmla="*/ 311 h 374"/>
                <a:gd name="T104" fmla="*/ 308 w 391"/>
                <a:gd name="T105" fmla="*/ 323 h 374"/>
                <a:gd name="T106" fmla="*/ 285 w 391"/>
                <a:gd name="T107" fmla="*/ 337 h 374"/>
                <a:gd name="T108" fmla="*/ 264 w 391"/>
                <a:gd name="T109" fmla="*/ 351 h 374"/>
                <a:gd name="T110" fmla="*/ 249 w 391"/>
                <a:gd name="T111" fmla="*/ 361 h 374"/>
                <a:gd name="T112" fmla="*/ 238 w 391"/>
                <a:gd name="T113" fmla="*/ 369 h 374"/>
                <a:gd name="T114" fmla="*/ 228 w 391"/>
                <a:gd name="T115" fmla="*/ 373 h 374"/>
                <a:gd name="T116" fmla="*/ 220 w 391"/>
                <a:gd name="T117" fmla="*/ 374 h 374"/>
                <a:gd name="T118" fmla="*/ 213 w 391"/>
                <a:gd name="T119" fmla="*/ 373 h 374"/>
                <a:gd name="T120" fmla="*/ 205 w 391"/>
                <a:gd name="T121" fmla="*/ 370 h 374"/>
                <a:gd name="T122" fmla="*/ 195 w 391"/>
                <a:gd name="T123" fmla="*/ 363 h 374"/>
                <a:gd name="T124" fmla="*/ 186 w 391"/>
                <a:gd name="T125" fmla="*/ 35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1" h="374">
                  <a:moveTo>
                    <a:pt x="186" y="355"/>
                  </a:moveTo>
                  <a:lnTo>
                    <a:pt x="177" y="348"/>
                  </a:lnTo>
                  <a:lnTo>
                    <a:pt x="168" y="336"/>
                  </a:lnTo>
                  <a:lnTo>
                    <a:pt x="155" y="321"/>
                  </a:lnTo>
                  <a:lnTo>
                    <a:pt x="142" y="300"/>
                  </a:lnTo>
                  <a:lnTo>
                    <a:pt x="110" y="255"/>
                  </a:lnTo>
                  <a:lnTo>
                    <a:pt x="77" y="204"/>
                  </a:lnTo>
                  <a:lnTo>
                    <a:pt x="47" y="153"/>
                  </a:lnTo>
                  <a:lnTo>
                    <a:pt x="21" y="109"/>
                  </a:lnTo>
                  <a:lnTo>
                    <a:pt x="11" y="91"/>
                  </a:lnTo>
                  <a:lnTo>
                    <a:pt x="4" y="77"/>
                  </a:lnTo>
                  <a:lnTo>
                    <a:pt x="1" y="68"/>
                  </a:lnTo>
                  <a:lnTo>
                    <a:pt x="0" y="64"/>
                  </a:lnTo>
                  <a:lnTo>
                    <a:pt x="8" y="59"/>
                  </a:lnTo>
                  <a:lnTo>
                    <a:pt x="23" y="51"/>
                  </a:lnTo>
                  <a:lnTo>
                    <a:pt x="47" y="40"/>
                  </a:lnTo>
                  <a:lnTo>
                    <a:pt x="73" y="29"/>
                  </a:lnTo>
                  <a:lnTo>
                    <a:pt x="140" y="0"/>
                  </a:lnTo>
                  <a:lnTo>
                    <a:pt x="183" y="51"/>
                  </a:lnTo>
                  <a:lnTo>
                    <a:pt x="226" y="102"/>
                  </a:lnTo>
                  <a:lnTo>
                    <a:pt x="271" y="79"/>
                  </a:lnTo>
                  <a:lnTo>
                    <a:pt x="292" y="69"/>
                  </a:lnTo>
                  <a:lnTo>
                    <a:pt x="308" y="62"/>
                  </a:lnTo>
                  <a:lnTo>
                    <a:pt x="316" y="59"/>
                  </a:lnTo>
                  <a:lnTo>
                    <a:pt x="322" y="58"/>
                  </a:lnTo>
                  <a:lnTo>
                    <a:pt x="329" y="58"/>
                  </a:lnTo>
                  <a:lnTo>
                    <a:pt x="333" y="58"/>
                  </a:lnTo>
                  <a:lnTo>
                    <a:pt x="338" y="59"/>
                  </a:lnTo>
                  <a:lnTo>
                    <a:pt x="342" y="62"/>
                  </a:lnTo>
                  <a:lnTo>
                    <a:pt x="348" y="65"/>
                  </a:lnTo>
                  <a:lnTo>
                    <a:pt x="352" y="69"/>
                  </a:lnTo>
                  <a:lnTo>
                    <a:pt x="360" y="80"/>
                  </a:lnTo>
                  <a:lnTo>
                    <a:pt x="370" y="95"/>
                  </a:lnTo>
                  <a:lnTo>
                    <a:pt x="377" y="106"/>
                  </a:lnTo>
                  <a:lnTo>
                    <a:pt x="381" y="116"/>
                  </a:lnTo>
                  <a:lnTo>
                    <a:pt x="385" y="123"/>
                  </a:lnTo>
                  <a:lnTo>
                    <a:pt x="385" y="128"/>
                  </a:lnTo>
                  <a:lnTo>
                    <a:pt x="385" y="134"/>
                  </a:lnTo>
                  <a:lnTo>
                    <a:pt x="381" y="138"/>
                  </a:lnTo>
                  <a:lnTo>
                    <a:pt x="377" y="142"/>
                  </a:lnTo>
                  <a:lnTo>
                    <a:pt x="370" y="146"/>
                  </a:lnTo>
                  <a:lnTo>
                    <a:pt x="362" y="152"/>
                  </a:lnTo>
                  <a:lnTo>
                    <a:pt x="358" y="156"/>
                  </a:lnTo>
                  <a:lnTo>
                    <a:pt x="353" y="161"/>
                  </a:lnTo>
                  <a:lnTo>
                    <a:pt x="353" y="168"/>
                  </a:lnTo>
                  <a:lnTo>
                    <a:pt x="353" y="178"/>
                  </a:lnTo>
                  <a:lnTo>
                    <a:pt x="358" y="189"/>
                  </a:lnTo>
                  <a:lnTo>
                    <a:pt x="362" y="204"/>
                  </a:lnTo>
                  <a:lnTo>
                    <a:pt x="370" y="223"/>
                  </a:lnTo>
                  <a:lnTo>
                    <a:pt x="391" y="286"/>
                  </a:lnTo>
                  <a:lnTo>
                    <a:pt x="351" y="303"/>
                  </a:lnTo>
                  <a:lnTo>
                    <a:pt x="331" y="311"/>
                  </a:lnTo>
                  <a:lnTo>
                    <a:pt x="308" y="323"/>
                  </a:lnTo>
                  <a:lnTo>
                    <a:pt x="285" y="337"/>
                  </a:lnTo>
                  <a:lnTo>
                    <a:pt x="264" y="351"/>
                  </a:lnTo>
                  <a:lnTo>
                    <a:pt x="249" y="361"/>
                  </a:lnTo>
                  <a:lnTo>
                    <a:pt x="238" y="369"/>
                  </a:lnTo>
                  <a:lnTo>
                    <a:pt x="228" y="373"/>
                  </a:lnTo>
                  <a:lnTo>
                    <a:pt x="220" y="374"/>
                  </a:lnTo>
                  <a:lnTo>
                    <a:pt x="213" y="373"/>
                  </a:lnTo>
                  <a:lnTo>
                    <a:pt x="205" y="370"/>
                  </a:lnTo>
                  <a:lnTo>
                    <a:pt x="195" y="363"/>
                  </a:lnTo>
                  <a:lnTo>
                    <a:pt x="186" y="3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35" name="Freeform 30"/>
            <p:cNvSpPr>
              <a:spLocks/>
            </p:cNvSpPr>
            <p:nvPr/>
          </p:nvSpPr>
          <p:spPr bwMode="auto">
            <a:xfrm>
              <a:off x="1308027" y="5783934"/>
              <a:ext cx="133772" cy="133049"/>
            </a:xfrm>
            <a:custGeom>
              <a:avLst/>
              <a:gdLst>
                <a:gd name="T0" fmla="*/ 529 w 1108"/>
                <a:gd name="T1" fmla="*/ 963 h 1105"/>
                <a:gd name="T2" fmla="*/ 478 w 1108"/>
                <a:gd name="T3" fmla="*/ 838 h 1105"/>
                <a:gd name="T4" fmla="*/ 382 w 1108"/>
                <a:gd name="T5" fmla="*/ 603 h 1105"/>
                <a:gd name="T6" fmla="*/ 360 w 1108"/>
                <a:gd name="T7" fmla="*/ 521 h 1105"/>
                <a:gd name="T8" fmla="*/ 309 w 1108"/>
                <a:gd name="T9" fmla="*/ 398 h 1105"/>
                <a:gd name="T10" fmla="*/ 241 w 1108"/>
                <a:gd name="T11" fmla="*/ 286 h 1105"/>
                <a:gd name="T12" fmla="*/ 202 w 1108"/>
                <a:gd name="T13" fmla="*/ 258 h 1105"/>
                <a:gd name="T14" fmla="*/ 148 w 1108"/>
                <a:gd name="T15" fmla="*/ 251 h 1105"/>
                <a:gd name="T16" fmla="*/ 114 w 1108"/>
                <a:gd name="T17" fmla="*/ 236 h 1105"/>
                <a:gd name="T18" fmla="*/ 103 w 1108"/>
                <a:gd name="T19" fmla="*/ 200 h 1105"/>
                <a:gd name="T20" fmla="*/ 63 w 1108"/>
                <a:gd name="T21" fmla="*/ 195 h 1105"/>
                <a:gd name="T22" fmla="*/ 21 w 1108"/>
                <a:gd name="T23" fmla="*/ 188 h 1105"/>
                <a:gd name="T24" fmla="*/ 0 w 1108"/>
                <a:gd name="T25" fmla="*/ 169 h 1105"/>
                <a:gd name="T26" fmla="*/ 40 w 1108"/>
                <a:gd name="T27" fmla="*/ 152 h 1105"/>
                <a:gd name="T28" fmla="*/ 142 w 1108"/>
                <a:gd name="T29" fmla="*/ 127 h 1105"/>
                <a:gd name="T30" fmla="*/ 172 w 1108"/>
                <a:gd name="T31" fmla="*/ 110 h 1105"/>
                <a:gd name="T32" fmla="*/ 194 w 1108"/>
                <a:gd name="T33" fmla="*/ 126 h 1105"/>
                <a:gd name="T34" fmla="*/ 258 w 1108"/>
                <a:gd name="T35" fmla="*/ 236 h 1105"/>
                <a:gd name="T36" fmla="*/ 298 w 1108"/>
                <a:gd name="T37" fmla="*/ 324 h 1105"/>
                <a:gd name="T38" fmla="*/ 331 w 1108"/>
                <a:gd name="T39" fmla="*/ 349 h 1105"/>
                <a:gd name="T40" fmla="*/ 430 w 1108"/>
                <a:gd name="T41" fmla="*/ 360 h 1105"/>
                <a:gd name="T42" fmla="*/ 466 w 1108"/>
                <a:gd name="T43" fmla="*/ 349 h 1105"/>
                <a:gd name="T44" fmla="*/ 492 w 1108"/>
                <a:gd name="T45" fmla="*/ 295 h 1105"/>
                <a:gd name="T46" fmla="*/ 513 w 1108"/>
                <a:gd name="T47" fmla="*/ 281 h 1105"/>
                <a:gd name="T48" fmla="*/ 678 w 1108"/>
                <a:gd name="T49" fmla="*/ 213 h 1105"/>
                <a:gd name="T50" fmla="*/ 720 w 1108"/>
                <a:gd name="T51" fmla="*/ 119 h 1105"/>
                <a:gd name="T52" fmla="*/ 697 w 1108"/>
                <a:gd name="T53" fmla="*/ 105 h 1105"/>
                <a:gd name="T54" fmla="*/ 620 w 1108"/>
                <a:gd name="T55" fmla="*/ 100 h 1105"/>
                <a:gd name="T56" fmla="*/ 606 w 1108"/>
                <a:gd name="T57" fmla="*/ 77 h 1105"/>
                <a:gd name="T58" fmla="*/ 642 w 1108"/>
                <a:gd name="T59" fmla="*/ 55 h 1105"/>
                <a:gd name="T60" fmla="*/ 763 w 1108"/>
                <a:gd name="T61" fmla="*/ 46 h 1105"/>
                <a:gd name="T62" fmla="*/ 835 w 1108"/>
                <a:gd name="T63" fmla="*/ 26 h 1105"/>
                <a:gd name="T64" fmla="*/ 872 w 1108"/>
                <a:gd name="T65" fmla="*/ 0 h 1105"/>
                <a:gd name="T66" fmla="*/ 885 w 1108"/>
                <a:gd name="T67" fmla="*/ 9 h 1105"/>
                <a:gd name="T68" fmla="*/ 895 w 1108"/>
                <a:gd name="T69" fmla="*/ 67 h 1105"/>
                <a:gd name="T70" fmla="*/ 912 w 1108"/>
                <a:gd name="T71" fmla="*/ 88 h 1105"/>
                <a:gd name="T72" fmla="*/ 936 w 1108"/>
                <a:gd name="T73" fmla="*/ 90 h 1105"/>
                <a:gd name="T74" fmla="*/ 971 w 1108"/>
                <a:gd name="T75" fmla="*/ 78 h 1105"/>
                <a:gd name="T76" fmla="*/ 994 w 1108"/>
                <a:gd name="T77" fmla="*/ 100 h 1105"/>
                <a:gd name="T78" fmla="*/ 1005 w 1108"/>
                <a:gd name="T79" fmla="*/ 200 h 1105"/>
                <a:gd name="T80" fmla="*/ 1093 w 1108"/>
                <a:gd name="T81" fmla="*/ 420 h 1105"/>
                <a:gd name="T82" fmla="*/ 1105 w 1108"/>
                <a:gd name="T83" fmla="*/ 438 h 1105"/>
                <a:gd name="T84" fmla="*/ 1060 w 1108"/>
                <a:gd name="T85" fmla="*/ 515 h 1105"/>
                <a:gd name="T86" fmla="*/ 1048 w 1108"/>
                <a:gd name="T87" fmla="*/ 567 h 1105"/>
                <a:gd name="T88" fmla="*/ 1057 w 1108"/>
                <a:gd name="T89" fmla="*/ 646 h 1105"/>
                <a:gd name="T90" fmla="*/ 1035 w 1108"/>
                <a:gd name="T91" fmla="*/ 670 h 1105"/>
                <a:gd name="T92" fmla="*/ 906 w 1108"/>
                <a:gd name="T93" fmla="*/ 702 h 1105"/>
                <a:gd name="T94" fmla="*/ 868 w 1108"/>
                <a:gd name="T95" fmla="*/ 731 h 1105"/>
                <a:gd name="T96" fmla="*/ 844 w 1108"/>
                <a:gd name="T97" fmla="*/ 903 h 1105"/>
                <a:gd name="T98" fmla="*/ 789 w 1108"/>
                <a:gd name="T99" fmla="*/ 966 h 1105"/>
                <a:gd name="T100" fmla="*/ 807 w 1108"/>
                <a:gd name="T101" fmla="*/ 991 h 1105"/>
                <a:gd name="T102" fmla="*/ 833 w 1108"/>
                <a:gd name="T103" fmla="*/ 1022 h 1105"/>
                <a:gd name="T104" fmla="*/ 821 w 1108"/>
                <a:gd name="T105" fmla="*/ 1044 h 1105"/>
                <a:gd name="T106" fmla="*/ 749 w 1108"/>
                <a:gd name="T107" fmla="*/ 1091 h 1105"/>
                <a:gd name="T108" fmla="*/ 697 w 1108"/>
                <a:gd name="T109" fmla="*/ 1104 h 1105"/>
                <a:gd name="T110" fmla="*/ 630 w 1108"/>
                <a:gd name="T111" fmla="*/ 1065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08" h="1105">
                  <a:moveTo>
                    <a:pt x="599" y="1039"/>
                  </a:moveTo>
                  <a:lnTo>
                    <a:pt x="576" y="1018"/>
                  </a:lnTo>
                  <a:lnTo>
                    <a:pt x="558" y="999"/>
                  </a:lnTo>
                  <a:lnTo>
                    <a:pt x="542" y="981"/>
                  </a:lnTo>
                  <a:lnTo>
                    <a:pt x="529" y="963"/>
                  </a:lnTo>
                  <a:lnTo>
                    <a:pt x="518" y="945"/>
                  </a:lnTo>
                  <a:lnTo>
                    <a:pt x="510" y="926"/>
                  </a:lnTo>
                  <a:lnTo>
                    <a:pt x="502" y="904"/>
                  </a:lnTo>
                  <a:lnTo>
                    <a:pt x="492" y="879"/>
                  </a:lnTo>
                  <a:lnTo>
                    <a:pt x="478" y="838"/>
                  </a:lnTo>
                  <a:lnTo>
                    <a:pt x="461" y="789"/>
                  </a:lnTo>
                  <a:lnTo>
                    <a:pt x="440" y="738"/>
                  </a:lnTo>
                  <a:lnTo>
                    <a:pt x="419" y="691"/>
                  </a:lnTo>
                  <a:lnTo>
                    <a:pt x="400" y="647"/>
                  </a:lnTo>
                  <a:lnTo>
                    <a:pt x="382" y="603"/>
                  </a:lnTo>
                  <a:lnTo>
                    <a:pt x="375" y="582"/>
                  </a:lnTo>
                  <a:lnTo>
                    <a:pt x="370" y="563"/>
                  </a:lnTo>
                  <a:lnTo>
                    <a:pt x="366" y="547"/>
                  </a:lnTo>
                  <a:lnTo>
                    <a:pt x="363" y="533"/>
                  </a:lnTo>
                  <a:lnTo>
                    <a:pt x="360" y="521"/>
                  </a:lnTo>
                  <a:lnTo>
                    <a:pt x="356" y="507"/>
                  </a:lnTo>
                  <a:lnTo>
                    <a:pt x="351" y="492"/>
                  </a:lnTo>
                  <a:lnTo>
                    <a:pt x="345" y="474"/>
                  </a:lnTo>
                  <a:lnTo>
                    <a:pt x="329" y="437"/>
                  </a:lnTo>
                  <a:lnTo>
                    <a:pt x="309" y="398"/>
                  </a:lnTo>
                  <a:lnTo>
                    <a:pt x="290" y="361"/>
                  </a:lnTo>
                  <a:lnTo>
                    <a:pt x="269" y="327"/>
                  </a:lnTo>
                  <a:lnTo>
                    <a:pt x="258" y="310"/>
                  </a:lnTo>
                  <a:lnTo>
                    <a:pt x="249" y="298"/>
                  </a:lnTo>
                  <a:lnTo>
                    <a:pt x="241" y="286"/>
                  </a:lnTo>
                  <a:lnTo>
                    <a:pt x="232" y="276"/>
                  </a:lnTo>
                  <a:lnTo>
                    <a:pt x="225" y="270"/>
                  </a:lnTo>
                  <a:lnTo>
                    <a:pt x="219" y="266"/>
                  </a:lnTo>
                  <a:lnTo>
                    <a:pt x="210" y="262"/>
                  </a:lnTo>
                  <a:lnTo>
                    <a:pt x="202" y="258"/>
                  </a:lnTo>
                  <a:lnTo>
                    <a:pt x="192" y="255"/>
                  </a:lnTo>
                  <a:lnTo>
                    <a:pt x="181" y="254"/>
                  </a:lnTo>
                  <a:lnTo>
                    <a:pt x="172" y="253"/>
                  </a:lnTo>
                  <a:lnTo>
                    <a:pt x="161" y="253"/>
                  </a:lnTo>
                  <a:lnTo>
                    <a:pt x="148" y="251"/>
                  </a:lnTo>
                  <a:lnTo>
                    <a:pt x="137" y="251"/>
                  </a:lnTo>
                  <a:lnTo>
                    <a:pt x="129" y="248"/>
                  </a:lnTo>
                  <a:lnTo>
                    <a:pt x="122" y="246"/>
                  </a:lnTo>
                  <a:lnTo>
                    <a:pt x="117" y="242"/>
                  </a:lnTo>
                  <a:lnTo>
                    <a:pt x="114" y="236"/>
                  </a:lnTo>
                  <a:lnTo>
                    <a:pt x="111" y="229"/>
                  </a:lnTo>
                  <a:lnTo>
                    <a:pt x="109" y="221"/>
                  </a:lnTo>
                  <a:lnTo>
                    <a:pt x="107" y="213"/>
                  </a:lnTo>
                  <a:lnTo>
                    <a:pt x="106" y="206"/>
                  </a:lnTo>
                  <a:lnTo>
                    <a:pt x="103" y="200"/>
                  </a:lnTo>
                  <a:lnTo>
                    <a:pt x="98" y="196"/>
                  </a:lnTo>
                  <a:lnTo>
                    <a:pt x="92" y="195"/>
                  </a:lnTo>
                  <a:lnTo>
                    <a:pt x="84" y="193"/>
                  </a:lnTo>
                  <a:lnTo>
                    <a:pt x="74" y="193"/>
                  </a:lnTo>
                  <a:lnTo>
                    <a:pt x="63" y="195"/>
                  </a:lnTo>
                  <a:lnTo>
                    <a:pt x="54" y="195"/>
                  </a:lnTo>
                  <a:lnTo>
                    <a:pt x="44" y="195"/>
                  </a:lnTo>
                  <a:lnTo>
                    <a:pt x="36" y="193"/>
                  </a:lnTo>
                  <a:lnTo>
                    <a:pt x="27" y="191"/>
                  </a:lnTo>
                  <a:lnTo>
                    <a:pt x="21" y="188"/>
                  </a:lnTo>
                  <a:lnTo>
                    <a:pt x="14" y="185"/>
                  </a:lnTo>
                  <a:lnTo>
                    <a:pt x="10" y="182"/>
                  </a:lnTo>
                  <a:lnTo>
                    <a:pt x="5" y="178"/>
                  </a:lnTo>
                  <a:lnTo>
                    <a:pt x="1" y="173"/>
                  </a:lnTo>
                  <a:lnTo>
                    <a:pt x="0" y="169"/>
                  </a:lnTo>
                  <a:lnTo>
                    <a:pt x="1" y="165"/>
                  </a:lnTo>
                  <a:lnTo>
                    <a:pt x="5" y="162"/>
                  </a:lnTo>
                  <a:lnTo>
                    <a:pt x="14" y="158"/>
                  </a:lnTo>
                  <a:lnTo>
                    <a:pt x="25" y="155"/>
                  </a:lnTo>
                  <a:lnTo>
                    <a:pt x="40" y="152"/>
                  </a:lnTo>
                  <a:lnTo>
                    <a:pt x="60" y="149"/>
                  </a:lnTo>
                  <a:lnTo>
                    <a:pt x="89" y="144"/>
                  </a:lnTo>
                  <a:lnTo>
                    <a:pt x="118" y="137"/>
                  </a:lnTo>
                  <a:lnTo>
                    <a:pt x="131" y="133"/>
                  </a:lnTo>
                  <a:lnTo>
                    <a:pt x="142" y="127"/>
                  </a:lnTo>
                  <a:lnTo>
                    <a:pt x="150" y="123"/>
                  </a:lnTo>
                  <a:lnTo>
                    <a:pt x="155" y="119"/>
                  </a:lnTo>
                  <a:lnTo>
                    <a:pt x="162" y="114"/>
                  </a:lnTo>
                  <a:lnTo>
                    <a:pt x="169" y="110"/>
                  </a:lnTo>
                  <a:lnTo>
                    <a:pt x="172" y="110"/>
                  </a:lnTo>
                  <a:lnTo>
                    <a:pt x="175" y="110"/>
                  </a:lnTo>
                  <a:lnTo>
                    <a:pt x="177" y="110"/>
                  </a:lnTo>
                  <a:lnTo>
                    <a:pt x="180" y="111"/>
                  </a:lnTo>
                  <a:lnTo>
                    <a:pt x="187" y="116"/>
                  </a:lnTo>
                  <a:lnTo>
                    <a:pt x="194" y="126"/>
                  </a:lnTo>
                  <a:lnTo>
                    <a:pt x="203" y="138"/>
                  </a:lnTo>
                  <a:lnTo>
                    <a:pt x="214" y="156"/>
                  </a:lnTo>
                  <a:lnTo>
                    <a:pt x="230" y="182"/>
                  </a:lnTo>
                  <a:lnTo>
                    <a:pt x="245" y="210"/>
                  </a:lnTo>
                  <a:lnTo>
                    <a:pt x="258" y="236"/>
                  </a:lnTo>
                  <a:lnTo>
                    <a:pt x="268" y="257"/>
                  </a:lnTo>
                  <a:lnTo>
                    <a:pt x="279" y="286"/>
                  </a:lnTo>
                  <a:lnTo>
                    <a:pt x="289" y="308"/>
                  </a:lnTo>
                  <a:lnTo>
                    <a:pt x="294" y="317"/>
                  </a:lnTo>
                  <a:lnTo>
                    <a:pt x="298" y="324"/>
                  </a:lnTo>
                  <a:lnTo>
                    <a:pt x="304" y="331"/>
                  </a:lnTo>
                  <a:lnTo>
                    <a:pt x="311" y="336"/>
                  </a:lnTo>
                  <a:lnTo>
                    <a:pt x="316" y="342"/>
                  </a:lnTo>
                  <a:lnTo>
                    <a:pt x="323" y="346"/>
                  </a:lnTo>
                  <a:lnTo>
                    <a:pt x="331" y="349"/>
                  </a:lnTo>
                  <a:lnTo>
                    <a:pt x="341" y="352"/>
                  </a:lnTo>
                  <a:lnTo>
                    <a:pt x="362" y="354"/>
                  </a:lnTo>
                  <a:lnTo>
                    <a:pt x="388" y="357"/>
                  </a:lnTo>
                  <a:lnTo>
                    <a:pt x="412" y="360"/>
                  </a:lnTo>
                  <a:lnTo>
                    <a:pt x="430" y="360"/>
                  </a:lnTo>
                  <a:lnTo>
                    <a:pt x="444" y="360"/>
                  </a:lnTo>
                  <a:lnTo>
                    <a:pt x="455" y="357"/>
                  </a:lnTo>
                  <a:lnTo>
                    <a:pt x="459" y="354"/>
                  </a:lnTo>
                  <a:lnTo>
                    <a:pt x="463" y="352"/>
                  </a:lnTo>
                  <a:lnTo>
                    <a:pt x="466" y="349"/>
                  </a:lnTo>
                  <a:lnTo>
                    <a:pt x="469" y="345"/>
                  </a:lnTo>
                  <a:lnTo>
                    <a:pt x="474" y="334"/>
                  </a:lnTo>
                  <a:lnTo>
                    <a:pt x="480" y="320"/>
                  </a:lnTo>
                  <a:lnTo>
                    <a:pt x="487" y="306"/>
                  </a:lnTo>
                  <a:lnTo>
                    <a:pt x="492" y="295"/>
                  </a:lnTo>
                  <a:lnTo>
                    <a:pt x="495" y="291"/>
                  </a:lnTo>
                  <a:lnTo>
                    <a:pt x="498" y="288"/>
                  </a:lnTo>
                  <a:lnTo>
                    <a:pt x="500" y="286"/>
                  </a:lnTo>
                  <a:lnTo>
                    <a:pt x="505" y="284"/>
                  </a:lnTo>
                  <a:lnTo>
                    <a:pt x="513" y="281"/>
                  </a:lnTo>
                  <a:lnTo>
                    <a:pt x="525" y="281"/>
                  </a:lnTo>
                  <a:lnTo>
                    <a:pt x="542" y="283"/>
                  </a:lnTo>
                  <a:lnTo>
                    <a:pt x="562" y="286"/>
                  </a:lnTo>
                  <a:lnTo>
                    <a:pt x="628" y="294"/>
                  </a:lnTo>
                  <a:lnTo>
                    <a:pt x="678" y="213"/>
                  </a:lnTo>
                  <a:lnTo>
                    <a:pt x="697" y="178"/>
                  </a:lnTo>
                  <a:lnTo>
                    <a:pt x="711" y="149"/>
                  </a:lnTo>
                  <a:lnTo>
                    <a:pt x="716" y="137"/>
                  </a:lnTo>
                  <a:lnTo>
                    <a:pt x="719" y="127"/>
                  </a:lnTo>
                  <a:lnTo>
                    <a:pt x="720" y="119"/>
                  </a:lnTo>
                  <a:lnTo>
                    <a:pt x="719" y="115"/>
                  </a:lnTo>
                  <a:lnTo>
                    <a:pt x="716" y="112"/>
                  </a:lnTo>
                  <a:lnTo>
                    <a:pt x="712" y="110"/>
                  </a:lnTo>
                  <a:lnTo>
                    <a:pt x="705" y="107"/>
                  </a:lnTo>
                  <a:lnTo>
                    <a:pt x="697" y="105"/>
                  </a:lnTo>
                  <a:lnTo>
                    <a:pt x="678" y="103"/>
                  </a:lnTo>
                  <a:lnTo>
                    <a:pt x="656" y="101"/>
                  </a:lnTo>
                  <a:lnTo>
                    <a:pt x="641" y="101"/>
                  </a:lnTo>
                  <a:lnTo>
                    <a:pt x="630" y="101"/>
                  </a:lnTo>
                  <a:lnTo>
                    <a:pt x="620" y="100"/>
                  </a:lnTo>
                  <a:lnTo>
                    <a:pt x="613" y="97"/>
                  </a:lnTo>
                  <a:lnTo>
                    <a:pt x="608" y="94"/>
                  </a:lnTo>
                  <a:lnTo>
                    <a:pt x="606" y="90"/>
                  </a:lnTo>
                  <a:lnTo>
                    <a:pt x="605" y="83"/>
                  </a:lnTo>
                  <a:lnTo>
                    <a:pt x="606" y="77"/>
                  </a:lnTo>
                  <a:lnTo>
                    <a:pt x="608" y="71"/>
                  </a:lnTo>
                  <a:lnTo>
                    <a:pt x="612" y="66"/>
                  </a:lnTo>
                  <a:lnTo>
                    <a:pt x="619" y="61"/>
                  </a:lnTo>
                  <a:lnTo>
                    <a:pt x="630" y="57"/>
                  </a:lnTo>
                  <a:lnTo>
                    <a:pt x="642" y="55"/>
                  </a:lnTo>
                  <a:lnTo>
                    <a:pt x="661" y="53"/>
                  </a:lnTo>
                  <a:lnTo>
                    <a:pt x="683" y="50"/>
                  </a:lnTo>
                  <a:lnTo>
                    <a:pt x="712" y="50"/>
                  </a:lnTo>
                  <a:lnTo>
                    <a:pt x="740" y="48"/>
                  </a:lnTo>
                  <a:lnTo>
                    <a:pt x="763" y="46"/>
                  </a:lnTo>
                  <a:lnTo>
                    <a:pt x="782" y="44"/>
                  </a:lnTo>
                  <a:lnTo>
                    <a:pt x="799" y="41"/>
                  </a:lnTo>
                  <a:lnTo>
                    <a:pt x="814" y="37"/>
                  </a:lnTo>
                  <a:lnTo>
                    <a:pt x="825" y="31"/>
                  </a:lnTo>
                  <a:lnTo>
                    <a:pt x="835" y="26"/>
                  </a:lnTo>
                  <a:lnTo>
                    <a:pt x="844" y="19"/>
                  </a:lnTo>
                  <a:lnTo>
                    <a:pt x="855" y="9"/>
                  </a:lnTo>
                  <a:lnTo>
                    <a:pt x="863" y="2"/>
                  </a:lnTo>
                  <a:lnTo>
                    <a:pt x="868" y="1"/>
                  </a:lnTo>
                  <a:lnTo>
                    <a:pt x="872" y="0"/>
                  </a:lnTo>
                  <a:lnTo>
                    <a:pt x="876" y="0"/>
                  </a:lnTo>
                  <a:lnTo>
                    <a:pt x="879" y="1"/>
                  </a:lnTo>
                  <a:lnTo>
                    <a:pt x="881" y="2"/>
                  </a:lnTo>
                  <a:lnTo>
                    <a:pt x="884" y="5"/>
                  </a:lnTo>
                  <a:lnTo>
                    <a:pt x="885" y="9"/>
                  </a:lnTo>
                  <a:lnTo>
                    <a:pt x="887" y="13"/>
                  </a:lnTo>
                  <a:lnTo>
                    <a:pt x="890" y="24"/>
                  </a:lnTo>
                  <a:lnTo>
                    <a:pt x="890" y="39"/>
                  </a:lnTo>
                  <a:lnTo>
                    <a:pt x="891" y="55"/>
                  </a:lnTo>
                  <a:lnTo>
                    <a:pt x="895" y="67"/>
                  </a:lnTo>
                  <a:lnTo>
                    <a:pt x="896" y="72"/>
                  </a:lnTo>
                  <a:lnTo>
                    <a:pt x="901" y="78"/>
                  </a:lnTo>
                  <a:lnTo>
                    <a:pt x="903" y="82"/>
                  </a:lnTo>
                  <a:lnTo>
                    <a:pt x="907" y="85"/>
                  </a:lnTo>
                  <a:lnTo>
                    <a:pt x="912" y="88"/>
                  </a:lnTo>
                  <a:lnTo>
                    <a:pt x="916" y="90"/>
                  </a:lnTo>
                  <a:lnTo>
                    <a:pt x="921" y="92"/>
                  </a:lnTo>
                  <a:lnTo>
                    <a:pt x="925" y="92"/>
                  </a:lnTo>
                  <a:lnTo>
                    <a:pt x="931" y="92"/>
                  </a:lnTo>
                  <a:lnTo>
                    <a:pt x="936" y="90"/>
                  </a:lnTo>
                  <a:lnTo>
                    <a:pt x="943" y="88"/>
                  </a:lnTo>
                  <a:lnTo>
                    <a:pt x="949" y="85"/>
                  </a:lnTo>
                  <a:lnTo>
                    <a:pt x="957" y="82"/>
                  </a:lnTo>
                  <a:lnTo>
                    <a:pt x="964" y="79"/>
                  </a:lnTo>
                  <a:lnTo>
                    <a:pt x="971" y="78"/>
                  </a:lnTo>
                  <a:lnTo>
                    <a:pt x="978" y="79"/>
                  </a:lnTo>
                  <a:lnTo>
                    <a:pt x="983" y="81"/>
                  </a:lnTo>
                  <a:lnTo>
                    <a:pt x="987" y="85"/>
                  </a:lnTo>
                  <a:lnTo>
                    <a:pt x="991" y="92"/>
                  </a:lnTo>
                  <a:lnTo>
                    <a:pt x="994" y="100"/>
                  </a:lnTo>
                  <a:lnTo>
                    <a:pt x="998" y="111"/>
                  </a:lnTo>
                  <a:lnTo>
                    <a:pt x="1000" y="123"/>
                  </a:lnTo>
                  <a:lnTo>
                    <a:pt x="1002" y="138"/>
                  </a:lnTo>
                  <a:lnTo>
                    <a:pt x="1004" y="156"/>
                  </a:lnTo>
                  <a:lnTo>
                    <a:pt x="1005" y="200"/>
                  </a:lnTo>
                  <a:lnTo>
                    <a:pt x="1006" y="257"/>
                  </a:lnTo>
                  <a:lnTo>
                    <a:pt x="1006" y="409"/>
                  </a:lnTo>
                  <a:lnTo>
                    <a:pt x="1057" y="413"/>
                  </a:lnTo>
                  <a:lnTo>
                    <a:pt x="1078" y="416"/>
                  </a:lnTo>
                  <a:lnTo>
                    <a:pt x="1093" y="420"/>
                  </a:lnTo>
                  <a:lnTo>
                    <a:pt x="1100" y="422"/>
                  </a:lnTo>
                  <a:lnTo>
                    <a:pt x="1104" y="424"/>
                  </a:lnTo>
                  <a:lnTo>
                    <a:pt x="1107" y="427"/>
                  </a:lnTo>
                  <a:lnTo>
                    <a:pt x="1108" y="430"/>
                  </a:lnTo>
                  <a:lnTo>
                    <a:pt x="1105" y="438"/>
                  </a:lnTo>
                  <a:lnTo>
                    <a:pt x="1099" y="452"/>
                  </a:lnTo>
                  <a:lnTo>
                    <a:pt x="1088" y="471"/>
                  </a:lnTo>
                  <a:lnTo>
                    <a:pt x="1074" y="490"/>
                  </a:lnTo>
                  <a:lnTo>
                    <a:pt x="1067" y="503"/>
                  </a:lnTo>
                  <a:lnTo>
                    <a:pt x="1060" y="515"/>
                  </a:lnTo>
                  <a:lnTo>
                    <a:pt x="1056" y="526"/>
                  </a:lnTo>
                  <a:lnTo>
                    <a:pt x="1052" y="537"/>
                  </a:lnTo>
                  <a:lnTo>
                    <a:pt x="1049" y="548"/>
                  </a:lnTo>
                  <a:lnTo>
                    <a:pt x="1048" y="558"/>
                  </a:lnTo>
                  <a:lnTo>
                    <a:pt x="1048" y="567"/>
                  </a:lnTo>
                  <a:lnTo>
                    <a:pt x="1048" y="577"/>
                  </a:lnTo>
                  <a:lnTo>
                    <a:pt x="1055" y="606"/>
                  </a:lnTo>
                  <a:lnTo>
                    <a:pt x="1057" y="629"/>
                  </a:lnTo>
                  <a:lnTo>
                    <a:pt x="1057" y="637"/>
                  </a:lnTo>
                  <a:lnTo>
                    <a:pt x="1057" y="646"/>
                  </a:lnTo>
                  <a:lnTo>
                    <a:pt x="1056" y="653"/>
                  </a:lnTo>
                  <a:lnTo>
                    <a:pt x="1053" y="658"/>
                  </a:lnTo>
                  <a:lnTo>
                    <a:pt x="1048" y="662"/>
                  </a:lnTo>
                  <a:lnTo>
                    <a:pt x="1042" y="666"/>
                  </a:lnTo>
                  <a:lnTo>
                    <a:pt x="1035" y="670"/>
                  </a:lnTo>
                  <a:lnTo>
                    <a:pt x="1027" y="673"/>
                  </a:lnTo>
                  <a:lnTo>
                    <a:pt x="1004" y="679"/>
                  </a:lnTo>
                  <a:lnTo>
                    <a:pt x="972" y="684"/>
                  </a:lnTo>
                  <a:lnTo>
                    <a:pt x="936" y="692"/>
                  </a:lnTo>
                  <a:lnTo>
                    <a:pt x="906" y="702"/>
                  </a:lnTo>
                  <a:lnTo>
                    <a:pt x="883" y="710"/>
                  </a:lnTo>
                  <a:lnTo>
                    <a:pt x="870" y="716"/>
                  </a:lnTo>
                  <a:lnTo>
                    <a:pt x="869" y="720"/>
                  </a:lnTo>
                  <a:lnTo>
                    <a:pt x="868" y="724"/>
                  </a:lnTo>
                  <a:lnTo>
                    <a:pt x="868" y="731"/>
                  </a:lnTo>
                  <a:lnTo>
                    <a:pt x="869" y="739"/>
                  </a:lnTo>
                  <a:lnTo>
                    <a:pt x="873" y="760"/>
                  </a:lnTo>
                  <a:lnTo>
                    <a:pt x="883" y="785"/>
                  </a:lnTo>
                  <a:lnTo>
                    <a:pt x="909" y="840"/>
                  </a:lnTo>
                  <a:lnTo>
                    <a:pt x="844" y="903"/>
                  </a:lnTo>
                  <a:lnTo>
                    <a:pt x="822" y="925"/>
                  </a:lnTo>
                  <a:lnTo>
                    <a:pt x="806" y="940"/>
                  </a:lnTo>
                  <a:lnTo>
                    <a:pt x="796" y="952"/>
                  </a:lnTo>
                  <a:lnTo>
                    <a:pt x="789" y="962"/>
                  </a:lnTo>
                  <a:lnTo>
                    <a:pt x="789" y="966"/>
                  </a:lnTo>
                  <a:lnTo>
                    <a:pt x="788" y="969"/>
                  </a:lnTo>
                  <a:lnTo>
                    <a:pt x="789" y="973"/>
                  </a:lnTo>
                  <a:lnTo>
                    <a:pt x="791" y="976"/>
                  </a:lnTo>
                  <a:lnTo>
                    <a:pt x="797" y="983"/>
                  </a:lnTo>
                  <a:lnTo>
                    <a:pt x="807" y="991"/>
                  </a:lnTo>
                  <a:lnTo>
                    <a:pt x="819" y="1002"/>
                  </a:lnTo>
                  <a:lnTo>
                    <a:pt x="828" y="1010"/>
                  </a:lnTo>
                  <a:lnTo>
                    <a:pt x="830" y="1014"/>
                  </a:lnTo>
                  <a:lnTo>
                    <a:pt x="832" y="1018"/>
                  </a:lnTo>
                  <a:lnTo>
                    <a:pt x="833" y="1022"/>
                  </a:lnTo>
                  <a:lnTo>
                    <a:pt x="833" y="1027"/>
                  </a:lnTo>
                  <a:lnTo>
                    <a:pt x="832" y="1031"/>
                  </a:lnTo>
                  <a:lnTo>
                    <a:pt x="829" y="1035"/>
                  </a:lnTo>
                  <a:lnTo>
                    <a:pt x="826" y="1039"/>
                  </a:lnTo>
                  <a:lnTo>
                    <a:pt x="821" y="1044"/>
                  </a:lnTo>
                  <a:lnTo>
                    <a:pt x="808" y="1054"/>
                  </a:lnTo>
                  <a:lnTo>
                    <a:pt x="792" y="1066"/>
                  </a:lnTo>
                  <a:lnTo>
                    <a:pt x="777" y="1076"/>
                  </a:lnTo>
                  <a:lnTo>
                    <a:pt x="763" y="1084"/>
                  </a:lnTo>
                  <a:lnTo>
                    <a:pt x="749" y="1091"/>
                  </a:lnTo>
                  <a:lnTo>
                    <a:pt x="738" y="1097"/>
                  </a:lnTo>
                  <a:lnTo>
                    <a:pt x="727" y="1101"/>
                  </a:lnTo>
                  <a:lnTo>
                    <a:pt x="716" y="1104"/>
                  </a:lnTo>
                  <a:lnTo>
                    <a:pt x="707" y="1105"/>
                  </a:lnTo>
                  <a:lnTo>
                    <a:pt x="697" y="1104"/>
                  </a:lnTo>
                  <a:lnTo>
                    <a:pt x="686" y="1102"/>
                  </a:lnTo>
                  <a:lnTo>
                    <a:pt x="676" y="1098"/>
                  </a:lnTo>
                  <a:lnTo>
                    <a:pt x="665" y="1093"/>
                  </a:lnTo>
                  <a:lnTo>
                    <a:pt x="654" y="1084"/>
                  </a:lnTo>
                  <a:lnTo>
                    <a:pt x="630" y="1065"/>
                  </a:lnTo>
                  <a:lnTo>
                    <a:pt x="599" y="10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36" name="Freeform 31"/>
            <p:cNvSpPr>
              <a:spLocks/>
            </p:cNvSpPr>
            <p:nvPr/>
          </p:nvSpPr>
          <p:spPr bwMode="auto">
            <a:xfrm>
              <a:off x="1255603" y="5886613"/>
              <a:ext cx="56039" cy="36154"/>
            </a:xfrm>
            <a:custGeom>
              <a:avLst/>
              <a:gdLst>
                <a:gd name="T0" fmla="*/ 79 w 466"/>
                <a:gd name="T1" fmla="*/ 214 h 301"/>
                <a:gd name="T2" fmla="*/ 67 w 466"/>
                <a:gd name="T3" fmla="*/ 180 h 301"/>
                <a:gd name="T4" fmla="*/ 55 w 466"/>
                <a:gd name="T5" fmla="*/ 146 h 301"/>
                <a:gd name="T6" fmla="*/ 48 w 466"/>
                <a:gd name="T7" fmla="*/ 132 h 301"/>
                <a:gd name="T8" fmla="*/ 41 w 466"/>
                <a:gd name="T9" fmla="*/ 118 h 301"/>
                <a:gd name="T10" fmla="*/ 34 w 466"/>
                <a:gd name="T11" fmla="*/ 107 h 301"/>
                <a:gd name="T12" fmla="*/ 27 w 466"/>
                <a:gd name="T13" fmla="*/ 100 h 301"/>
                <a:gd name="T14" fmla="*/ 0 w 466"/>
                <a:gd name="T15" fmla="*/ 70 h 301"/>
                <a:gd name="T16" fmla="*/ 68 w 466"/>
                <a:gd name="T17" fmla="*/ 36 h 301"/>
                <a:gd name="T18" fmla="*/ 137 w 466"/>
                <a:gd name="T19" fmla="*/ 0 h 301"/>
                <a:gd name="T20" fmla="*/ 210 w 466"/>
                <a:gd name="T21" fmla="*/ 41 h 301"/>
                <a:gd name="T22" fmla="*/ 246 w 466"/>
                <a:gd name="T23" fmla="*/ 60 h 301"/>
                <a:gd name="T24" fmla="*/ 288 w 466"/>
                <a:gd name="T25" fmla="*/ 84 h 301"/>
                <a:gd name="T26" fmla="*/ 332 w 466"/>
                <a:gd name="T27" fmla="*/ 107 h 301"/>
                <a:gd name="T28" fmla="*/ 374 w 466"/>
                <a:gd name="T29" fmla="*/ 131 h 301"/>
                <a:gd name="T30" fmla="*/ 466 w 466"/>
                <a:gd name="T31" fmla="*/ 177 h 301"/>
                <a:gd name="T32" fmla="*/ 438 w 466"/>
                <a:gd name="T33" fmla="*/ 224 h 301"/>
                <a:gd name="T34" fmla="*/ 429 w 466"/>
                <a:gd name="T35" fmla="*/ 239 h 301"/>
                <a:gd name="T36" fmla="*/ 422 w 466"/>
                <a:gd name="T37" fmla="*/ 250 h 301"/>
                <a:gd name="T38" fmla="*/ 418 w 466"/>
                <a:gd name="T39" fmla="*/ 254 h 301"/>
                <a:gd name="T40" fmla="*/ 414 w 466"/>
                <a:gd name="T41" fmla="*/ 258 h 301"/>
                <a:gd name="T42" fmla="*/ 409 w 466"/>
                <a:gd name="T43" fmla="*/ 261 h 301"/>
                <a:gd name="T44" fmla="*/ 404 w 466"/>
                <a:gd name="T45" fmla="*/ 264 h 301"/>
                <a:gd name="T46" fmla="*/ 393 w 466"/>
                <a:gd name="T47" fmla="*/ 265 h 301"/>
                <a:gd name="T48" fmla="*/ 378 w 466"/>
                <a:gd name="T49" fmla="*/ 267 h 301"/>
                <a:gd name="T50" fmla="*/ 359 w 466"/>
                <a:gd name="T51" fmla="*/ 265 h 301"/>
                <a:gd name="T52" fmla="*/ 331 w 466"/>
                <a:gd name="T53" fmla="*/ 263 h 301"/>
                <a:gd name="T54" fmla="*/ 312 w 466"/>
                <a:gd name="T55" fmla="*/ 261 h 301"/>
                <a:gd name="T56" fmla="*/ 293 w 466"/>
                <a:gd name="T57" fmla="*/ 261 h 301"/>
                <a:gd name="T58" fmla="*/ 273 w 466"/>
                <a:gd name="T59" fmla="*/ 261 h 301"/>
                <a:gd name="T60" fmla="*/ 255 w 466"/>
                <a:gd name="T61" fmla="*/ 263 h 301"/>
                <a:gd name="T62" fmla="*/ 238 w 466"/>
                <a:gd name="T63" fmla="*/ 265 h 301"/>
                <a:gd name="T64" fmla="*/ 220 w 466"/>
                <a:gd name="T65" fmla="*/ 268 h 301"/>
                <a:gd name="T66" fmla="*/ 203 w 466"/>
                <a:gd name="T67" fmla="*/ 272 h 301"/>
                <a:gd name="T68" fmla="*/ 185 w 466"/>
                <a:gd name="T69" fmla="*/ 278 h 301"/>
                <a:gd name="T70" fmla="*/ 161 w 466"/>
                <a:gd name="T71" fmla="*/ 286 h 301"/>
                <a:gd name="T72" fmla="*/ 137 w 466"/>
                <a:gd name="T73" fmla="*/ 294 h 301"/>
                <a:gd name="T74" fmla="*/ 121 w 466"/>
                <a:gd name="T75" fmla="*/ 298 h 301"/>
                <a:gd name="T76" fmla="*/ 112 w 466"/>
                <a:gd name="T77" fmla="*/ 301 h 301"/>
                <a:gd name="T78" fmla="*/ 110 w 466"/>
                <a:gd name="T79" fmla="*/ 300 h 301"/>
                <a:gd name="T80" fmla="*/ 107 w 466"/>
                <a:gd name="T81" fmla="*/ 294 h 301"/>
                <a:gd name="T82" fmla="*/ 103 w 466"/>
                <a:gd name="T83" fmla="*/ 286 h 301"/>
                <a:gd name="T84" fmla="*/ 99 w 466"/>
                <a:gd name="T85" fmla="*/ 276 h 301"/>
                <a:gd name="T86" fmla="*/ 89 w 466"/>
                <a:gd name="T87" fmla="*/ 249 h 301"/>
                <a:gd name="T88" fmla="*/ 79 w 466"/>
                <a:gd name="T89" fmla="*/ 214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66" h="301">
                  <a:moveTo>
                    <a:pt x="79" y="214"/>
                  </a:moveTo>
                  <a:lnTo>
                    <a:pt x="67" y="180"/>
                  </a:lnTo>
                  <a:lnTo>
                    <a:pt x="55" y="146"/>
                  </a:lnTo>
                  <a:lnTo>
                    <a:pt x="48" y="132"/>
                  </a:lnTo>
                  <a:lnTo>
                    <a:pt x="41" y="118"/>
                  </a:lnTo>
                  <a:lnTo>
                    <a:pt x="34" y="107"/>
                  </a:lnTo>
                  <a:lnTo>
                    <a:pt x="27" y="100"/>
                  </a:lnTo>
                  <a:lnTo>
                    <a:pt x="0" y="70"/>
                  </a:lnTo>
                  <a:lnTo>
                    <a:pt x="68" y="36"/>
                  </a:lnTo>
                  <a:lnTo>
                    <a:pt x="137" y="0"/>
                  </a:lnTo>
                  <a:lnTo>
                    <a:pt x="210" y="41"/>
                  </a:lnTo>
                  <a:lnTo>
                    <a:pt x="246" y="60"/>
                  </a:lnTo>
                  <a:lnTo>
                    <a:pt x="288" y="84"/>
                  </a:lnTo>
                  <a:lnTo>
                    <a:pt x="332" y="107"/>
                  </a:lnTo>
                  <a:lnTo>
                    <a:pt x="374" y="131"/>
                  </a:lnTo>
                  <a:lnTo>
                    <a:pt x="466" y="177"/>
                  </a:lnTo>
                  <a:lnTo>
                    <a:pt x="438" y="224"/>
                  </a:lnTo>
                  <a:lnTo>
                    <a:pt x="429" y="239"/>
                  </a:lnTo>
                  <a:lnTo>
                    <a:pt x="422" y="250"/>
                  </a:lnTo>
                  <a:lnTo>
                    <a:pt x="418" y="254"/>
                  </a:lnTo>
                  <a:lnTo>
                    <a:pt x="414" y="258"/>
                  </a:lnTo>
                  <a:lnTo>
                    <a:pt x="409" y="261"/>
                  </a:lnTo>
                  <a:lnTo>
                    <a:pt x="404" y="264"/>
                  </a:lnTo>
                  <a:lnTo>
                    <a:pt x="393" y="265"/>
                  </a:lnTo>
                  <a:lnTo>
                    <a:pt x="378" y="267"/>
                  </a:lnTo>
                  <a:lnTo>
                    <a:pt x="359" y="265"/>
                  </a:lnTo>
                  <a:lnTo>
                    <a:pt x="331" y="263"/>
                  </a:lnTo>
                  <a:lnTo>
                    <a:pt x="312" y="261"/>
                  </a:lnTo>
                  <a:lnTo>
                    <a:pt x="293" y="261"/>
                  </a:lnTo>
                  <a:lnTo>
                    <a:pt x="273" y="261"/>
                  </a:lnTo>
                  <a:lnTo>
                    <a:pt x="255" y="263"/>
                  </a:lnTo>
                  <a:lnTo>
                    <a:pt x="238" y="265"/>
                  </a:lnTo>
                  <a:lnTo>
                    <a:pt x="220" y="268"/>
                  </a:lnTo>
                  <a:lnTo>
                    <a:pt x="203" y="272"/>
                  </a:lnTo>
                  <a:lnTo>
                    <a:pt x="185" y="278"/>
                  </a:lnTo>
                  <a:lnTo>
                    <a:pt x="161" y="286"/>
                  </a:lnTo>
                  <a:lnTo>
                    <a:pt x="137" y="294"/>
                  </a:lnTo>
                  <a:lnTo>
                    <a:pt x="121" y="298"/>
                  </a:lnTo>
                  <a:lnTo>
                    <a:pt x="112" y="301"/>
                  </a:lnTo>
                  <a:lnTo>
                    <a:pt x="110" y="300"/>
                  </a:lnTo>
                  <a:lnTo>
                    <a:pt x="107" y="294"/>
                  </a:lnTo>
                  <a:lnTo>
                    <a:pt x="103" y="286"/>
                  </a:lnTo>
                  <a:lnTo>
                    <a:pt x="99" y="276"/>
                  </a:lnTo>
                  <a:lnTo>
                    <a:pt x="89" y="249"/>
                  </a:lnTo>
                  <a:lnTo>
                    <a:pt x="79" y="2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37" name="Freeform 32"/>
            <p:cNvSpPr>
              <a:spLocks/>
            </p:cNvSpPr>
            <p:nvPr/>
          </p:nvSpPr>
          <p:spPr bwMode="auto">
            <a:xfrm>
              <a:off x="1300796" y="5926021"/>
              <a:ext cx="39770" cy="30731"/>
            </a:xfrm>
            <a:custGeom>
              <a:avLst/>
              <a:gdLst>
                <a:gd name="T0" fmla="*/ 1 w 330"/>
                <a:gd name="T1" fmla="*/ 237 h 254"/>
                <a:gd name="T2" fmla="*/ 0 w 330"/>
                <a:gd name="T3" fmla="*/ 232 h 254"/>
                <a:gd name="T4" fmla="*/ 0 w 330"/>
                <a:gd name="T5" fmla="*/ 226 h 254"/>
                <a:gd name="T6" fmla="*/ 1 w 330"/>
                <a:gd name="T7" fmla="*/ 220 h 254"/>
                <a:gd name="T8" fmla="*/ 3 w 330"/>
                <a:gd name="T9" fmla="*/ 213 h 254"/>
                <a:gd name="T10" fmla="*/ 7 w 330"/>
                <a:gd name="T11" fmla="*/ 206 h 254"/>
                <a:gd name="T12" fmla="*/ 11 w 330"/>
                <a:gd name="T13" fmla="*/ 198 h 254"/>
                <a:gd name="T14" fmla="*/ 17 w 330"/>
                <a:gd name="T15" fmla="*/ 191 h 254"/>
                <a:gd name="T16" fmla="*/ 23 w 330"/>
                <a:gd name="T17" fmla="*/ 184 h 254"/>
                <a:gd name="T18" fmla="*/ 33 w 330"/>
                <a:gd name="T19" fmla="*/ 173 h 254"/>
                <a:gd name="T20" fmla="*/ 40 w 330"/>
                <a:gd name="T21" fmla="*/ 163 h 254"/>
                <a:gd name="T22" fmla="*/ 44 w 330"/>
                <a:gd name="T23" fmla="*/ 154 h 254"/>
                <a:gd name="T24" fmla="*/ 48 w 330"/>
                <a:gd name="T25" fmla="*/ 143 h 254"/>
                <a:gd name="T26" fmla="*/ 50 w 330"/>
                <a:gd name="T27" fmla="*/ 130 h 254"/>
                <a:gd name="T28" fmla="*/ 50 w 330"/>
                <a:gd name="T29" fmla="*/ 115 h 254"/>
                <a:gd name="T30" fmla="*/ 48 w 330"/>
                <a:gd name="T31" fmla="*/ 97 h 254"/>
                <a:gd name="T32" fmla="*/ 45 w 330"/>
                <a:gd name="T33" fmla="*/ 74 h 254"/>
                <a:gd name="T34" fmla="*/ 36 w 330"/>
                <a:gd name="T35" fmla="*/ 0 h 254"/>
                <a:gd name="T36" fmla="*/ 138 w 330"/>
                <a:gd name="T37" fmla="*/ 0 h 254"/>
                <a:gd name="T38" fmla="*/ 180 w 330"/>
                <a:gd name="T39" fmla="*/ 0 h 254"/>
                <a:gd name="T40" fmla="*/ 217 w 330"/>
                <a:gd name="T41" fmla="*/ 1 h 254"/>
                <a:gd name="T42" fmla="*/ 249 w 330"/>
                <a:gd name="T43" fmla="*/ 4 h 254"/>
                <a:gd name="T44" fmla="*/ 275 w 330"/>
                <a:gd name="T45" fmla="*/ 8 h 254"/>
                <a:gd name="T46" fmla="*/ 297 w 330"/>
                <a:gd name="T47" fmla="*/ 12 h 254"/>
                <a:gd name="T48" fmla="*/ 312 w 330"/>
                <a:gd name="T49" fmla="*/ 17 h 254"/>
                <a:gd name="T50" fmla="*/ 319 w 330"/>
                <a:gd name="T51" fmla="*/ 22 h 254"/>
                <a:gd name="T52" fmla="*/ 323 w 330"/>
                <a:gd name="T53" fmla="*/ 26 h 254"/>
                <a:gd name="T54" fmla="*/ 327 w 330"/>
                <a:gd name="T55" fmla="*/ 28 h 254"/>
                <a:gd name="T56" fmla="*/ 330 w 330"/>
                <a:gd name="T57" fmla="*/ 33 h 254"/>
                <a:gd name="T58" fmla="*/ 330 w 330"/>
                <a:gd name="T59" fmla="*/ 37 h 254"/>
                <a:gd name="T60" fmla="*/ 329 w 330"/>
                <a:gd name="T61" fmla="*/ 41 h 254"/>
                <a:gd name="T62" fmla="*/ 325 w 330"/>
                <a:gd name="T63" fmla="*/ 45 h 254"/>
                <a:gd name="T64" fmla="*/ 320 w 330"/>
                <a:gd name="T65" fmla="*/ 50 h 254"/>
                <a:gd name="T66" fmla="*/ 304 w 330"/>
                <a:gd name="T67" fmla="*/ 66 h 254"/>
                <a:gd name="T68" fmla="*/ 276 w 330"/>
                <a:gd name="T69" fmla="*/ 85 h 254"/>
                <a:gd name="T70" fmla="*/ 238 w 330"/>
                <a:gd name="T71" fmla="*/ 112 h 254"/>
                <a:gd name="T72" fmla="*/ 187 w 330"/>
                <a:gd name="T73" fmla="*/ 147 h 254"/>
                <a:gd name="T74" fmla="*/ 122 w 330"/>
                <a:gd name="T75" fmla="*/ 189 h 254"/>
                <a:gd name="T76" fmla="*/ 41 w 330"/>
                <a:gd name="T77" fmla="*/ 242 h 254"/>
                <a:gd name="T78" fmla="*/ 32 w 330"/>
                <a:gd name="T79" fmla="*/ 247 h 254"/>
                <a:gd name="T80" fmla="*/ 25 w 330"/>
                <a:gd name="T81" fmla="*/ 251 h 254"/>
                <a:gd name="T82" fmla="*/ 19 w 330"/>
                <a:gd name="T83" fmla="*/ 254 h 254"/>
                <a:gd name="T84" fmla="*/ 14 w 330"/>
                <a:gd name="T85" fmla="*/ 254 h 254"/>
                <a:gd name="T86" fmla="*/ 11 w 330"/>
                <a:gd name="T87" fmla="*/ 253 h 254"/>
                <a:gd name="T88" fmla="*/ 7 w 330"/>
                <a:gd name="T89" fmla="*/ 250 h 254"/>
                <a:gd name="T90" fmla="*/ 4 w 330"/>
                <a:gd name="T91" fmla="*/ 244 h 254"/>
                <a:gd name="T92" fmla="*/ 1 w 330"/>
                <a:gd name="T93" fmla="*/ 237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30" h="254">
                  <a:moveTo>
                    <a:pt x="1" y="237"/>
                  </a:moveTo>
                  <a:lnTo>
                    <a:pt x="0" y="232"/>
                  </a:lnTo>
                  <a:lnTo>
                    <a:pt x="0" y="226"/>
                  </a:lnTo>
                  <a:lnTo>
                    <a:pt x="1" y="220"/>
                  </a:lnTo>
                  <a:lnTo>
                    <a:pt x="3" y="213"/>
                  </a:lnTo>
                  <a:lnTo>
                    <a:pt x="7" y="206"/>
                  </a:lnTo>
                  <a:lnTo>
                    <a:pt x="11" y="198"/>
                  </a:lnTo>
                  <a:lnTo>
                    <a:pt x="17" y="191"/>
                  </a:lnTo>
                  <a:lnTo>
                    <a:pt x="23" y="184"/>
                  </a:lnTo>
                  <a:lnTo>
                    <a:pt x="33" y="173"/>
                  </a:lnTo>
                  <a:lnTo>
                    <a:pt x="40" y="163"/>
                  </a:lnTo>
                  <a:lnTo>
                    <a:pt x="44" y="154"/>
                  </a:lnTo>
                  <a:lnTo>
                    <a:pt x="48" y="143"/>
                  </a:lnTo>
                  <a:lnTo>
                    <a:pt x="50" y="130"/>
                  </a:lnTo>
                  <a:lnTo>
                    <a:pt x="50" y="115"/>
                  </a:lnTo>
                  <a:lnTo>
                    <a:pt x="48" y="97"/>
                  </a:lnTo>
                  <a:lnTo>
                    <a:pt x="45" y="74"/>
                  </a:lnTo>
                  <a:lnTo>
                    <a:pt x="36" y="0"/>
                  </a:lnTo>
                  <a:lnTo>
                    <a:pt x="138" y="0"/>
                  </a:lnTo>
                  <a:lnTo>
                    <a:pt x="180" y="0"/>
                  </a:lnTo>
                  <a:lnTo>
                    <a:pt x="217" y="1"/>
                  </a:lnTo>
                  <a:lnTo>
                    <a:pt x="249" y="4"/>
                  </a:lnTo>
                  <a:lnTo>
                    <a:pt x="275" y="8"/>
                  </a:lnTo>
                  <a:lnTo>
                    <a:pt x="297" y="12"/>
                  </a:lnTo>
                  <a:lnTo>
                    <a:pt x="312" y="17"/>
                  </a:lnTo>
                  <a:lnTo>
                    <a:pt x="319" y="22"/>
                  </a:lnTo>
                  <a:lnTo>
                    <a:pt x="323" y="26"/>
                  </a:lnTo>
                  <a:lnTo>
                    <a:pt x="327" y="28"/>
                  </a:lnTo>
                  <a:lnTo>
                    <a:pt x="330" y="33"/>
                  </a:lnTo>
                  <a:lnTo>
                    <a:pt x="330" y="37"/>
                  </a:lnTo>
                  <a:lnTo>
                    <a:pt x="329" y="41"/>
                  </a:lnTo>
                  <a:lnTo>
                    <a:pt x="325" y="45"/>
                  </a:lnTo>
                  <a:lnTo>
                    <a:pt x="320" y="50"/>
                  </a:lnTo>
                  <a:lnTo>
                    <a:pt x="304" y="66"/>
                  </a:lnTo>
                  <a:lnTo>
                    <a:pt x="276" y="85"/>
                  </a:lnTo>
                  <a:lnTo>
                    <a:pt x="238" y="112"/>
                  </a:lnTo>
                  <a:lnTo>
                    <a:pt x="187" y="147"/>
                  </a:lnTo>
                  <a:lnTo>
                    <a:pt x="122" y="189"/>
                  </a:lnTo>
                  <a:lnTo>
                    <a:pt x="41" y="242"/>
                  </a:lnTo>
                  <a:lnTo>
                    <a:pt x="32" y="247"/>
                  </a:lnTo>
                  <a:lnTo>
                    <a:pt x="25" y="251"/>
                  </a:lnTo>
                  <a:lnTo>
                    <a:pt x="19" y="254"/>
                  </a:lnTo>
                  <a:lnTo>
                    <a:pt x="14" y="254"/>
                  </a:lnTo>
                  <a:lnTo>
                    <a:pt x="11" y="253"/>
                  </a:lnTo>
                  <a:lnTo>
                    <a:pt x="7" y="250"/>
                  </a:lnTo>
                  <a:lnTo>
                    <a:pt x="4" y="244"/>
                  </a:lnTo>
                  <a:lnTo>
                    <a:pt x="1" y="2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38" name="Freeform 33"/>
            <p:cNvSpPr>
              <a:spLocks/>
            </p:cNvSpPr>
            <p:nvPr/>
          </p:nvSpPr>
          <p:spPr bwMode="auto">
            <a:xfrm>
              <a:off x="1309111" y="5901075"/>
              <a:ext cx="74840" cy="144980"/>
            </a:xfrm>
            <a:custGeom>
              <a:avLst/>
              <a:gdLst>
                <a:gd name="T0" fmla="*/ 134 w 620"/>
                <a:gd name="T1" fmla="*/ 1124 h 1204"/>
                <a:gd name="T2" fmla="*/ 131 w 620"/>
                <a:gd name="T3" fmla="*/ 1017 h 1204"/>
                <a:gd name="T4" fmla="*/ 121 w 620"/>
                <a:gd name="T5" fmla="*/ 952 h 1204"/>
                <a:gd name="T6" fmla="*/ 84 w 620"/>
                <a:gd name="T7" fmla="*/ 882 h 1204"/>
                <a:gd name="T8" fmla="*/ 25 w 620"/>
                <a:gd name="T9" fmla="*/ 790 h 1204"/>
                <a:gd name="T10" fmla="*/ 2 w 620"/>
                <a:gd name="T11" fmla="*/ 737 h 1204"/>
                <a:gd name="T12" fmla="*/ 3 w 620"/>
                <a:gd name="T13" fmla="*/ 693 h 1204"/>
                <a:gd name="T14" fmla="*/ 11 w 620"/>
                <a:gd name="T15" fmla="*/ 662 h 1204"/>
                <a:gd name="T16" fmla="*/ 28 w 620"/>
                <a:gd name="T17" fmla="*/ 642 h 1204"/>
                <a:gd name="T18" fmla="*/ 54 w 620"/>
                <a:gd name="T19" fmla="*/ 628 h 1204"/>
                <a:gd name="T20" fmla="*/ 94 w 620"/>
                <a:gd name="T21" fmla="*/ 621 h 1204"/>
                <a:gd name="T22" fmla="*/ 206 w 620"/>
                <a:gd name="T23" fmla="*/ 617 h 1204"/>
                <a:gd name="T24" fmla="*/ 252 w 620"/>
                <a:gd name="T25" fmla="*/ 613 h 1204"/>
                <a:gd name="T26" fmla="*/ 272 w 620"/>
                <a:gd name="T27" fmla="*/ 602 h 1204"/>
                <a:gd name="T28" fmla="*/ 288 w 620"/>
                <a:gd name="T29" fmla="*/ 580 h 1204"/>
                <a:gd name="T30" fmla="*/ 314 w 620"/>
                <a:gd name="T31" fmla="*/ 518 h 1204"/>
                <a:gd name="T32" fmla="*/ 333 w 620"/>
                <a:gd name="T33" fmla="*/ 486 h 1204"/>
                <a:gd name="T34" fmla="*/ 352 w 620"/>
                <a:gd name="T35" fmla="*/ 463 h 1204"/>
                <a:gd name="T36" fmla="*/ 396 w 620"/>
                <a:gd name="T37" fmla="*/ 438 h 1204"/>
                <a:gd name="T38" fmla="*/ 421 w 620"/>
                <a:gd name="T39" fmla="*/ 411 h 1204"/>
                <a:gd name="T40" fmla="*/ 428 w 620"/>
                <a:gd name="T41" fmla="*/ 391 h 1204"/>
                <a:gd name="T42" fmla="*/ 428 w 620"/>
                <a:gd name="T43" fmla="*/ 345 h 1204"/>
                <a:gd name="T44" fmla="*/ 420 w 620"/>
                <a:gd name="T45" fmla="*/ 319 h 1204"/>
                <a:gd name="T46" fmla="*/ 399 w 620"/>
                <a:gd name="T47" fmla="*/ 308 h 1204"/>
                <a:gd name="T48" fmla="*/ 363 w 620"/>
                <a:gd name="T49" fmla="*/ 298 h 1204"/>
                <a:gd name="T50" fmla="*/ 325 w 620"/>
                <a:gd name="T51" fmla="*/ 262 h 1204"/>
                <a:gd name="T52" fmla="*/ 270 w 620"/>
                <a:gd name="T53" fmla="*/ 178 h 1204"/>
                <a:gd name="T54" fmla="*/ 475 w 620"/>
                <a:gd name="T55" fmla="*/ 0 h 1204"/>
                <a:gd name="T56" fmla="*/ 596 w 620"/>
                <a:gd name="T57" fmla="*/ 121 h 1204"/>
                <a:gd name="T58" fmla="*/ 619 w 620"/>
                <a:gd name="T59" fmla="*/ 155 h 1204"/>
                <a:gd name="T60" fmla="*/ 618 w 620"/>
                <a:gd name="T61" fmla="*/ 166 h 1204"/>
                <a:gd name="T62" fmla="*/ 587 w 620"/>
                <a:gd name="T63" fmla="*/ 181 h 1204"/>
                <a:gd name="T64" fmla="*/ 560 w 620"/>
                <a:gd name="T65" fmla="*/ 195 h 1204"/>
                <a:gd name="T66" fmla="*/ 543 w 620"/>
                <a:gd name="T67" fmla="*/ 215 h 1204"/>
                <a:gd name="T68" fmla="*/ 535 w 620"/>
                <a:gd name="T69" fmla="*/ 248 h 1204"/>
                <a:gd name="T70" fmla="*/ 534 w 620"/>
                <a:gd name="T71" fmla="*/ 320 h 1204"/>
                <a:gd name="T72" fmla="*/ 541 w 620"/>
                <a:gd name="T73" fmla="*/ 467 h 1204"/>
                <a:gd name="T74" fmla="*/ 536 w 620"/>
                <a:gd name="T75" fmla="*/ 515 h 1204"/>
                <a:gd name="T76" fmla="*/ 521 w 620"/>
                <a:gd name="T77" fmla="*/ 555 h 1204"/>
                <a:gd name="T78" fmla="*/ 477 w 620"/>
                <a:gd name="T79" fmla="*/ 620 h 1204"/>
                <a:gd name="T80" fmla="*/ 388 w 620"/>
                <a:gd name="T81" fmla="*/ 952 h 1204"/>
                <a:gd name="T82" fmla="*/ 285 w 620"/>
                <a:gd name="T83" fmla="*/ 1192 h 1204"/>
                <a:gd name="T84" fmla="*/ 198 w 620"/>
                <a:gd name="T85" fmla="*/ 1203 h 1204"/>
                <a:gd name="T86" fmla="*/ 164 w 620"/>
                <a:gd name="T87" fmla="*/ 1201 h 1204"/>
                <a:gd name="T88" fmla="*/ 146 w 620"/>
                <a:gd name="T89" fmla="*/ 1189 h 1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20" h="1204">
                  <a:moveTo>
                    <a:pt x="139" y="1174"/>
                  </a:moveTo>
                  <a:lnTo>
                    <a:pt x="136" y="1155"/>
                  </a:lnTo>
                  <a:lnTo>
                    <a:pt x="134" y="1124"/>
                  </a:lnTo>
                  <a:lnTo>
                    <a:pt x="132" y="1087"/>
                  </a:lnTo>
                  <a:lnTo>
                    <a:pt x="131" y="1047"/>
                  </a:lnTo>
                  <a:lnTo>
                    <a:pt x="131" y="1017"/>
                  </a:lnTo>
                  <a:lnTo>
                    <a:pt x="129" y="992"/>
                  </a:lnTo>
                  <a:lnTo>
                    <a:pt x="127" y="972"/>
                  </a:lnTo>
                  <a:lnTo>
                    <a:pt x="121" y="952"/>
                  </a:lnTo>
                  <a:lnTo>
                    <a:pt x="113" y="932"/>
                  </a:lnTo>
                  <a:lnTo>
                    <a:pt x="101" y="910"/>
                  </a:lnTo>
                  <a:lnTo>
                    <a:pt x="84" y="882"/>
                  </a:lnTo>
                  <a:lnTo>
                    <a:pt x="62" y="848"/>
                  </a:lnTo>
                  <a:lnTo>
                    <a:pt x="41" y="816"/>
                  </a:lnTo>
                  <a:lnTo>
                    <a:pt x="25" y="790"/>
                  </a:lnTo>
                  <a:lnTo>
                    <a:pt x="14" y="770"/>
                  </a:lnTo>
                  <a:lnTo>
                    <a:pt x="6" y="752"/>
                  </a:lnTo>
                  <a:lnTo>
                    <a:pt x="2" y="737"/>
                  </a:lnTo>
                  <a:lnTo>
                    <a:pt x="0" y="723"/>
                  </a:lnTo>
                  <a:lnTo>
                    <a:pt x="0" y="709"/>
                  </a:lnTo>
                  <a:lnTo>
                    <a:pt x="3" y="693"/>
                  </a:lnTo>
                  <a:lnTo>
                    <a:pt x="6" y="682"/>
                  </a:lnTo>
                  <a:lnTo>
                    <a:pt x="8" y="672"/>
                  </a:lnTo>
                  <a:lnTo>
                    <a:pt x="11" y="662"/>
                  </a:lnTo>
                  <a:lnTo>
                    <a:pt x="15" y="655"/>
                  </a:lnTo>
                  <a:lnTo>
                    <a:pt x="21" y="649"/>
                  </a:lnTo>
                  <a:lnTo>
                    <a:pt x="28" y="642"/>
                  </a:lnTo>
                  <a:lnTo>
                    <a:pt x="35" y="636"/>
                  </a:lnTo>
                  <a:lnTo>
                    <a:pt x="43" y="632"/>
                  </a:lnTo>
                  <a:lnTo>
                    <a:pt x="54" y="628"/>
                  </a:lnTo>
                  <a:lnTo>
                    <a:pt x="65" y="625"/>
                  </a:lnTo>
                  <a:lnTo>
                    <a:pt x="79" y="622"/>
                  </a:lnTo>
                  <a:lnTo>
                    <a:pt x="94" y="621"/>
                  </a:lnTo>
                  <a:lnTo>
                    <a:pt x="128" y="618"/>
                  </a:lnTo>
                  <a:lnTo>
                    <a:pt x="172" y="617"/>
                  </a:lnTo>
                  <a:lnTo>
                    <a:pt x="206" y="617"/>
                  </a:lnTo>
                  <a:lnTo>
                    <a:pt x="233" y="616"/>
                  </a:lnTo>
                  <a:lnTo>
                    <a:pt x="242" y="614"/>
                  </a:lnTo>
                  <a:lnTo>
                    <a:pt x="252" y="613"/>
                  </a:lnTo>
                  <a:lnTo>
                    <a:pt x="260" y="610"/>
                  </a:lnTo>
                  <a:lnTo>
                    <a:pt x="267" y="606"/>
                  </a:lnTo>
                  <a:lnTo>
                    <a:pt x="272" y="602"/>
                  </a:lnTo>
                  <a:lnTo>
                    <a:pt x="278" y="595"/>
                  </a:lnTo>
                  <a:lnTo>
                    <a:pt x="283" y="588"/>
                  </a:lnTo>
                  <a:lnTo>
                    <a:pt x="288" y="580"/>
                  </a:lnTo>
                  <a:lnTo>
                    <a:pt x="297" y="558"/>
                  </a:lnTo>
                  <a:lnTo>
                    <a:pt x="308" y="529"/>
                  </a:lnTo>
                  <a:lnTo>
                    <a:pt x="314" y="518"/>
                  </a:lnTo>
                  <a:lnTo>
                    <a:pt x="319" y="507"/>
                  </a:lnTo>
                  <a:lnTo>
                    <a:pt x="326" y="496"/>
                  </a:lnTo>
                  <a:lnTo>
                    <a:pt x="333" y="486"/>
                  </a:lnTo>
                  <a:lnTo>
                    <a:pt x="340" y="477"/>
                  </a:lnTo>
                  <a:lnTo>
                    <a:pt x="347" y="470"/>
                  </a:lnTo>
                  <a:lnTo>
                    <a:pt x="352" y="463"/>
                  </a:lnTo>
                  <a:lnTo>
                    <a:pt x="359" y="459"/>
                  </a:lnTo>
                  <a:lnTo>
                    <a:pt x="380" y="449"/>
                  </a:lnTo>
                  <a:lnTo>
                    <a:pt x="396" y="438"/>
                  </a:lnTo>
                  <a:lnTo>
                    <a:pt x="409" y="429"/>
                  </a:lnTo>
                  <a:lnTo>
                    <a:pt x="418" y="418"/>
                  </a:lnTo>
                  <a:lnTo>
                    <a:pt x="421" y="411"/>
                  </a:lnTo>
                  <a:lnTo>
                    <a:pt x="424" y="405"/>
                  </a:lnTo>
                  <a:lnTo>
                    <a:pt x="426" y="398"/>
                  </a:lnTo>
                  <a:lnTo>
                    <a:pt x="428" y="391"/>
                  </a:lnTo>
                  <a:lnTo>
                    <a:pt x="429" y="376"/>
                  </a:lnTo>
                  <a:lnTo>
                    <a:pt x="429" y="360"/>
                  </a:lnTo>
                  <a:lnTo>
                    <a:pt x="428" y="345"/>
                  </a:lnTo>
                  <a:lnTo>
                    <a:pt x="425" y="334"/>
                  </a:lnTo>
                  <a:lnTo>
                    <a:pt x="422" y="325"/>
                  </a:lnTo>
                  <a:lnTo>
                    <a:pt x="420" y="319"/>
                  </a:lnTo>
                  <a:lnTo>
                    <a:pt x="414" y="313"/>
                  </a:lnTo>
                  <a:lnTo>
                    <a:pt x="407" y="310"/>
                  </a:lnTo>
                  <a:lnTo>
                    <a:pt x="399" y="308"/>
                  </a:lnTo>
                  <a:lnTo>
                    <a:pt x="388" y="306"/>
                  </a:lnTo>
                  <a:lnTo>
                    <a:pt x="374" y="303"/>
                  </a:lnTo>
                  <a:lnTo>
                    <a:pt x="363" y="298"/>
                  </a:lnTo>
                  <a:lnTo>
                    <a:pt x="351" y="290"/>
                  </a:lnTo>
                  <a:lnTo>
                    <a:pt x="338" y="279"/>
                  </a:lnTo>
                  <a:lnTo>
                    <a:pt x="325" y="262"/>
                  </a:lnTo>
                  <a:lnTo>
                    <a:pt x="310" y="240"/>
                  </a:lnTo>
                  <a:lnTo>
                    <a:pt x="292" y="213"/>
                  </a:lnTo>
                  <a:lnTo>
                    <a:pt x="270" y="178"/>
                  </a:lnTo>
                  <a:lnTo>
                    <a:pt x="241" y="129"/>
                  </a:lnTo>
                  <a:lnTo>
                    <a:pt x="358" y="64"/>
                  </a:lnTo>
                  <a:lnTo>
                    <a:pt x="475" y="0"/>
                  </a:lnTo>
                  <a:lnTo>
                    <a:pt x="549" y="72"/>
                  </a:lnTo>
                  <a:lnTo>
                    <a:pt x="575" y="100"/>
                  </a:lnTo>
                  <a:lnTo>
                    <a:pt x="596" y="121"/>
                  </a:lnTo>
                  <a:lnTo>
                    <a:pt x="609" y="137"/>
                  </a:lnTo>
                  <a:lnTo>
                    <a:pt x="618" y="149"/>
                  </a:lnTo>
                  <a:lnTo>
                    <a:pt x="619" y="155"/>
                  </a:lnTo>
                  <a:lnTo>
                    <a:pt x="620" y="159"/>
                  </a:lnTo>
                  <a:lnTo>
                    <a:pt x="619" y="162"/>
                  </a:lnTo>
                  <a:lnTo>
                    <a:pt x="618" y="166"/>
                  </a:lnTo>
                  <a:lnTo>
                    <a:pt x="611" y="171"/>
                  </a:lnTo>
                  <a:lnTo>
                    <a:pt x="600" y="177"/>
                  </a:lnTo>
                  <a:lnTo>
                    <a:pt x="587" y="181"/>
                  </a:lnTo>
                  <a:lnTo>
                    <a:pt x="578" y="185"/>
                  </a:lnTo>
                  <a:lnTo>
                    <a:pt x="568" y="189"/>
                  </a:lnTo>
                  <a:lnTo>
                    <a:pt x="560" y="195"/>
                  </a:lnTo>
                  <a:lnTo>
                    <a:pt x="553" y="200"/>
                  </a:lnTo>
                  <a:lnTo>
                    <a:pt x="547" y="207"/>
                  </a:lnTo>
                  <a:lnTo>
                    <a:pt x="543" y="215"/>
                  </a:lnTo>
                  <a:lnTo>
                    <a:pt x="539" y="225"/>
                  </a:lnTo>
                  <a:lnTo>
                    <a:pt x="536" y="235"/>
                  </a:lnTo>
                  <a:lnTo>
                    <a:pt x="535" y="248"/>
                  </a:lnTo>
                  <a:lnTo>
                    <a:pt x="534" y="262"/>
                  </a:lnTo>
                  <a:lnTo>
                    <a:pt x="532" y="279"/>
                  </a:lnTo>
                  <a:lnTo>
                    <a:pt x="534" y="320"/>
                  </a:lnTo>
                  <a:lnTo>
                    <a:pt x="536" y="372"/>
                  </a:lnTo>
                  <a:lnTo>
                    <a:pt x="539" y="426"/>
                  </a:lnTo>
                  <a:lnTo>
                    <a:pt x="541" y="467"/>
                  </a:lnTo>
                  <a:lnTo>
                    <a:pt x="541" y="485"/>
                  </a:lnTo>
                  <a:lnTo>
                    <a:pt x="539" y="500"/>
                  </a:lnTo>
                  <a:lnTo>
                    <a:pt x="536" y="515"/>
                  </a:lnTo>
                  <a:lnTo>
                    <a:pt x="532" y="529"/>
                  </a:lnTo>
                  <a:lnTo>
                    <a:pt x="528" y="543"/>
                  </a:lnTo>
                  <a:lnTo>
                    <a:pt x="521" y="555"/>
                  </a:lnTo>
                  <a:lnTo>
                    <a:pt x="513" y="570"/>
                  </a:lnTo>
                  <a:lnTo>
                    <a:pt x="503" y="585"/>
                  </a:lnTo>
                  <a:lnTo>
                    <a:pt x="477" y="620"/>
                  </a:lnTo>
                  <a:lnTo>
                    <a:pt x="444" y="665"/>
                  </a:lnTo>
                  <a:lnTo>
                    <a:pt x="392" y="735"/>
                  </a:lnTo>
                  <a:lnTo>
                    <a:pt x="388" y="952"/>
                  </a:lnTo>
                  <a:lnTo>
                    <a:pt x="384" y="1171"/>
                  </a:lnTo>
                  <a:lnTo>
                    <a:pt x="315" y="1185"/>
                  </a:lnTo>
                  <a:lnTo>
                    <a:pt x="285" y="1192"/>
                  </a:lnTo>
                  <a:lnTo>
                    <a:pt x="253" y="1197"/>
                  </a:lnTo>
                  <a:lnTo>
                    <a:pt x="223" y="1201"/>
                  </a:lnTo>
                  <a:lnTo>
                    <a:pt x="198" y="1203"/>
                  </a:lnTo>
                  <a:lnTo>
                    <a:pt x="184" y="1204"/>
                  </a:lnTo>
                  <a:lnTo>
                    <a:pt x="172" y="1203"/>
                  </a:lnTo>
                  <a:lnTo>
                    <a:pt x="164" y="1201"/>
                  </a:lnTo>
                  <a:lnTo>
                    <a:pt x="156" y="1199"/>
                  </a:lnTo>
                  <a:lnTo>
                    <a:pt x="150" y="1194"/>
                  </a:lnTo>
                  <a:lnTo>
                    <a:pt x="146" y="1189"/>
                  </a:lnTo>
                  <a:lnTo>
                    <a:pt x="142" y="1182"/>
                  </a:lnTo>
                  <a:lnTo>
                    <a:pt x="139" y="11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39" name="Freeform 34"/>
            <p:cNvSpPr>
              <a:spLocks/>
            </p:cNvSpPr>
            <p:nvPr/>
          </p:nvSpPr>
          <p:spPr bwMode="auto">
            <a:xfrm>
              <a:off x="1306219" y="5937591"/>
              <a:ext cx="50255" cy="35431"/>
            </a:xfrm>
            <a:custGeom>
              <a:avLst/>
              <a:gdLst>
                <a:gd name="T0" fmla="*/ 7 w 415"/>
                <a:gd name="T1" fmla="*/ 236 h 295"/>
                <a:gd name="T2" fmla="*/ 0 w 415"/>
                <a:gd name="T3" fmla="*/ 211 h 295"/>
                <a:gd name="T4" fmla="*/ 0 w 415"/>
                <a:gd name="T5" fmla="*/ 200 h 295"/>
                <a:gd name="T6" fmla="*/ 16 w 415"/>
                <a:gd name="T7" fmla="*/ 182 h 295"/>
                <a:gd name="T8" fmla="*/ 102 w 415"/>
                <a:gd name="T9" fmla="*/ 124 h 295"/>
                <a:gd name="T10" fmla="*/ 210 w 415"/>
                <a:gd name="T11" fmla="*/ 54 h 295"/>
                <a:gd name="T12" fmla="*/ 275 w 415"/>
                <a:gd name="T13" fmla="*/ 14 h 295"/>
                <a:gd name="T14" fmla="*/ 302 w 415"/>
                <a:gd name="T15" fmla="*/ 2 h 295"/>
                <a:gd name="T16" fmla="*/ 313 w 415"/>
                <a:gd name="T17" fmla="*/ 0 h 295"/>
                <a:gd name="T18" fmla="*/ 327 w 415"/>
                <a:gd name="T19" fmla="*/ 6 h 295"/>
                <a:gd name="T20" fmla="*/ 348 w 415"/>
                <a:gd name="T21" fmla="*/ 25 h 295"/>
                <a:gd name="T22" fmla="*/ 368 w 415"/>
                <a:gd name="T23" fmla="*/ 38 h 295"/>
                <a:gd name="T24" fmla="*/ 381 w 415"/>
                <a:gd name="T25" fmla="*/ 42 h 295"/>
                <a:gd name="T26" fmla="*/ 394 w 415"/>
                <a:gd name="T27" fmla="*/ 42 h 295"/>
                <a:gd name="T28" fmla="*/ 407 w 415"/>
                <a:gd name="T29" fmla="*/ 47 h 295"/>
                <a:gd name="T30" fmla="*/ 414 w 415"/>
                <a:gd name="T31" fmla="*/ 54 h 295"/>
                <a:gd name="T32" fmla="*/ 415 w 415"/>
                <a:gd name="T33" fmla="*/ 65 h 295"/>
                <a:gd name="T34" fmla="*/ 411 w 415"/>
                <a:gd name="T35" fmla="*/ 77 h 295"/>
                <a:gd name="T36" fmla="*/ 404 w 415"/>
                <a:gd name="T37" fmla="*/ 90 h 295"/>
                <a:gd name="T38" fmla="*/ 392 w 415"/>
                <a:gd name="T39" fmla="*/ 102 h 295"/>
                <a:gd name="T40" fmla="*/ 375 w 415"/>
                <a:gd name="T41" fmla="*/ 115 h 295"/>
                <a:gd name="T42" fmla="*/ 353 w 415"/>
                <a:gd name="T43" fmla="*/ 126 h 295"/>
                <a:gd name="T44" fmla="*/ 333 w 415"/>
                <a:gd name="T45" fmla="*/ 141 h 295"/>
                <a:gd name="T46" fmla="*/ 316 w 415"/>
                <a:gd name="T47" fmla="*/ 161 h 295"/>
                <a:gd name="T48" fmla="*/ 304 w 415"/>
                <a:gd name="T49" fmla="*/ 187 h 295"/>
                <a:gd name="T50" fmla="*/ 276 w 415"/>
                <a:gd name="T51" fmla="*/ 270 h 295"/>
                <a:gd name="T52" fmla="*/ 137 w 415"/>
                <a:gd name="T53" fmla="*/ 284 h 295"/>
                <a:gd name="T54" fmla="*/ 74 w 415"/>
                <a:gd name="T55" fmla="*/ 292 h 295"/>
                <a:gd name="T56" fmla="*/ 52 w 415"/>
                <a:gd name="T57" fmla="*/ 295 h 295"/>
                <a:gd name="T58" fmla="*/ 41 w 415"/>
                <a:gd name="T59" fmla="*/ 292 h 295"/>
                <a:gd name="T60" fmla="*/ 30 w 415"/>
                <a:gd name="T61" fmla="*/ 281 h 295"/>
                <a:gd name="T62" fmla="*/ 20 w 415"/>
                <a:gd name="T63" fmla="*/ 26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5" h="295">
                  <a:moveTo>
                    <a:pt x="15" y="255"/>
                  </a:moveTo>
                  <a:lnTo>
                    <a:pt x="7" y="236"/>
                  </a:lnTo>
                  <a:lnTo>
                    <a:pt x="3" y="219"/>
                  </a:lnTo>
                  <a:lnTo>
                    <a:pt x="0" y="211"/>
                  </a:lnTo>
                  <a:lnTo>
                    <a:pt x="0" y="204"/>
                  </a:lnTo>
                  <a:lnTo>
                    <a:pt x="0" y="200"/>
                  </a:lnTo>
                  <a:lnTo>
                    <a:pt x="1" y="196"/>
                  </a:lnTo>
                  <a:lnTo>
                    <a:pt x="16" y="182"/>
                  </a:lnTo>
                  <a:lnTo>
                    <a:pt x="52" y="157"/>
                  </a:lnTo>
                  <a:lnTo>
                    <a:pt x="102" y="124"/>
                  </a:lnTo>
                  <a:lnTo>
                    <a:pt x="161" y="86"/>
                  </a:lnTo>
                  <a:lnTo>
                    <a:pt x="210" y="54"/>
                  </a:lnTo>
                  <a:lnTo>
                    <a:pt x="247" y="31"/>
                  </a:lnTo>
                  <a:lnTo>
                    <a:pt x="275" y="14"/>
                  </a:lnTo>
                  <a:lnTo>
                    <a:pt x="294" y="5"/>
                  </a:lnTo>
                  <a:lnTo>
                    <a:pt x="302" y="2"/>
                  </a:lnTo>
                  <a:lnTo>
                    <a:pt x="308" y="0"/>
                  </a:lnTo>
                  <a:lnTo>
                    <a:pt x="313" y="0"/>
                  </a:lnTo>
                  <a:lnTo>
                    <a:pt x="319" y="0"/>
                  </a:lnTo>
                  <a:lnTo>
                    <a:pt x="327" y="6"/>
                  </a:lnTo>
                  <a:lnTo>
                    <a:pt x="335" y="14"/>
                  </a:lnTo>
                  <a:lnTo>
                    <a:pt x="348" y="25"/>
                  </a:lnTo>
                  <a:lnTo>
                    <a:pt x="361" y="33"/>
                  </a:lnTo>
                  <a:lnTo>
                    <a:pt x="368" y="38"/>
                  </a:lnTo>
                  <a:lnTo>
                    <a:pt x="374" y="39"/>
                  </a:lnTo>
                  <a:lnTo>
                    <a:pt x="381" y="42"/>
                  </a:lnTo>
                  <a:lnTo>
                    <a:pt x="386" y="42"/>
                  </a:lnTo>
                  <a:lnTo>
                    <a:pt x="394" y="42"/>
                  </a:lnTo>
                  <a:lnTo>
                    <a:pt x="401" y="44"/>
                  </a:lnTo>
                  <a:lnTo>
                    <a:pt x="407" y="47"/>
                  </a:lnTo>
                  <a:lnTo>
                    <a:pt x="411" y="50"/>
                  </a:lnTo>
                  <a:lnTo>
                    <a:pt x="414" y="54"/>
                  </a:lnTo>
                  <a:lnTo>
                    <a:pt x="415" y="60"/>
                  </a:lnTo>
                  <a:lnTo>
                    <a:pt x="415" y="65"/>
                  </a:lnTo>
                  <a:lnTo>
                    <a:pt x="414" y="71"/>
                  </a:lnTo>
                  <a:lnTo>
                    <a:pt x="411" y="77"/>
                  </a:lnTo>
                  <a:lnTo>
                    <a:pt x="408" y="83"/>
                  </a:lnTo>
                  <a:lnTo>
                    <a:pt x="404" y="90"/>
                  </a:lnTo>
                  <a:lnTo>
                    <a:pt x="399" y="97"/>
                  </a:lnTo>
                  <a:lnTo>
                    <a:pt x="392" y="102"/>
                  </a:lnTo>
                  <a:lnTo>
                    <a:pt x="383" y="109"/>
                  </a:lnTo>
                  <a:lnTo>
                    <a:pt x="375" y="115"/>
                  </a:lnTo>
                  <a:lnTo>
                    <a:pt x="366" y="120"/>
                  </a:lnTo>
                  <a:lnTo>
                    <a:pt x="353" y="126"/>
                  </a:lnTo>
                  <a:lnTo>
                    <a:pt x="342" y="134"/>
                  </a:lnTo>
                  <a:lnTo>
                    <a:pt x="333" y="141"/>
                  </a:lnTo>
                  <a:lnTo>
                    <a:pt x="324" y="150"/>
                  </a:lnTo>
                  <a:lnTo>
                    <a:pt x="316" y="161"/>
                  </a:lnTo>
                  <a:lnTo>
                    <a:pt x="309" y="174"/>
                  </a:lnTo>
                  <a:lnTo>
                    <a:pt x="304" y="187"/>
                  </a:lnTo>
                  <a:lnTo>
                    <a:pt x="297" y="205"/>
                  </a:lnTo>
                  <a:lnTo>
                    <a:pt x="276" y="270"/>
                  </a:lnTo>
                  <a:lnTo>
                    <a:pt x="177" y="280"/>
                  </a:lnTo>
                  <a:lnTo>
                    <a:pt x="137" y="284"/>
                  </a:lnTo>
                  <a:lnTo>
                    <a:pt x="102" y="288"/>
                  </a:lnTo>
                  <a:lnTo>
                    <a:pt x="74" y="292"/>
                  </a:lnTo>
                  <a:lnTo>
                    <a:pt x="58" y="295"/>
                  </a:lnTo>
                  <a:lnTo>
                    <a:pt x="52" y="295"/>
                  </a:lnTo>
                  <a:lnTo>
                    <a:pt x="47" y="293"/>
                  </a:lnTo>
                  <a:lnTo>
                    <a:pt x="41" y="292"/>
                  </a:lnTo>
                  <a:lnTo>
                    <a:pt x="36" y="286"/>
                  </a:lnTo>
                  <a:lnTo>
                    <a:pt x="30" y="281"/>
                  </a:lnTo>
                  <a:lnTo>
                    <a:pt x="26" y="274"/>
                  </a:lnTo>
                  <a:lnTo>
                    <a:pt x="20" y="264"/>
                  </a:lnTo>
                  <a:lnTo>
                    <a:pt x="15" y="25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40" name="Freeform 35"/>
            <p:cNvSpPr>
              <a:spLocks/>
            </p:cNvSpPr>
            <p:nvPr/>
          </p:nvSpPr>
          <p:spPr bwMode="auto">
            <a:xfrm>
              <a:off x="1410344" y="5787549"/>
              <a:ext cx="67970" cy="118225"/>
            </a:xfrm>
            <a:custGeom>
              <a:avLst/>
              <a:gdLst>
                <a:gd name="T0" fmla="*/ 117 w 564"/>
                <a:gd name="T1" fmla="*/ 954 h 983"/>
                <a:gd name="T2" fmla="*/ 61 w 564"/>
                <a:gd name="T3" fmla="*/ 953 h 983"/>
                <a:gd name="T4" fmla="*/ 29 w 564"/>
                <a:gd name="T5" fmla="*/ 955 h 983"/>
                <a:gd name="T6" fmla="*/ 3 w 564"/>
                <a:gd name="T7" fmla="*/ 944 h 983"/>
                <a:gd name="T8" fmla="*/ 3 w 564"/>
                <a:gd name="T9" fmla="*/ 928 h 983"/>
                <a:gd name="T10" fmla="*/ 31 w 564"/>
                <a:gd name="T11" fmla="*/ 893 h 983"/>
                <a:gd name="T12" fmla="*/ 81 w 564"/>
                <a:gd name="T13" fmla="*/ 766 h 983"/>
                <a:gd name="T14" fmla="*/ 64 w 564"/>
                <a:gd name="T15" fmla="*/ 724 h 983"/>
                <a:gd name="T16" fmla="*/ 68 w 564"/>
                <a:gd name="T17" fmla="*/ 712 h 983"/>
                <a:gd name="T18" fmla="*/ 88 w 564"/>
                <a:gd name="T19" fmla="*/ 702 h 983"/>
                <a:gd name="T20" fmla="*/ 168 w 564"/>
                <a:gd name="T21" fmla="*/ 686 h 983"/>
                <a:gd name="T22" fmla="*/ 235 w 564"/>
                <a:gd name="T23" fmla="*/ 668 h 983"/>
                <a:gd name="T24" fmla="*/ 252 w 564"/>
                <a:gd name="T25" fmla="*/ 660 h 983"/>
                <a:gd name="T26" fmla="*/ 249 w 564"/>
                <a:gd name="T27" fmla="*/ 610 h 983"/>
                <a:gd name="T28" fmla="*/ 240 w 564"/>
                <a:gd name="T29" fmla="*/ 546 h 983"/>
                <a:gd name="T30" fmla="*/ 246 w 564"/>
                <a:gd name="T31" fmla="*/ 503 h 983"/>
                <a:gd name="T32" fmla="*/ 281 w 564"/>
                <a:gd name="T33" fmla="*/ 447 h 983"/>
                <a:gd name="T34" fmla="*/ 325 w 564"/>
                <a:gd name="T35" fmla="*/ 378 h 983"/>
                <a:gd name="T36" fmla="*/ 323 w 564"/>
                <a:gd name="T37" fmla="*/ 364 h 983"/>
                <a:gd name="T38" fmla="*/ 286 w 564"/>
                <a:gd name="T39" fmla="*/ 359 h 983"/>
                <a:gd name="T40" fmla="*/ 197 w 564"/>
                <a:gd name="T41" fmla="*/ 249 h 983"/>
                <a:gd name="T42" fmla="*/ 200 w 564"/>
                <a:gd name="T43" fmla="*/ 176 h 983"/>
                <a:gd name="T44" fmla="*/ 196 w 564"/>
                <a:gd name="T45" fmla="*/ 114 h 983"/>
                <a:gd name="T46" fmla="*/ 185 w 564"/>
                <a:gd name="T47" fmla="*/ 55 h 983"/>
                <a:gd name="T48" fmla="*/ 180 w 564"/>
                <a:gd name="T49" fmla="*/ 16 h 983"/>
                <a:gd name="T50" fmla="*/ 187 w 564"/>
                <a:gd name="T51" fmla="*/ 5 h 983"/>
                <a:gd name="T52" fmla="*/ 222 w 564"/>
                <a:gd name="T53" fmla="*/ 1 h 983"/>
                <a:gd name="T54" fmla="*/ 329 w 564"/>
                <a:gd name="T55" fmla="*/ 0 h 983"/>
                <a:gd name="T56" fmla="*/ 389 w 564"/>
                <a:gd name="T57" fmla="*/ 7 h 983"/>
                <a:gd name="T58" fmla="*/ 420 w 564"/>
                <a:gd name="T59" fmla="*/ 22 h 983"/>
                <a:gd name="T60" fmla="*/ 444 w 564"/>
                <a:gd name="T61" fmla="*/ 56 h 983"/>
                <a:gd name="T62" fmla="*/ 450 w 564"/>
                <a:gd name="T63" fmla="*/ 91 h 983"/>
                <a:gd name="T64" fmla="*/ 431 w 564"/>
                <a:gd name="T65" fmla="*/ 121 h 983"/>
                <a:gd name="T66" fmla="*/ 414 w 564"/>
                <a:gd name="T67" fmla="*/ 152 h 983"/>
                <a:gd name="T68" fmla="*/ 414 w 564"/>
                <a:gd name="T69" fmla="*/ 196 h 983"/>
                <a:gd name="T70" fmla="*/ 425 w 564"/>
                <a:gd name="T71" fmla="*/ 236 h 983"/>
                <a:gd name="T72" fmla="*/ 424 w 564"/>
                <a:gd name="T73" fmla="*/ 268 h 983"/>
                <a:gd name="T74" fmla="*/ 414 w 564"/>
                <a:gd name="T75" fmla="*/ 312 h 983"/>
                <a:gd name="T76" fmla="*/ 394 w 564"/>
                <a:gd name="T77" fmla="*/ 382 h 983"/>
                <a:gd name="T78" fmla="*/ 394 w 564"/>
                <a:gd name="T79" fmla="*/ 411 h 983"/>
                <a:gd name="T80" fmla="*/ 406 w 564"/>
                <a:gd name="T81" fmla="*/ 436 h 983"/>
                <a:gd name="T82" fmla="*/ 442 w 564"/>
                <a:gd name="T83" fmla="*/ 471 h 983"/>
                <a:gd name="T84" fmla="*/ 516 w 564"/>
                <a:gd name="T85" fmla="*/ 533 h 983"/>
                <a:gd name="T86" fmla="*/ 537 w 564"/>
                <a:gd name="T87" fmla="*/ 557 h 983"/>
                <a:gd name="T88" fmla="*/ 546 w 564"/>
                <a:gd name="T89" fmla="*/ 613 h 983"/>
                <a:gd name="T90" fmla="*/ 564 w 564"/>
                <a:gd name="T91" fmla="*/ 830 h 983"/>
                <a:gd name="T92" fmla="*/ 473 w 564"/>
                <a:gd name="T93" fmla="*/ 867 h 983"/>
                <a:gd name="T94" fmla="*/ 454 w 564"/>
                <a:gd name="T95" fmla="*/ 884 h 983"/>
                <a:gd name="T96" fmla="*/ 453 w 564"/>
                <a:gd name="T97" fmla="*/ 899 h 983"/>
                <a:gd name="T98" fmla="*/ 461 w 564"/>
                <a:gd name="T99" fmla="*/ 951 h 983"/>
                <a:gd name="T100" fmla="*/ 458 w 564"/>
                <a:gd name="T101" fmla="*/ 976 h 983"/>
                <a:gd name="T102" fmla="*/ 433 w 564"/>
                <a:gd name="T103" fmla="*/ 983 h 983"/>
                <a:gd name="T104" fmla="*/ 380 w 564"/>
                <a:gd name="T105" fmla="*/ 980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4" h="983">
                  <a:moveTo>
                    <a:pt x="240" y="965"/>
                  </a:moveTo>
                  <a:lnTo>
                    <a:pt x="175" y="958"/>
                  </a:lnTo>
                  <a:lnTo>
                    <a:pt x="117" y="954"/>
                  </a:lnTo>
                  <a:lnTo>
                    <a:pt x="94" y="953"/>
                  </a:lnTo>
                  <a:lnTo>
                    <a:pt x="75" y="953"/>
                  </a:lnTo>
                  <a:lnTo>
                    <a:pt x="61" y="953"/>
                  </a:lnTo>
                  <a:lnTo>
                    <a:pt x="53" y="954"/>
                  </a:lnTo>
                  <a:lnTo>
                    <a:pt x="42" y="955"/>
                  </a:lnTo>
                  <a:lnTo>
                    <a:pt x="29" y="955"/>
                  </a:lnTo>
                  <a:lnTo>
                    <a:pt x="18" y="953"/>
                  </a:lnTo>
                  <a:lnTo>
                    <a:pt x="7" y="948"/>
                  </a:lnTo>
                  <a:lnTo>
                    <a:pt x="3" y="944"/>
                  </a:lnTo>
                  <a:lnTo>
                    <a:pt x="0" y="940"/>
                  </a:lnTo>
                  <a:lnTo>
                    <a:pt x="0" y="935"/>
                  </a:lnTo>
                  <a:lnTo>
                    <a:pt x="3" y="928"/>
                  </a:lnTo>
                  <a:lnTo>
                    <a:pt x="9" y="918"/>
                  </a:lnTo>
                  <a:lnTo>
                    <a:pt x="18" y="907"/>
                  </a:lnTo>
                  <a:lnTo>
                    <a:pt x="31" y="893"/>
                  </a:lnTo>
                  <a:lnTo>
                    <a:pt x="47" y="877"/>
                  </a:lnTo>
                  <a:lnTo>
                    <a:pt x="109" y="818"/>
                  </a:lnTo>
                  <a:lnTo>
                    <a:pt x="81" y="766"/>
                  </a:lnTo>
                  <a:lnTo>
                    <a:pt x="72" y="745"/>
                  </a:lnTo>
                  <a:lnTo>
                    <a:pt x="65" y="731"/>
                  </a:lnTo>
                  <a:lnTo>
                    <a:pt x="64" y="724"/>
                  </a:lnTo>
                  <a:lnTo>
                    <a:pt x="64" y="720"/>
                  </a:lnTo>
                  <a:lnTo>
                    <a:pt x="65" y="716"/>
                  </a:lnTo>
                  <a:lnTo>
                    <a:pt x="68" y="712"/>
                  </a:lnTo>
                  <a:lnTo>
                    <a:pt x="73" y="708"/>
                  </a:lnTo>
                  <a:lnTo>
                    <a:pt x="80" y="705"/>
                  </a:lnTo>
                  <a:lnTo>
                    <a:pt x="88" y="702"/>
                  </a:lnTo>
                  <a:lnTo>
                    <a:pt x="99" y="700"/>
                  </a:lnTo>
                  <a:lnTo>
                    <a:pt x="128" y="694"/>
                  </a:lnTo>
                  <a:lnTo>
                    <a:pt x="168" y="686"/>
                  </a:lnTo>
                  <a:lnTo>
                    <a:pt x="198" y="679"/>
                  </a:lnTo>
                  <a:lnTo>
                    <a:pt x="226" y="672"/>
                  </a:lnTo>
                  <a:lnTo>
                    <a:pt x="235" y="668"/>
                  </a:lnTo>
                  <a:lnTo>
                    <a:pt x="244" y="665"/>
                  </a:lnTo>
                  <a:lnTo>
                    <a:pt x="249" y="662"/>
                  </a:lnTo>
                  <a:lnTo>
                    <a:pt x="252" y="660"/>
                  </a:lnTo>
                  <a:lnTo>
                    <a:pt x="253" y="651"/>
                  </a:lnTo>
                  <a:lnTo>
                    <a:pt x="252" y="634"/>
                  </a:lnTo>
                  <a:lnTo>
                    <a:pt x="249" y="610"/>
                  </a:lnTo>
                  <a:lnTo>
                    <a:pt x="245" y="584"/>
                  </a:lnTo>
                  <a:lnTo>
                    <a:pt x="241" y="562"/>
                  </a:lnTo>
                  <a:lnTo>
                    <a:pt x="240" y="546"/>
                  </a:lnTo>
                  <a:lnTo>
                    <a:pt x="240" y="530"/>
                  </a:lnTo>
                  <a:lnTo>
                    <a:pt x="241" y="517"/>
                  </a:lnTo>
                  <a:lnTo>
                    <a:pt x="246" y="503"/>
                  </a:lnTo>
                  <a:lnTo>
                    <a:pt x="255" y="488"/>
                  </a:lnTo>
                  <a:lnTo>
                    <a:pt x="266" y="470"/>
                  </a:lnTo>
                  <a:lnTo>
                    <a:pt x="281" y="447"/>
                  </a:lnTo>
                  <a:lnTo>
                    <a:pt x="299" y="419"/>
                  </a:lnTo>
                  <a:lnTo>
                    <a:pt x="314" y="396"/>
                  </a:lnTo>
                  <a:lnTo>
                    <a:pt x="325" y="378"/>
                  </a:lnTo>
                  <a:lnTo>
                    <a:pt x="329" y="368"/>
                  </a:lnTo>
                  <a:lnTo>
                    <a:pt x="328" y="366"/>
                  </a:lnTo>
                  <a:lnTo>
                    <a:pt x="323" y="364"/>
                  </a:lnTo>
                  <a:lnTo>
                    <a:pt x="317" y="363"/>
                  </a:lnTo>
                  <a:lnTo>
                    <a:pt x="308" y="361"/>
                  </a:lnTo>
                  <a:lnTo>
                    <a:pt x="286" y="359"/>
                  </a:lnTo>
                  <a:lnTo>
                    <a:pt x="259" y="359"/>
                  </a:lnTo>
                  <a:lnTo>
                    <a:pt x="189" y="359"/>
                  </a:lnTo>
                  <a:lnTo>
                    <a:pt x="197" y="249"/>
                  </a:lnTo>
                  <a:lnTo>
                    <a:pt x="200" y="224"/>
                  </a:lnTo>
                  <a:lnTo>
                    <a:pt x="200" y="199"/>
                  </a:lnTo>
                  <a:lnTo>
                    <a:pt x="200" y="176"/>
                  </a:lnTo>
                  <a:lnTo>
                    <a:pt x="200" y="154"/>
                  </a:lnTo>
                  <a:lnTo>
                    <a:pt x="198" y="133"/>
                  </a:lnTo>
                  <a:lnTo>
                    <a:pt x="196" y="114"/>
                  </a:lnTo>
                  <a:lnTo>
                    <a:pt x="193" y="96"/>
                  </a:lnTo>
                  <a:lnTo>
                    <a:pt x="190" y="80"/>
                  </a:lnTo>
                  <a:lnTo>
                    <a:pt x="185" y="55"/>
                  </a:lnTo>
                  <a:lnTo>
                    <a:pt x="180" y="33"/>
                  </a:lnTo>
                  <a:lnTo>
                    <a:pt x="180" y="25"/>
                  </a:lnTo>
                  <a:lnTo>
                    <a:pt x="180" y="16"/>
                  </a:lnTo>
                  <a:lnTo>
                    <a:pt x="180" y="11"/>
                  </a:lnTo>
                  <a:lnTo>
                    <a:pt x="183" y="8"/>
                  </a:lnTo>
                  <a:lnTo>
                    <a:pt x="187" y="5"/>
                  </a:lnTo>
                  <a:lnTo>
                    <a:pt x="196" y="4"/>
                  </a:lnTo>
                  <a:lnTo>
                    <a:pt x="207" y="3"/>
                  </a:lnTo>
                  <a:lnTo>
                    <a:pt x="222" y="1"/>
                  </a:lnTo>
                  <a:lnTo>
                    <a:pt x="257" y="0"/>
                  </a:lnTo>
                  <a:lnTo>
                    <a:pt x="299" y="0"/>
                  </a:lnTo>
                  <a:lnTo>
                    <a:pt x="329" y="0"/>
                  </a:lnTo>
                  <a:lnTo>
                    <a:pt x="354" y="1"/>
                  </a:lnTo>
                  <a:lnTo>
                    <a:pt x="373" y="4"/>
                  </a:lnTo>
                  <a:lnTo>
                    <a:pt x="389" y="7"/>
                  </a:lnTo>
                  <a:lnTo>
                    <a:pt x="400" y="11"/>
                  </a:lnTo>
                  <a:lnTo>
                    <a:pt x="411" y="16"/>
                  </a:lnTo>
                  <a:lnTo>
                    <a:pt x="420" y="22"/>
                  </a:lnTo>
                  <a:lnTo>
                    <a:pt x="427" y="31"/>
                  </a:lnTo>
                  <a:lnTo>
                    <a:pt x="436" y="44"/>
                  </a:lnTo>
                  <a:lnTo>
                    <a:pt x="444" y="56"/>
                  </a:lnTo>
                  <a:lnTo>
                    <a:pt x="449" y="69"/>
                  </a:lnTo>
                  <a:lnTo>
                    <a:pt x="450" y="80"/>
                  </a:lnTo>
                  <a:lnTo>
                    <a:pt x="450" y="91"/>
                  </a:lnTo>
                  <a:lnTo>
                    <a:pt x="446" y="100"/>
                  </a:lnTo>
                  <a:lnTo>
                    <a:pt x="440" y="111"/>
                  </a:lnTo>
                  <a:lnTo>
                    <a:pt x="431" y="121"/>
                  </a:lnTo>
                  <a:lnTo>
                    <a:pt x="424" y="130"/>
                  </a:lnTo>
                  <a:lnTo>
                    <a:pt x="418" y="141"/>
                  </a:lnTo>
                  <a:lnTo>
                    <a:pt x="414" y="152"/>
                  </a:lnTo>
                  <a:lnTo>
                    <a:pt x="413" y="166"/>
                  </a:lnTo>
                  <a:lnTo>
                    <a:pt x="413" y="181"/>
                  </a:lnTo>
                  <a:lnTo>
                    <a:pt x="414" y="196"/>
                  </a:lnTo>
                  <a:lnTo>
                    <a:pt x="417" y="213"/>
                  </a:lnTo>
                  <a:lnTo>
                    <a:pt x="422" y="228"/>
                  </a:lnTo>
                  <a:lnTo>
                    <a:pt x="425" y="236"/>
                  </a:lnTo>
                  <a:lnTo>
                    <a:pt x="425" y="245"/>
                  </a:lnTo>
                  <a:lnTo>
                    <a:pt x="425" y="256"/>
                  </a:lnTo>
                  <a:lnTo>
                    <a:pt x="424" y="268"/>
                  </a:lnTo>
                  <a:lnTo>
                    <a:pt x="422" y="282"/>
                  </a:lnTo>
                  <a:lnTo>
                    <a:pt x="418" y="295"/>
                  </a:lnTo>
                  <a:lnTo>
                    <a:pt x="414" y="312"/>
                  </a:lnTo>
                  <a:lnTo>
                    <a:pt x="409" y="328"/>
                  </a:lnTo>
                  <a:lnTo>
                    <a:pt x="399" y="357"/>
                  </a:lnTo>
                  <a:lnTo>
                    <a:pt x="394" y="382"/>
                  </a:lnTo>
                  <a:lnTo>
                    <a:pt x="392" y="393"/>
                  </a:lnTo>
                  <a:lnTo>
                    <a:pt x="392" y="403"/>
                  </a:lnTo>
                  <a:lnTo>
                    <a:pt x="394" y="411"/>
                  </a:lnTo>
                  <a:lnTo>
                    <a:pt x="396" y="419"/>
                  </a:lnTo>
                  <a:lnTo>
                    <a:pt x="400" y="427"/>
                  </a:lnTo>
                  <a:lnTo>
                    <a:pt x="406" y="436"/>
                  </a:lnTo>
                  <a:lnTo>
                    <a:pt x="413" y="444"/>
                  </a:lnTo>
                  <a:lnTo>
                    <a:pt x="421" y="453"/>
                  </a:lnTo>
                  <a:lnTo>
                    <a:pt x="442" y="471"/>
                  </a:lnTo>
                  <a:lnTo>
                    <a:pt x="471" y="493"/>
                  </a:lnTo>
                  <a:lnTo>
                    <a:pt x="495" y="514"/>
                  </a:lnTo>
                  <a:lnTo>
                    <a:pt x="516" y="533"/>
                  </a:lnTo>
                  <a:lnTo>
                    <a:pt x="526" y="541"/>
                  </a:lnTo>
                  <a:lnTo>
                    <a:pt x="532" y="550"/>
                  </a:lnTo>
                  <a:lnTo>
                    <a:pt x="537" y="557"/>
                  </a:lnTo>
                  <a:lnTo>
                    <a:pt x="539" y="562"/>
                  </a:lnTo>
                  <a:lnTo>
                    <a:pt x="542" y="580"/>
                  </a:lnTo>
                  <a:lnTo>
                    <a:pt x="546" y="613"/>
                  </a:lnTo>
                  <a:lnTo>
                    <a:pt x="550" y="657"/>
                  </a:lnTo>
                  <a:lnTo>
                    <a:pt x="554" y="706"/>
                  </a:lnTo>
                  <a:lnTo>
                    <a:pt x="564" y="830"/>
                  </a:lnTo>
                  <a:lnTo>
                    <a:pt x="506" y="854"/>
                  </a:lnTo>
                  <a:lnTo>
                    <a:pt x="487" y="862"/>
                  </a:lnTo>
                  <a:lnTo>
                    <a:pt x="473" y="867"/>
                  </a:lnTo>
                  <a:lnTo>
                    <a:pt x="462" y="873"/>
                  </a:lnTo>
                  <a:lnTo>
                    <a:pt x="457" y="880"/>
                  </a:lnTo>
                  <a:lnTo>
                    <a:pt x="454" y="884"/>
                  </a:lnTo>
                  <a:lnTo>
                    <a:pt x="453" y="888"/>
                  </a:lnTo>
                  <a:lnTo>
                    <a:pt x="453" y="892"/>
                  </a:lnTo>
                  <a:lnTo>
                    <a:pt x="453" y="899"/>
                  </a:lnTo>
                  <a:lnTo>
                    <a:pt x="454" y="913"/>
                  </a:lnTo>
                  <a:lnTo>
                    <a:pt x="457" y="931"/>
                  </a:lnTo>
                  <a:lnTo>
                    <a:pt x="461" y="951"/>
                  </a:lnTo>
                  <a:lnTo>
                    <a:pt x="462" y="966"/>
                  </a:lnTo>
                  <a:lnTo>
                    <a:pt x="461" y="972"/>
                  </a:lnTo>
                  <a:lnTo>
                    <a:pt x="458" y="976"/>
                  </a:lnTo>
                  <a:lnTo>
                    <a:pt x="453" y="980"/>
                  </a:lnTo>
                  <a:lnTo>
                    <a:pt x="444" y="981"/>
                  </a:lnTo>
                  <a:lnTo>
                    <a:pt x="433" y="983"/>
                  </a:lnTo>
                  <a:lnTo>
                    <a:pt x="420" y="983"/>
                  </a:lnTo>
                  <a:lnTo>
                    <a:pt x="402" y="981"/>
                  </a:lnTo>
                  <a:lnTo>
                    <a:pt x="380" y="980"/>
                  </a:lnTo>
                  <a:lnTo>
                    <a:pt x="321" y="973"/>
                  </a:lnTo>
                  <a:lnTo>
                    <a:pt x="240" y="96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41" name="Freeform 37"/>
            <p:cNvSpPr>
              <a:spLocks/>
            </p:cNvSpPr>
            <p:nvPr/>
          </p:nvSpPr>
          <p:spPr bwMode="auto">
            <a:xfrm>
              <a:off x="1532185" y="5496867"/>
              <a:ext cx="151487" cy="98340"/>
            </a:xfrm>
            <a:custGeom>
              <a:avLst/>
              <a:gdLst>
                <a:gd name="T0" fmla="*/ 244 w 1257"/>
                <a:gd name="T1" fmla="*/ 718 h 818"/>
                <a:gd name="T2" fmla="*/ 227 w 1257"/>
                <a:gd name="T3" fmla="*/ 659 h 818"/>
                <a:gd name="T4" fmla="*/ 217 w 1257"/>
                <a:gd name="T5" fmla="*/ 586 h 818"/>
                <a:gd name="T6" fmla="*/ 112 w 1257"/>
                <a:gd name="T7" fmla="*/ 455 h 818"/>
                <a:gd name="T8" fmla="*/ 70 w 1257"/>
                <a:gd name="T9" fmla="*/ 439 h 818"/>
                <a:gd name="T10" fmla="*/ 37 w 1257"/>
                <a:gd name="T11" fmla="*/ 417 h 818"/>
                <a:gd name="T12" fmla="*/ 14 w 1257"/>
                <a:gd name="T13" fmla="*/ 395 h 818"/>
                <a:gd name="T14" fmla="*/ 2 w 1257"/>
                <a:gd name="T15" fmla="*/ 371 h 818"/>
                <a:gd name="T16" fmla="*/ 3 w 1257"/>
                <a:gd name="T17" fmla="*/ 349 h 818"/>
                <a:gd name="T18" fmla="*/ 40 w 1257"/>
                <a:gd name="T19" fmla="*/ 325 h 818"/>
                <a:gd name="T20" fmla="*/ 204 w 1257"/>
                <a:gd name="T21" fmla="*/ 245 h 818"/>
                <a:gd name="T22" fmla="*/ 334 w 1257"/>
                <a:gd name="T23" fmla="*/ 182 h 818"/>
                <a:gd name="T24" fmla="*/ 399 w 1257"/>
                <a:gd name="T25" fmla="*/ 140 h 818"/>
                <a:gd name="T26" fmla="*/ 414 w 1257"/>
                <a:gd name="T27" fmla="*/ 124 h 818"/>
                <a:gd name="T28" fmla="*/ 431 w 1257"/>
                <a:gd name="T29" fmla="*/ 94 h 818"/>
                <a:gd name="T30" fmla="*/ 440 w 1257"/>
                <a:gd name="T31" fmla="*/ 85 h 818"/>
                <a:gd name="T32" fmla="*/ 466 w 1257"/>
                <a:gd name="T33" fmla="*/ 85 h 818"/>
                <a:gd name="T34" fmla="*/ 521 w 1257"/>
                <a:gd name="T35" fmla="*/ 101 h 818"/>
                <a:gd name="T36" fmla="*/ 556 w 1257"/>
                <a:gd name="T37" fmla="*/ 103 h 818"/>
                <a:gd name="T38" fmla="*/ 585 w 1257"/>
                <a:gd name="T39" fmla="*/ 88 h 818"/>
                <a:gd name="T40" fmla="*/ 622 w 1257"/>
                <a:gd name="T41" fmla="*/ 61 h 818"/>
                <a:gd name="T42" fmla="*/ 670 w 1257"/>
                <a:gd name="T43" fmla="*/ 46 h 818"/>
                <a:gd name="T44" fmla="*/ 752 w 1257"/>
                <a:gd name="T45" fmla="*/ 36 h 818"/>
                <a:gd name="T46" fmla="*/ 861 w 1257"/>
                <a:gd name="T47" fmla="*/ 22 h 818"/>
                <a:gd name="T48" fmla="*/ 897 w 1257"/>
                <a:gd name="T49" fmla="*/ 10 h 818"/>
                <a:gd name="T50" fmla="*/ 924 w 1257"/>
                <a:gd name="T51" fmla="*/ 0 h 818"/>
                <a:gd name="T52" fmla="*/ 956 w 1257"/>
                <a:gd name="T53" fmla="*/ 10 h 818"/>
                <a:gd name="T54" fmla="*/ 1023 w 1257"/>
                <a:gd name="T55" fmla="*/ 47 h 818"/>
                <a:gd name="T56" fmla="*/ 1161 w 1257"/>
                <a:gd name="T57" fmla="*/ 149 h 818"/>
                <a:gd name="T58" fmla="*/ 1240 w 1257"/>
                <a:gd name="T59" fmla="*/ 213 h 818"/>
                <a:gd name="T60" fmla="*/ 1257 w 1257"/>
                <a:gd name="T61" fmla="*/ 237 h 818"/>
                <a:gd name="T62" fmla="*/ 1253 w 1257"/>
                <a:gd name="T63" fmla="*/ 253 h 818"/>
                <a:gd name="T64" fmla="*/ 1236 w 1257"/>
                <a:gd name="T65" fmla="*/ 270 h 818"/>
                <a:gd name="T66" fmla="*/ 1210 w 1257"/>
                <a:gd name="T67" fmla="*/ 279 h 818"/>
                <a:gd name="T68" fmla="*/ 1157 w 1257"/>
                <a:gd name="T69" fmla="*/ 277 h 818"/>
                <a:gd name="T70" fmla="*/ 1108 w 1257"/>
                <a:gd name="T71" fmla="*/ 264 h 818"/>
                <a:gd name="T72" fmla="*/ 1081 w 1257"/>
                <a:gd name="T73" fmla="*/ 279 h 818"/>
                <a:gd name="T74" fmla="*/ 1042 w 1257"/>
                <a:gd name="T75" fmla="*/ 312 h 818"/>
                <a:gd name="T76" fmla="*/ 928 w 1257"/>
                <a:gd name="T77" fmla="*/ 366 h 818"/>
                <a:gd name="T78" fmla="*/ 897 w 1257"/>
                <a:gd name="T79" fmla="*/ 348 h 818"/>
                <a:gd name="T80" fmla="*/ 855 w 1257"/>
                <a:gd name="T81" fmla="*/ 351 h 818"/>
                <a:gd name="T82" fmla="*/ 715 w 1257"/>
                <a:gd name="T83" fmla="*/ 388 h 818"/>
                <a:gd name="T84" fmla="*/ 708 w 1257"/>
                <a:gd name="T85" fmla="*/ 534 h 818"/>
                <a:gd name="T86" fmla="*/ 700 w 1257"/>
                <a:gd name="T87" fmla="*/ 568 h 818"/>
                <a:gd name="T88" fmla="*/ 690 w 1257"/>
                <a:gd name="T89" fmla="*/ 578 h 818"/>
                <a:gd name="T90" fmla="*/ 655 w 1257"/>
                <a:gd name="T91" fmla="*/ 593 h 818"/>
                <a:gd name="T92" fmla="*/ 633 w 1257"/>
                <a:gd name="T93" fmla="*/ 611 h 818"/>
                <a:gd name="T94" fmla="*/ 627 w 1257"/>
                <a:gd name="T95" fmla="*/ 652 h 818"/>
                <a:gd name="T96" fmla="*/ 626 w 1257"/>
                <a:gd name="T97" fmla="*/ 712 h 818"/>
                <a:gd name="T98" fmla="*/ 616 w 1257"/>
                <a:gd name="T99" fmla="*/ 744 h 818"/>
                <a:gd name="T100" fmla="*/ 591 w 1257"/>
                <a:gd name="T101" fmla="*/ 763 h 818"/>
                <a:gd name="T102" fmla="*/ 565 w 1257"/>
                <a:gd name="T103" fmla="*/ 776 h 818"/>
                <a:gd name="T104" fmla="*/ 549 w 1257"/>
                <a:gd name="T105" fmla="*/ 771 h 818"/>
                <a:gd name="T106" fmla="*/ 531 w 1257"/>
                <a:gd name="T107" fmla="*/ 749 h 818"/>
                <a:gd name="T108" fmla="*/ 513 w 1257"/>
                <a:gd name="T109" fmla="*/ 738 h 818"/>
                <a:gd name="T110" fmla="*/ 487 w 1257"/>
                <a:gd name="T111" fmla="*/ 743 h 818"/>
                <a:gd name="T112" fmla="*/ 406 w 1257"/>
                <a:gd name="T113" fmla="*/ 777 h 818"/>
                <a:gd name="T114" fmla="*/ 318 w 1257"/>
                <a:gd name="T115" fmla="*/ 815 h 818"/>
                <a:gd name="T116" fmla="*/ 297 w 1257"/>
                <a:gd name="T117" fmla="*/ 813 h 818"/>
                <a:gd name="T118" fmla="*/ 272 w 1257"/>
                <a:gd name="T119" fmla="*/ 778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57" h="818">
                  <a:moveTo>
                    <a:pt x="259" y="752"/>
                  </a:moveTo>
                  <a:lnTo>
                    <a:pt x="250" y="736"/>
                  </a:lnTo>
                  <a:lnTo>
                    <a:pt x="244" y="718"/>
                  </a:lnTo>
                  <a:lnTo>
                    <a:pt x="237" y="699"/>
                  </a:lnTo>
                  <a:lnTo>
                    <a:pt x="231" y="679"/>
                  </a:lnTo>
                  <a:lnTo>
                    <a:pt x="227" y="659"/>
                  </a:lnTo>
                  <a:lnTo>
                    <a:pt x="223" y="635"/>
                  </a:lnTo>
                  <a:lnTo>
                    <a:pt x="220" y="612"/>
                  </a:lnTo>
                  <a:lnTo>
                    <a:pt x="217" y="586"/>
                  </a:lnTo>
                  <a:lnTo>
                    <a:pt x="211" y="486"/>
                  </a:lnTo>
                  <a:lnTo>
                    <a:pt x="128" y="461"/>
                  </a:lnTo>
                  <a:lnTo>
                    <a:pt x="112" y="455"/>
                  </a:lnTo>
                  <a:lnTo>
                    <a:pt x="98" y="450"/>
                  </a:lnTo>
                  <a:lnTo>
                    <a:pt x="84" y="444"/>
                  </a:lnTo>
                  <a:lnTo>
                    <a:pt x="70" y="439"/>
                  </a:lnTo>
                  <a:lnTo>
                    <a:pt x="59" y="432"/>
                  </a:lnTo>
                  <a:lnTo>
                    <a:pt x="47" y="425"/>
                  </a:lnTo>
                  <a:lnTo>
                    <a:pt x="37" y="417"/>
                  </a:lnTo>
                  <a:lnTo>
                    <a:pt x="29" y="410"/>
                  </a:lnTo>
                  <a:lnTo>
                    <a:pt x="21" y="402"/>
                  </a:lnTo>
                  <a:lnTo>
                    <a:pt x="14" y="395"/>
                  </a:lnTo>
                  <a:lnTo>
                    <a:pt x="8" y="387"/>
                  </a:lnTo>
                  <a:lnTo>
                    <a:pt x="4" y="378"/>
                  </a:lnTo>
                  <a:lnTo>
                    <a:pt x="2" y="371"/>
                  </a:lnTo>
                  <a:lnTo>
                    <a:pt x="0" y="363"/>
                  </a:lnTo>
                  <a:lnTo>
                    <a:pt x="2" y="356"/>
                  </a:lnTo>
                  <a:lnTo>
                    <a:pt x="3" y="349"/>
                  </a:lnTo>
                  <a:lnTo>
                    <a:pt x="8" y="344"/>
                  </a:lnTo>
                  <a:lnTo>
                    <a:pt x="21" y="336"/>
                  </a:lnTo>
                  <a:lnTo>
                    <a:pt x="40" y="325"/>
                  </a:lnTo>
                  <a:lnTo>
                    <a:pt x="65" y="312"/>
                  </a:lnTo>
                  <a:lnTo>
                    <a:pt x="128" y="281"/>
                  </a:lnTo>
                  <a:lnTo>
                    <a:pt x="204" y="245"/>
                  </a:lnTo>
                  <a:lnTo>
                    <a:pt x="256" y="222"/>
                  </a:lnTo>
                  <a:lnTo>
                    <a:pt x="299" y="200"/>
                  </a:lnTo>
                  <a:lnTo>
                    <a:pt x="334" y="182"/>
                  </a:lnTo>
                  <a:lnTo>
                    <a:pt x="362" y="167"/>
                  </a:lnTo>
                  <a:lnTo>
                    <a:pt x="382" y="153"/>
                  </a:lnTo>
                  <a:lnTo>
                    <a:pt x="399" y="140"/>
                  </a:lnTo>
                  <a:lnTo>
                    <a:pt x="404" y="135"/>
                  </a:lnTo>
                  <a:lnTo>
                    <a:pt x="410" y="129"/>
                  </a:lnTo>
                  <a:lnTo>
                    <a:pt x="414" y="124"/>
                  </a:lnTo>
                  <a:lnTo>
                    <a:pt x="417" y="118"/>
                  </a:lnTo>
                  <a:lnTo>
                    <a:pt x="425" y="105"/>
                  </a:lnTo>
                  <a:lnTo>
                    <a:pt x="431" y="94"/>
                  </a:lnTo>
                  <a:lnTo>
                    <a:pt x="433" y="90"/>
                  </a:lnTo>
                  <a:lnTo>
                    <a:pt x="437" y="87"/>
                  </a:lnTo>
                  <a:lnTo>
                    <a:pt x="440" y="85"/>
                  </a:lnTo>
                  <a:lnTo>
                    <a:pt x="444" y="84"/>
                  </a:lnTo>
                  <a:lnTo>
                    <a:pt x="454" y="83"/>
                  </a:lnTo>
                  <a:lnTo>
                    <a:pt x="466" y="85"/>
                  </a:lnTo>
                  <a:lnTo>
                    <a:pt x="483" y="90"/>
                  </a:lnTo>
                  <a:lnTo>
                    <a:pt x="506" y="96"/>
                  </a:lnTo>
                  <a:lnTo>
                    <a:pt x="521" y="101"/>
                  </a:lnTo>
                  <a:lnTo>
                    <a:pt x="535" y="103"/>
                  </a:lnTo>
                  <a:lnTo>
                    <a:pt x="546" y="105"/>
                  </a:lnTo>
                  <a:lnTo>
                    <a:pt x="556" y="103"/>
                  </a:lnTo>
                  <a:lnTo>
                    <a:pt x="564" y="101"/>
                  </a:lnTo>
                  <a:lnTo>
                    <a:pt x="574" y="96"/>
                  </a:lnTo>
                  <a:lnTo>
                    <a:pt x="585" y="88"/>
                  </a:lnTo>
                  <a:lnTo>
                    <a:pt x="597" y="79"/>
                  </a:lnTo>
                  <a:lnTo>
                    <a:pt x="609" y="69"/>
                  </a:lnTo>
                  <a:lnTo>
                    <a:pt x="622" y="61"/>
                  </a:lnTo>
                  <a:lnTo>
                    <a:pt x="635" y="54"/>
                  </a:lnTo>
                  <a:lnTo>
                    <a:pt x="652" y="50"/>
                  </a:lnTo>
                  <a:lnTo>
                    <a:pt x="670" y="46"/>
                  </a:lnTo>
                  <a:lnTo>
                    <a:pt x="693" y="41"/>
                  </a:lnTo>
                  <a:lnTo>
                    <a:pt x="719" y="39"/>
                  </a:lnTo>
                  <a:lnTo>
                    <a:pt x="752" y="36"/>
                  </a:lnTo>
                  <a:lnTo>
                    <a:pt x="800" y="32"/>
                  </a:lnTo>
                  <a:lnTo>
                    <a:pt x="843" y="26"/>
                  </a:lnTo>
                  <a:lnTo>
                    <a:pt x="861" y="22"/>
                  </a:lnTo>
                  <a:lnTo>
                    <a:pt x="877" y="18"/>
                  </a:lnTo>
                  <a:lnTo>
                    <a:pt x="888" y="14"/>
                  </a:lnTo>
                  <a:lnTo>
                    <a:pt x="897" y="10"/>
                  </a:lnTo>
                  <a:lnTo>
                    <a:pt x="906" y="6"/>
                  </a:lnTo>
                  <a:lnTo>
                    <a:pt x="916" y="2"/>
                  </a:lnTo>
                  <a:lnTo>
                    <a:pt x="924" y="0"/>
                  </a:lnTo>
                  <a:lnTo>
                    <a:pt x="932" y="2"/>
                  </a:lnTo>
                  <a:lnTo>
                    <a:pt x="943" y="4"/>
                  </a:lnTo>
                  <a:lnTo>
                    <a:pt x="956" y="10"/>
                  </a:lnTo>
                  <a:lnTo>
                    <a:pt x="971" y="17"/>
                  </a:lnTo>
                  <a:lnTo>
                    <a:pt x="990" y="26"/>
                  </a:lnTo>
                  <a:lnTo>
                    <a:pt x="1023" y="47"/>
                  </a:lnTo>
                  <a:lnTo>
                    <a:pt x="1066" y="77"/>
                  </a:lnTo>
                  <a:lnTo>
                    <a:pt x="1114" y="112"/>
                  </a:lnTo>
                  <a:lnTo>
                    <a:pt x="1161" y="149"/>
                  </a:lnTo>
                  <a:lnTo>
                    <a:pt x="1196" y="176"/>
                  </a:lnTo>
                  <a:lnTo>
                    <a:pt x="1223" y="197"/>
                  </a:lnTo>
                  <a:lnTo>
                    <a:pt x="1240" y="213"/>
                  </a:lnTo>
                  <a:lnTo>
                    <a:pt x="1251" y="226"/>
                  </a:lnTo>
                  <a:lnTo>
                    <a:pt x="1256" y="231"/>
                  </a:lnTo>
                  <a:lnTo>
                    <a:pt x="1257" y="237"/>
                  </a:lnTo>
                  <a:lnTo>
                    <a:pt x="1257" y="241"/>
                  </a:lnTo>
                  <a:lnTo>
                    <a:pt x="1257" y="245"/>
                  </a:lnTo>
                  <a:lnTo>
                    <a:pt x="1253" y="253"/>
                  </a:lnTo>
                  <a:lnTo>
                    <a:pt x="1246" y="261"/>
                  </a:lnTo>
                  <a:lnTo>
                    <a:pt x="1240" y="266"/>
                  </a:lnTo>
                  <a:lnTo>
                    <a:pt x="1236" y="270"/>
                  </a:lnTo>
                  <a:lnTo>
                    <a:pt x="1229" y="272"/>
                  </a:lnTo>
                  <a:lnTo>
                    <a:pt x="1224" y="275"/>
                  </a:lnTo>
                  <a:lnTo>
                    <a:pt x="1210" y="279"/>
                  </a:lnTo>
                  <a:lnTo>
                    <a:pt x="1194" y="281"/>
                  </a:lnTo>
                  <a:lnTo>
                    <a:pt x="1176" y="281"/>
                  </a:lnTo>
                  <a:lnTo>
                    <a:pt x="1157" y="277"/>
                  </a:lnTo>
                  <a:lnTo>
                    <a:pt x="1136" y="272"/>
                  </a:lnTo>
                  <a:lnTo>
                    <a:pt x="1113" y="264"/>
                  </a:lnTo>
                  <a:lnTo>
                    <a:pt x="1108" y="264"/>
                  </a:lnTo>
                  <a:lnTo>
                    <a:pt x="1100" y="267"/>
                  </a:lnTo>
                  <a:lnTo>
                    <a:pt x="1092" y="272"/>
                  </a:lnTo>
                  <a:lnTo>
                    <a:pt x="1081" y="279"/>
                  </a:lnTo>
                  <a:lnTo>
                    <a:pt x="1069" y="289"/>
                  </a:lnTo>
                  <a:lnTo>
                    <a:pt x="1056" y="300"/>
                  </a:lnTo>
                  <a:lnTo>
                    <a:pt x="1042" y="312"/>
                  </a:lnTo>
                  <a:lnTo>
                    <a:pt x="1030" y="326"/>
                  </a:lnTo>
                  <a:lnTo>
                    <a:pt x="965" y="393"/>
                  </a:lnTo>
                  <a:lnTo>
                    <a:pt x="928" y="366"/>
                  </a:lnTo>
                  <a:lnTo>
                    <a:pt x="917" y="358"/>
                  </a:lnTo>
                  <a:lnTo>
                    <a:pt x="908" y="352"/>
                  </a:lnTo>
                  <a:lnTo>
                    <a:pt x="897" y="348"/>
                  </a:lnTo>
                  <a:lnTo>
                    <a:pt x="886" y="347"/>
                  </a:lnTo>
                  <a:lnTo>
                    <a:pt x="872" y="348"/>
                  </a:lnTo>
                  <a:lnTo>
                    <a:pt x="855" y="351"/>
                  </a:lnTo>
                  <a:lnTo>
                    <a:pt x="833" y="356"/>
                  </a:lnTo>
                  <a:lnTo>
                    <a:pt x="805" y="363"/>
                  </a:lnTo>
                  <a:lnTo>
                    <a:pt x="715" y="388"/>
                  </a:lnTo>
                  <a:lnTo>
                    <a:pt x="711" y="481"/>
                  </a:lnTo>
                  <a:lnTo>
                    <a:pt x="710" y="510"/>
                  </a:lnTo>
                  <a:lnTo>
                    <a:pt x="708" y="534"/>
                  </a:lnTo>
                  <a:lnTo>
                    <a:pt x="706" y="550"/>
                  </a:lnTo>
                  <a:lnTo>
                    <a:pt x="703" y="563"/>
                  </a:lnTo>
                  <a:lnTo>
                    <a:pt x="700" y="568"/>
                  </a:lnTo>
                  <a:lnTo>
                    <a:pt x="697" y="571"/>
                  </a:lnTo>
                  <a:lnTo>
                    <a:pt x="695" y="575"/>
                  </a:lnTo>
                  <a:lnTo>
                    <a:pt x="690" y="578"/>
                  </a:lnTo>
                  <a:lnTo>
                    <a:pt x="681" y="583"/>
                  </a:lnTo>
                  <a:lnTo>
                    <a:pt x="668" y="587"/>
                  </a:lnTo>
                  <a:lnTo>
                    <a:pt x="655" y="593"/>
                  </a:lnTo>
                  <a:lnTo>
                    <a:pt x="645" y="597"/>
                  </a:lnTo>
                  <a:lnTo>
                    <a:pt x="638" y="604"/>
                  </a:lnTo>
                  <a:lnTo>
                    <a:pt x="633" y="611"/>
                  </a:lnTo>
                  <a:lnTo>
                    <a:pt x="630" y="620"/>
                  </a:lnTo>
                  <a:lnTo>
                    <a:pt x="629" y="634"/>
                  </a:lnTo>
                  <a:lnTo>
                    <a:pt x="627" y="652"/>
                  </a:lnTo>
                  <a:lnTo>
                    <a:pt x="627" y="674"/>
                  </a:lnTo>
                  <a:lnTo>
                    <a:pt x="627" y="695"/>
                  </a:lnTo>
                  <a:lnTo>
                    <a:pt x="626" y="712"/>
                  </a:lnTo>
                  <a:lnTo>
                    <a:pt x="624" y="726"/>
                  </a:lnTo>
                  <a:lnTo>
                    <a:pt x="622" y="736"/>
                  </a:lnTo>
                  <a:lnTo>
                    <a:pt x="616" y="744"/>
                  </a:lnTo>
                  <a:lnTo>
                    <a:pt x="611" y="752"/>
                  </a:lnTo>
                  <a:lnTo>
                    <a:pt x="602" y="758"/>
                  </a:lnTo>
                  <a:lnTo>
                    <a:pt x="591" y="763"/>
                  </a:lnTo>
                  <a:lnTo>
                    <a:pt x="580" y="770"/>
                  </a:lnTo>
                  <a:lnTo>
                    <a:pt x="572" y="773"/>
                  </a:lnTo>
                  <a:lnTo>
                    <a:pt x="565" y="776"/>
                  </a:lnTo>
                  <a:lnTo>
                    <a:pt x="560" y="776"/>
                  </a:lnTo>
                  <a:lnTo>
                    <a:pt x="554" y="774"/>
                  </a:lnTo>
                  <a:lnTo>
                    <a:pt x="549" y="771"/>
                  </a:lnTo>
                  <a:lnTo>
                    <a:pt x="545" y="766"/>
                  </a:lnTo>
                  <a:lnTo>
                    <a:pt x="538" y="759"/>
                  </a:lnTo>
                  <a:lnTo>
                    <a:pt x="531" y="749"/>
                  </a:lnTo>
                  <a:lnTo>
                    <a:pt x="523" y="743"/>
                  </a:lnTo>
                  <a:lnTo>
                    <a:pt x="519" y="740"/>
                  </a:lnTo>
                  <a:lnTo>
                    <a:pt x="513" y="738"/>
                  </a:lnTo>
                  <a:lnTo>
                    <a:pt x="508" y="738"/>
                  </a:lnTo>
                  <a:lnTo>
                    <a:pt x="502" y="738"/>
                  </a:lnTo>
                  <a:lnTo>
                    <a:pt x="487" y="743"/>
                  </a:lnTo>
                  <a:lnTo>
                    <a:pt x="466" y="749"/>
                  </a:lnTo>
                  <a:lnTo>
                    <a:pt x="440" y="762"/>
                  </a:lnTo>
                  <a:lnTo>
                    <a:pt x="406" y="777"/>
                  </a:lnTo>
                  <a:lnTo>
                    <a:pt x="371" y="793"/>
                  </a:lnTo>
                  <a:lnTo>
                    <a:pt x="341" y="806"/>
                  </a:lnTo>
                  <a:lnTo>
                    <a:pt x="318" y="815"/>
                  </a:lnTo>
                  <a:lnTo>
                    <a:pt x="307" y="818"/>
                  </a:lnTo>
                  <a:lnTo>
                    <a:pt x="303" y="817"/>
                  </a:lnTo>
                  <a:lnTo>
                    <a:pt x="297" y="813"/>
                  </a:lnTo>
                  <a:lnTo>
                    <a:pt x="292" y="807"/>
                  </a:lnTo>
                  <a:lnTo>
                    <a:pt x="286" y="799"/>
                  </a:lnTo>
                  <a:lnTo>
                    <a:pt x="272" y="778"/>
                  </a:lnTo>
                  <a:lnTo>
                    <a:pt x="259" y="75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1622571" y="5543507"/>
              <a:ext cx="79901" cy="54593"/>
            </a:xfrm>
            <a:custGeom>
              <a:avLst/>
              <a:gdLst>
                <a:gd name="T0" fmla="*/ 266 w 664"/>
                <a:gd name="T1" fmla="*/ 435 h 453"/>
                <a:gd name="T2" fmla="*/ 246 w 664"/>
                <a:gd name="T3" fmla="*/ 371 h 453"/>
                <a:gd name="T4" fmla="*/ 227 w 664"/>
                <a:gd name="T5" fmla="*/ 307 h 453"/>
                <a:gd name="T6" fmla="*/ 212 w 664"/>
                <a:gd name="T7" fmla="*/ 267 h 453"/>
                <a:gd name="T8" fmla="*/ 198 w 664"/>
                <a:gd name="T9" fmla="*/ 238 h 453"/>
                <a:gd name="T10" fmla="*/ 186 w 664"/>
                <a:gd name="T11" fmla="*/ 222 h 453"/>
                <a:gd name="T12" fmla="*/ 167 w 664"/>
                <a:gd name="T13" fmla="*/ 215 h 453"/>
                <a:gd name="T14" fmla="*/ 112 w 664"/>
                <a:gd name="T15" fmla="*/ 204 h 453"/>
                <a:gd name="T16" fmla="*/ 0 w 664"/>
                <a:gd name="T17" fmla="*/ 180 h 453"/>
                <a:gd name="T18" fmla="*/ 8 w 664"/>
                <a:gd name="T19" fmla="*/ 29 h 453"/>
                <a:gd name="T20" fmla="*/ 88 w 664"/>
                <a:gd name="T21" fmla="*/ 6 h 453"/>
                <a:gd name="T22" fmla="*/ 116 w 664"/>
                <a:gd name="T23" fmla="*/ 0 h 453"/>
                <a:gd name="T24" fmla="*/ 135 w 664"/>
                <a:gd name="T25" fmla="*/ 2 h 453"/>
                <a:gd name="T26" fmla="*/ 153 w 664"/>
                <a:gd name="T27" fmla="*/ 7 h 453"/>
                <a:gd name="T28" fmla="*/ 175 w 664"/>
                <a:gd name="T29" fmla="*/ 21 h 453"/>
                <a:gd name="T30" fmla="*/ 201 w 664"/>
                <a:gd name="T31" fmla="*/ 32 h 453"/>
                <a:gd name="T32" fmla="*/ 216 w 664"/>
                <a:gd name="T33" fmla="*/ 35 h 453"/>
                <a:gd name="T34" fmla="*/ 224 w 664"/>
                <a:gd name="T35" fmla="*/ 44 h 453"/>
                <a:gd name="T36" fmla="*/ 231 w 664"/>
                <a:gd name="T37" fmla="*/ 65 h 453"/>
                <a:gd name="T38" fmla="*/ 237 w 664"/>
                <a:gd name="T39" fmla="*/ 95 h 453"/>
                <a:gd name="T40" fmla="*/ 244 w 664"/>
                <a:gd name="T41" fmla="*/ 147 h 453"/>
                <a:gd name="T42" fmla="*/ 252 w 664"/>
                <a:gd name="T43" fmla="*/ 179 h 453"/>
                <a:gd name="T44" fmla="*/ 260 w 664"/>
                <a:gd name="T45" fmla="*/ 191 h 453"/>
                <a:gd name="T46" fmla="*/ 271 w 664"/>
                <a:gd name="T47" fmla="*/ 196 h 453"/>
                <a:gd name="T48" fmla="*/ 286 w 664"/>
                <a:gd name="T49" fmla="*/ 193 h 453"/>
                <a:gd name="T50" fmla="*/ 316 w 664"/>
                <a:gd name="T51" fmla="*/ 176 h 453"/>
                <a:gd name="T52" fmla="*/ 398 w 664"/>
                <a:gd name="T53" fmla="*/ 119 h 453"/>
                <a:gd name="T54" fmla="*/ 553 w 664"/>
                <a:gd name="T55" fmla="*/ 154 h 453"/>
                <a:gd name="T56" fmla="*/ 616 w 664"/>
                <a:gd name="T57" fmla="*/ 172 h 453"/>
                <a:gd name="T58" fmla="*/ 630 w 664"/>
                <a:gd name="T59" fmla="*/ 186 h 453"/>
                <a:gd name="T60" fmla="*/ 642 w 664"/>
                <a:gd name="T61" fmla="*/ 248 h 453"/>
                <a:gd name="T62" fmla="*/ 656 w 664"/>
                <a:gd name="T63" fmla="*/ 327 h 453"/>
                <a:gd name="T64" fmla="*/ 663 w 664"/>
                <a:gd name="T65" fmla="*/ 376 h 453"/>
                <a:gd name="T66" fmla="*/ 663 w 664"/>
                <a:gd name="T67" fmla="*/ 404 h 453"/>
                <a:gd name="T68" fmla="*/ 656 w 664"/>
                <a:gd name="T69" fmla="*/ 421 h 453"/>
                <a:gd name="T70" fmla="*/ 644 w 664"/>
                <a:gd name="T71" fmla="*/ 433 h 453"/>
                <a:gd name="T72" fmla="*/ 633 w 664"/>
                <a:gd name="T73" fmla="*/ 440 h 453"/>
                <a:gd name="T74" fmla="*/ 620 w 664"/>
                <a:gd name="T75" fmla="*/ 437 h 453"/>
                <a:gd name="T76" fmla="*/ 604 w 664"/>
                <a:gd name="T77" fmla="*/ 426 h 453"/>
                <a:gd name="T78" fmla="*/ 575 w 664"/>
                <a:gd name="T79" fmla="*/ 407 h 453"/>
                <a:gd name="T80" fmla="*/ 543 w 664"/>
                <a:gd name="T81" fmla="*/ 389 h 453"/>
                <a:gd name="T82" fmla="*/ 521 w 664"/>
                <a:gd name="T83" fmla="*/ 387 h 453"/>
                <a:gd name="T84" fmla="*/ 469 w 664"/>
                <a:gd name="T85" fmla="*/ 398 h 453"/>
                <a:gd name="T86" fmla="*/ 398 w 664"/>
                <a:gd name="T87" fmla="*/ 418 h 453"/>
                <a:gd name="T88" fmla="*/ 326 w 664"/>
                <a:gd name="T89" fmla="*/ 440 h 453"/>
                <a:gd name="T90" fmla="*/ 289 w 664"/>
                <a:gd name="T91" fmla="*/ 453 h 453"/>
                <a:gd name="T92" fmla="*/ 275 w 664"/>
                <a:gd name="T93" fmla="*/ 451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64" h="453">
                  <a:moveTo>
                    <a:pt x="271" y="447"/>
                  </a:moveTo>
                  <a:lnTo>
                    <a:pt x="266" y="435"/>
                  </a:lnTo>
                  <a:lnTo>
                    <a:pt x="257" y="407"/>
                  </a:lnTo>
                  <a:lnTo>
                    <a:pt x="246" y="371"/>
                  </a:lnTo>
                  <a:lnTo>
                    <a:pt x="234" y="330"/>
                  </a:lnTo>
                  <a:lnTo>
                    <a:pt x="227" y="307"/>
                  </a:lnTo>
                  <a:lnTo>
                    <a:pt x="220" y="285"/>
                  </a:lnTo>
                  <a:lnTo>
                    <a:pt x="212" y="267"/>
                  </a:lnTo>
                  <a:lnTo>
                    <a:pt x="205" y="251"/>
                  </a:lnTo>
                  <a:lnTo>
                    <a:pt x="198" y="238"/>
                  </a:lnTo>
                  <a:lnTo>
                    <a:pt x="193" y="229"/>
                  </a:lnTo>
                  <a:lnTo>
                    <a:pt x="186" y="222"/>
                  </a:lnTo>
                  <a:lnTo>
                    <a:pt x="180" y="219"/>
                  </a:lnTo>
                  <a:lnTo>
                    <a:pt x="167" y="215"/>
                  </a:lnTo>
                  <a:lnTo>
                    <a:pt x="142" y="209"/>
                  </a:lnTo>
                  <a:lnTo>
                    <a:pt x="112" y="204"/>
                  </a:lnTo>
                  <a:lnTo>
                    <a:pt x="80" y="197"/>
                  </a:lnTo>
                  <a:lnTo>
                    <a:pt x="0" y="180"/>
                  </a:lnTo>
                  <a:lnTo>
                    <a:pt x="4" y="105"/>
                  </a:lnTo>
                  <a:lnTo>
                    <a:pt x="8" y="29"/>
                  </a:lnTo>
                  <a:lnTo>
                    <a:pt x="70" y="11"/>
                  </a:lnTo>
                  <a:lnTo>
                    <a:pt x="88" y="6"/>
                  </a:lnTo>
                  <a:lnTo>
                    <a:pt x="103" y="3"/>
                  </a:lnTo>
                  <a:lnTo>
                    <a:pt x="116" y="0"/>
                  </a:lnTo>
                  <a:lnTo>
                    <a:pt x="125" y="0"/>
                  </a:lnTo>
                  <a:lnTo>
                    <a:pt x="135" y="2"/>
                  </a:lnTo>
                  <a:lnTo>
                    <a:pt x="143" y="3"/>
                  </a:lnTo>
                  <a:lnTo>
                    <a:pt x="153" y="7"/>
                  </a:lnTo>
                  <a:lnTo>
                    <a:pt x="161" y="13"/>
                  </a:lnTo>
                  <a:lnTo>
                    <a:pt x="175" y="21"/>
                  </a:lnTo>
                  <a:lnTo>
                    <a:pt x="189" y="28"/>
                  </a:lnTo>
                  <a:lnTo>
                    <a:pt x="201" y="32"/>
                  </a:lnTo>
                  <a:lnTo>
                    <a:pt x="211" y="33"/>
                  </a:lnTo>
                  <a:lnTo>
                    <a:pt x="216" y="35"/>
                  </a:lnTo>
                  <a:lnTo>
                    <a:pt x="220" y="39"/>
                  </a:lnTo>
                  <a:lnTo>
                    <a:pt x="224" y="44"/>
                  </a:lnTo>
                  <a:lnTo>
                    <a:pt x="228" y="53"/>
                  </a:lnTo>
                  <a:lnTo>
                    <a:pt x="231" y="65"/>
                  </a:lnTo>
                  <a:lnTo>
                    <a:pt x="234" y="79"/>
                  </a:lnTo>
                  <a:lnTo>
                    <a:pt x="237" y="95"/>
                  </a:lnTo>
                  <a:lnTo>
                    <a:pt x="239" y="116"/>
                  </a:lnTo>
                  <a:lnTo>
                    <a:pt x="244" y="147"/>
                  </a:lnTo>
                  <a:lnTo>
                    <a:pt x="249" y="171"/>
                  </a:lnTo>
                  <a:lnTo>
                    <a:pt x="252" y="179"/>
                  </a:lnTo>
                  <a:lnTo>
                    <a:pt x="256" y="186"/>
                  </a:lnTo>
                  <a:lnTo>
                    <a:pt x="260" y="191"/>
                  </a:lnTo>
                  <a:lnTo>
                    <a:pt x="266" y="194"/>
                  </a:lnTo>
                  <a:lnTo>
                    <a:pt x="271" y="196"/>
                  </a:lnTo>
                  <a:lnTo>
                    <a:pt x="278" y="194"/>
                  </a:lnTo>
                  <a:lnTo>
                    <a:pt x="286" y="193"/>
                  </a:lnTo>
                  <a:lnTo>
                    <a:pt x="294" y="189"/>
                  </a:lnTo>
                  <a:lnTo>
                    <a:pt x="316" y="176"/>
                  </a:lnTo>
                  <a:lnTo>
                    <a:pt x="343" y="158"/>
                  </a:lnTo>
                  <a:lnTo>
                    <a:pt x="398" y="119"/>
                  </a:lnTo>
                  <a:lnTo>
                    <a:pt x="510" y="145"/>
                  </a:lnTo>
                  <a:lnTo>
                    <a:pt x="553" y="154"/>
                  </a:lnTo>
                  <a:lnTo>
                    <a:pt x="590" y="164"/>
                  </a:lnTo>
                  <a:lnTo>
                    <a:pt x="616" y="172"/>
                  </a:lnTo>
                  <a:lnTo>
                    <a:pt x="626" y="175"/>
                  </a:lnTo>
                  <a:lnTo>
                    <a:pt x="630" y="186"/>
                  </a:lnTo>
                  <a:lnTo>
                    <a:pt x="635" y="211"/>
                  </a:lnTo>
                  <a:lnTo>
                    <a:pt x="642" y="248"/>
                  </a:lnTo>
                  <a:lnTo>
                    <a:pt x="651" y="293"/>
                  </a:lnTo>
                  <a:lnTo>
                    <a:pt x="656" y="327"/>
                  </a:lnTo>
                  <a:lnTo>
                    <a:pt x="660" y="354"/>
                  </a:lnTo>
                  <a:lnTo>
                    <a:pt x="663" y="376"/>
                  </a:lnTo>
                  <a:lnTo>
                    <a:pt x="664" y="392"/>
                  </a:lnTo>
                  <a:lnTo>
                    <a:pt x="663" y="404"/>
                  </a:lnTo>
                  <a:lnTo>
                    <a:pt x="660" y="414"/>
                  </a:lnTo>
                  <a:lnTo>
                    <a:pt x="656" y="421"/>
                  </a:lnTo>
                  <a:lnTo>
                    <a:pt x="651" y="428"/>
                  </a:lnTo>
                  <a:lnTo>
                    <a:pt x="644" y="433"/>
                  </a:lnTo>
                  <a:lnTo>
                    <a:pt x="638" y="437"/>
                  </a:lnTo>
                  <a:lnTo>
                    <a:pt x="633" y="440"/>
                  </a:lnTo>
                  <a:lnTo>
                    <a:pt x="627" y="440"/>
                  </a:lnTo>
                  <a:lnTo>
                    <a:pt x="620" y="437"/>
                  </a:lnTo>
                  <a:lnTo>
                    <a:pt x="612" y="433"/>
                  </a:lnTo>
                  <a:lnTo>
                    <a:pt x="604" y="426"/>
                  </a:lnTo>
                  <a:lnTo>
                    <a:pt x="591" y="418"/>
                  </a:lnTo>
                  <a:lnTo>
                    <a:pt x="575" y="407"/>
                  </a:lnTo>
                  <a:lnTo>
                    <a:pt x="558" y="398"/>
                  </a:lnTo>
                  <a:lnTo>
                    <a:pt x="543" y="389"/>
                  </a:lnTo>
                  <a:lnTo>
                    <a:pt x="532" y="385"/>
                  </a:lnTo>
                  <a:lnTo>
                    <a:pt x="521" y="387"/>
                  </a:lnTo>
                  <a:lnTo>
                    <a:pt x="499" y="391"/>
                  </a:lnTo>
                  <a:lnTo>
                    <a:pt x="469" y="398"/>
                  </a:lnTo>
                  <a:lnTo>
                    <a:pt x="435" y="407"/>
                  </a:lnTo>
                  <a:lnTo>
                    <a:pt x="398" y="418"/>
                  </a:lnTo>
                  <a:lnTo>
                    <a:pt x="360" y="429"/>
                  </a:lnTo>
                  <a:lnTo>
                    <a:pt x="326" y="440"/>
                  </a:lnTo>
                  <a:lnTo>
                    <a:pt x="297" y="451"/>
                  </a:lnTo>
                  <a:lnTo>
                    <a:pt x="289" y="453"/>
                  </a:lnTo>
                  <a:lnTo>
                    <a:pt x="282" y="453"/>
                  </a:lnTo>
                  <a:lnTo>
                    <a:pt x="275" y="451"/>
                  </a:lnTo>
                  <a:lnTo>
                    <a:pt x="271" y="4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1654748" y="5432512"/>
              <a:ext cx="172818" cy="185473"/>
            </a:xfrm>
            <a:custGeom>
              <a:avLst/>
              <a:gdLst>
                <a:gd name="T0" fmla="*/ 464 w 1433"/>
                <a:gd name="T1" fmla="*/ 1452 h 1538"/>
                <a:gd name="T2" fmla="*/ 428 w 1433"/>
                <a:gd name="T3" fmla="*/ 1255 h 1538"/>
                <a:gd name="T4" fmla="*/ 389 w 1433"/>
                <a:gd name="T5" fmla="*/ 1094 h 1538"/>
                <a:gd name="T6" fmla="*/ 352 w 1433"/>
                <a:gd name="T7" fmla="*/ 1058 h 1538"/>
                <a:gd name="T8" fmla="*/ 169 w 1433"/>
                <a:gd name="T9" fmla="*/ 1013 h 1538"/>
                <a:gd name="T10" fmla="*/ 106 w 1433"/>
                <a:gd name="T11" fmla="*/ 1012 h 1538"/>
                <a:gd name="T12" fmla="*/ 31 w 1433"/>
                <a:gd name="T13" fmla="*/ 1058 h 1538"/>
                <a:gd name="T14" fmla="*/ 6 w 1433"/>
                <a:gd name="T15" fmla="*/ 1020 h 1538"/>
                <a:gd name="T16" fmla="*/ 4 w 1433"/>
                <a:gd name="T17" fmla="*/ 936 h 1538"/>
                <a:gd name="T18" fmla="*/ 54 w 1433"/>
                <a:gd name="T19" fmla="*/ 871 h 1538"/>
                <a:gd name="T20" fmla="*/ 102 w 1433"/>
                <a:gd name="T21" fmla="*/ 838 h 1538"/>
                <a:gd name="T22" fmla="*/ 154 w 1433"/>
                <a:gd name="T23" fmla="*/ 849 h 1538"/>
                <a:gd name="T24" fmla="*/ 205 w 1433"/>
                <a:gd name="T25" fmla="*/ 852 h 1538"/>
                <a:gd name="T26" fmla="*/ 274 w 1433"/>
                <a:gd name="T27" fmla="*/ 810 h 1538"/>
                <a:gd name="T28" fmla="*/ 301 w 1433"/>
                <a:gd name="T29" fmla="*/ 767 h 1538"/>
                <a:gd name="T30" fmla="*/ 205 w 1433"/>
                <a:gd name="T31" fmla="*/ 683 h 1538"/>
                <a:gd name="T32" fmla="*/ 158 w 1433"/>
                <a:gd name="T33" fmla="*/ 632 h 1538"/>
                <a:gd name="T34" fmla="*/ 197 w 1433"/>
                <a:gd name="T35" fmla="*/ 592 h 1538"/>
                <a:gd name="T36" fmla="*/ 295 w 1433"/>
                <a:gd name="T37" fmla="*/ 539 h 1538"/>
                <a:gd name="T38" fmla="*/ 484 w 1433"/>
                <a:gd name="T39" fmla="*/ 532 h 1538"/>
                <a:gd name="T40" fmla="*/ 491 w 1433"/>
                <a:gd name="T41" fmla="*/ 370 h 1538"/>
                <a:gd name="T42" fmla="*/ 532 w 1433"/>
                <a:gd name="T43" fmla="*/ 313 h 1538"/>
                <a:gd name="T44" fmla="*/ 553 w 1433"/>
                <a:gd name="T45" fmla="*/ 277 h 1538"/>
                <a:gd name="T46" fmla="*/ 589 w 1433"/>
                <a:gd name="T47" fmla="*/ 185 h 1538"/>
                <a:gd name="T48" fmla="*/ 601 w 1433"/>
                <a:gd name="T49" fmla="*/ 134 h 1538"/>
                <a:gd name="T50" fmla="*/ 592 w 1433"/>
                <a:gd name="T51" fmla="*/ 103 h 1538"/>
                <a:gd name="T52" fmla="*/ 626 w 1433"/>
                <a:gd name="T53" fmla="*/ 74 h 1538"/>
                <a:gd name="T54" fmla="*/ 772 w 1433"/>
                <a:gd name="T55" fmla="*/ 4 h 1538"/>
                <a:gd name="T56" fmla="*/ 799 w 1433"/>
                <a:gd name="T57" fmla="*/ 11 h 1538"/>
                <a:gd name="T58" fmla="*/ 835 w 1433"/>
                <a:gd name="T59" fmla="*/ 70 h 1538"/>
                <a:gd name="T60" fmla="*/ 821 w 1433"/>
                <a:gd name="T61" fmla="*/ 162 h 1538"/>
                <a:gd name="T62" fmla="*/ 781 w 1433"/>
                <a:gd name="T63" fmla="*/ 260 h 1538"/>
                <a:gd name="T64" fmla="*/ 713 w 1433"/>
                <a:gd name="T65" fmla="*/ 426 h 1538"/>
                <a:gd name="T66" fmla="*/ 765 w 1433"/>
                <a:gd name="T67" fmla="*/ 617 h 1538"/>
                <a:gd name="T68" fmla="*/ 791 w 1433"/>
                <a:gd name="T69" fmla="*/ 656 h 1538"/>
                <a:gd name="T70" fmla="*/ 850 w 1433"/>
                <a:gd name="T71" fmla="*/ 617 h 1538"/>
                <a:gd name="T72" fmla="*/ 953 w 1433"/>
                <a:gd name="T73" fmla="*/ 532 h 1538"/>
                <a:gd name="T74" fmla="*/ 1103 w 1433"/>
                <a:gd name="T75" fmla="*/ 570 h 1538"/>
                <a:gd name="T76" fmla="*/ 1268 w 1433"/>
                <a:gd name="T77" fmla="*/ 590 h 1538"/>
                <a:gd name="T78" fmla="*/ 1311 w 1433"/>
                <a:gd name="T79" fmla="*/ 607 h 1538"/>
                <a:gd name="T80" fmla="*/ 1338 w 1433"/>
                <a:gd name="T81" fmla="*/ 829 h 1538"/>
                <a:gd name="T82" fmla="*/ 1280 w 1433"/>
                <a:gd name="T83" fmla="*/ 1023 h 1538"/>
                <a:gd name="T84" fmla="*/ 1246 w 1433"/>
                <a:gd name="T85" fmla="*/ 1090 h 1538"/>
                <a:gd name="T86" fmla="*/ 1192 w 1433"/>
                <a:gd name="T87" fmla="*/ 1144 h 1538"/>
                <a:gd name="T88" fmla="*/ 1045 w 1433"/>
                <a:gd name="T89" fmla="*/ 1074 h 1538"/>
                <a:gd name="T90" fmla="*/ 917 w 1433"/>
                <a:gd name="T91" fmla="*/ 1035 h 1538"/>
                <a:gd name="T92" fmla="*/ 871 w 1433"/>
                <a:gd name="T93" fmla="*/ 1076 h 1538"/>
                <a:gd name="T94" fmla="*/ 781 w 1433"/>
                <a:gd name="T95" fmla="*/ 1218 h 1538"/>
                <a:gd name="T96" fmla="*/ 744 w 1433"/>
                <a:gd name="T97" fmla="*/ 1241 h 1538"/>
                <a:gd name="T98" fmla="*/ 619 w 1433"/>
                <a:gd name="T99" fmla="*/ 1357 h 1538"/>
                <a:gd name="T100" fmla="*/ 593 w 1433"/>
                <a:gd name="T101" fmla="*/ 1416 h 1538"/>
                <a:gd name="T102" fmla="*/ 550 w 1433"/>
                <a:gd name="T103" fmla="*/ 1430 h 1538"/>
                <a:gd name="T104" fmla="*/ 519 w 1433"/>
                <a:gd name="T105" fmla="*/ 1490 h 1538"/>
                <a:gd name="T106" fmla="*/ 495 w 1433"/>
                <a:gd name="T107" fmla="*/ 1537 h 1538"/>
                <a:gd name="T108" fmla="*/ 483 w 1433"/>
                <a:gd name="T109" fmla="*/ 1534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33" h="1538">
                  <a:moveTo>
                    <a:pt x="479" y="1526"/>
                  </a:moveTo>
                  <a:lnTo>
                    <a:pt x="477" y="1518"/>
                  </a:lnTo>
                  <a:lnTo>
                    <a:pt x="473" y="1502"/>
                  </a:lnTo>
                  <a:lnTo>
                    <a:pt x="469" y="1480"/>
                  </a:lnTo>
                  <a:lnTo>
                    <a:pt x="464" y="1452"/>
                  </a:lnTo>
                  <a:lnTo>
                    <a:pt x="457" y="1419"/>
                  </a:lnTo>
                  <a:lnTo>
                    <a:pt x="450" y="1380"/>
                  </a:lnTo>
                  <a:lnTo>
                    <a:pt x="443" y="1340"/>
                  </a:lnTo>
                  <a:lnTo>
                    <a:pt x="436" y="1298"/>
                  </a:lnTo>
                  <a:lnTo>
                    <a:pt x="428" y="1255"/>
                  </a:lnTo>
                  <a:lnTo>
                    <a:pt x="420" y="1215"/>
                  </a:lnTo>
                  <a:lnTo>
                    <a:pt x="411" y="1178"/>
                  </a:lnTo>
                  <a:lnTo>
                    <a:pt x="403" y="1145"/>
                  </a:lnTo>
                  <a:lnTo>
                    <a:pt x="396" y="1116"/>
                  </a:lnTo>
                  <a:lnTo>
                    <a:pt x="389" y="1094"/>
                  </a:lnTo>
                  <a:lnTo>
                    <a:pt x="385" y="1079"/>
                  </a:lnTo>
                  <a:lnTo>
                    <a:pt x="381" y="1072"/>
                  </a:lnTo>
                  <a:lnTo>
                    <a:pt x="376" y="1068"/>
                  </a:lnTo>
                  <a:lnTo>
                    <a:pt x="366" y="1064"/>
                  </a:lnTo>
                  <a:lnTo>
                    <a:pt x="352" y="1058"/>
                  </a:lnTo>
                  <a:lnTo>
                    <a:pt x="337" y="1053"/>
                  </a:lnTo>
                  <a:lnTo>
                    <a:pt x="299" y="1042"/>
                  </a:lnTo>
                  <a:lnTo>
                    <a:pt x="255" y="1031"/>
                  </a:lnTo>
                  <a:lnTo>
                    <a:pt x="211" y="1021"/>
                  </a:lnTo>
                  <a:lnTo>
                    <a:pt x="169" y="1013"/>
                  </a:lnTo>
                  <a:lnTo>
                    <a:pt x="152" y="1010"/>
                  </a:lnTo>
                  <a:lnTo>
                    <a:pt x="138" y="1009"/>
                  </a:lnTo>
                  <a:lnTo>
                    <a:pt x="125" y="1008"/>
                  </a:lnTo>
                  <a:lnTo>
                    <a:pt x="117" y="1009"/>
                  </a:lnTo>
                  <a:lnTo>
                    <a:pt x="106" y="1012"/>
                  </a:lnTo>
                  <a:lnTo>
                    <a:pt x="92" y="1020"/>
                  </a:lnTo>
                  <a:lnTo>
                    <a:pt x="76" y="1030"/>
                  </a:lnTo>
                  <a:lnTo>
                    <a:pt x="61" y="1041"/>
                  </a:lnTo>
                  <a:lnTo>
                    <a:pt x="44" y="1052"/>
                  </a:lnTo>
                  <a:lnTo>
                    <a:pt x="31" y="1058"/>
                  </a:lnTo>
                  <a:lnTo>
                    <a:pt x="21" y="1063"/>
                  </a:lnTo>
                  <a:lnTo>
                    <a:pt x="17" y="1064"/>
                  </a:lnTo>
                  <a:lnTo>
                    <a:pt x="14" y="1057"/>
                  </a:lnTo>
                  <a:lnTo>
                    <a:pt x="10" y="1041"/>
                  </a:lnTo>
                  <a:lnTo>
                    <a:pt x="6" y="1020"/>
                  </a:lnTo>
                  <a:lnTo>
                    <a:pt x="3" y="995"/>
                  </a:lnTo>
                  <a:lnTo>
                    <a:pt x="0" y="976"/>
                  </a:lnTo>
                  <a:lnTo>
                    <a:pt x="0" y="961"/>
                  </a:lnTo>
                  <a:lnTo>
                    <a:pt x="0" y="947"/>
                  </a:lnTo>
                  <a:lnTo>
                    <a:pt x="4" y="936"/>
                  </a:lnTo>
                  <a:lnTo>
                    <a:pt x="9" y="924"/>
                  </a:lnTo>
                  <a:lnTo>
                    <a:pt x="17" y="913"/>
                  </a:lnTo>
                  <a:lnTo>
                    <a:pt x="29" y="899"/>
                  </a:lnTo>
                  <a:lnTo>
                    <a:pt x="44" y="884"/>
                  </a:lnTo>
                  <a:lnTo>
                    <a:pt x="54" y="871"/>
                  </a:lnTo>
                  <a:lnTo>
                    <a:pt x="65" y="862"/>
                  </a:lnTo>
                  <a:lnTo>
                    <a:pt x="75" y="854"/>
                  </a:lnTo>
                  <a:lnTo>
                    <a:pt x="84" y="847"/>
                  </a:lnTo>
                  <a:lnTo>
                    <a:pt x="94" y="843"/>
                  </a:lnTo>
                  <a:lnTo>
                    <a:pt x="102" y="838"/>
                  </a:lnTo>
                  <a:lnTo>
                    <a:pt x="109" y="837"/>
                  </a:lnTo>
                  <a:lnTo>
                    <a:pt x="114" y="838"/>
                  </a:lnTo>
                  <a:lnTo>
                    <a:pt x="125" y="841"/>
                  </a:lnTo>
                  <a:lnTo>
                    <a:pt x="141" y="845"/>
                  </a:lnTo>
                  <a:lnTo>
                    <a:pt x="154" y="849"/>
                  </a:lnTo>
                  <a:lnTo>
                    <a:pt x="168" y="854"/>
                  </a:lnTo>
                  <a:lnTo>
                    <a:pt x="176" y="855"/>
                  </a:lnTo>
                  <a:lnTo>
                    <a:pt x="186" y="855"/>
                  </a:lnTo>
                  <a:lnTo>
                    <a:pt x="196" y="855"/>
                  </a:lnTo>
                  <a:lnTo>
                    <a:pt x="205" y="852"/>
                  </a:lnTo>
                  <a:lnTo>
                    <a:pt x="216" y="847"/>
                  </a:lnTo>
                  <a:lnTo>
                    <a:pt x="227" y="841"/>
                  </a:lnTo>
                  <a:lnTo>
                    <a:pt x="241" y="834"/>
                  </a:lnTo>
                  <a:lnTo>
                    <a:pt x="255" y="825"/>
                  </a:lnTo>
                  <a:lnTo>
                    <a:pt x="274" y="810"/>
                  </a:lnTo>
                  <a:lnTo>
                    <a:pt x="292" y="794"/>
                  </a:lnTo>
                  <a:lnTo>
                    <a:pt x="303" y="783"/>
                  </a:lnTo>
                  <a:lnTo>
                    <a:pt x="307" y="777"/>
                  </a:lnTo>
                  <a:lnTo>
                    <a:pt x="306" y="772"/>
                  </a:lnTo>
                  <a:lnTo>
                    <a:pt x="301" y="767"/>
                  </a:lnTo>
                  <a:lnTo>
                    <a:pt x="295" y="760"/>
                  </a:lnTo>
                  <a:lnTo>
                    <a:pt x="286" y="752"/>
                  </a:lnTo>
                  <a:lnTo>
                    <a:pt x="263" y="730"/>
                  </a:lnTo>
                  <a:lnTo>
                    <a:pt x="234" y="706"/>
                  </a:lnTo>
                  <a:lnTo>
                    <a:pt x="205" y="683"/>
                  </a:lnTo>
                  <a:lnTo>
                    <a:pt x="180" y="661"/>
                  </a:lnTo>
                  <a:lnTo>
                    <a:pt x="171" y="651"/>
                  </a:lnTo>
                  <a:lnTo>
                    <a:pt x="164" y="643"/>
                  </a:lnTo>
                  <a:lnTo>
                    <a:pt x="160" y="636"/>
                  </a:lnTo>
                  <a:lnTo>
                    <a:pt x="158" y="632"/>
                  </a:lnTo>
                  <a:lnTo>
                    <a:pt x="160" y="628"/>
                  </a:lnTo>
                  <a:lnTo>
                    <a:pt x="163" y="623"/>
                  </a:lnTo>
                  <a:lnTo>
                    <a:pt x="169" y="617"/>
                  </a:lnTo>
                  <a:lnTo>
                    <a:pt x="176" y="609"/>
                  </a:lnTo>
                  <a:lnTo>
                    <a:pt x="197" y="592"/>
                  </a:lnTo>
                  <a:lnTo>
                    <a:pt x="223" y="574"/>
                  </a:lnTo>
                  <a:lnTo>
                    <a:pt x="244" y="562"/>
                  </a:lnTo>
                  <a:lnTo>
                    <a:pt x="262" y="552"/>
                  </a:lnTo>
                  <a:lnTo>
                    <a:pt x="278" y="544"/>
                  </a:lnTo>
                  <a:lnTo>
                    <a:pt x="295" y="539"/>
                  </a:lnTo>
                  <a:lnTo>
                    <a:pt x="312" y="536"/>
                  </a:lnTo>
                  <a:lnTo>
                    <a:pt x="333" y="533"/>
                  </a:lnTo>
                  <a:lnTo>
                    <a:pt x="358" y="533"/>
                  </a:lnTo>
                  <a:lnTo>
                    <a:pt x="387" y="532"/>
                  </a:lnTo>
                  <a:lnTo>
                    <a:pt x="484" y="532"/>
                  </a:lnTo>
                  <a:lnTo>
                    <a:pt x="484" y="445"/>
                  </a:lnTo>
                  <a:lnTo>
                    <a:pt x="486" y="420"/>
                  </a:lnTo>
                  <a:lnTo>
                    <a:pt x="486" y="400"/>
                  </a:lnTo>
                  <a:lnTo>
                    <a:pt x="488" y="383"/>
                  </a:lnTo>
                  <a:lnTo>
                    <a:pt x="491" y="370"/>
                  </a:lnTo>
                  <a:lnTo>
                    <a:pt x="495" y="357"/>
                  </a:lnTo>
                  <a:lnTo>
                    <a:pt x="501" y="348"/>
                  </a:lnTo>
                  <a:lnTo>
                    <a:pt x="509" y="338"/>
                  </a:lnTo>
                  <a:lnTo>
                    <a:pt x="519" y="327"/>
                  </a:lnTo>
                  <a:lnTo>
                    <a:pt x="532" y="313"/>
                  </a:lnTo>
                  <a:lnTo>
                    <a:pt x="543" y="299"/>
                  </a:lnTo>
                  <a:lnTo>
                    <a:pt x="548" y="293"/>
                  </a:lnTo>
                  <a:lnTo>
                    <a:pt x="550" y="287"/>
                  </a:lnTo>
                  <a:lnTo>
                    <a:pt x="552" y="282"/>
                  </a:lnTo>
                  <a:lnTo>
                    <a:pt x="553" y="277"/>
                  </a:lnTo>
                  <a:lnTo>
                    <a:pt x="556" y="265"/>
                  </a:lnTo>
                  <a:lnTo>
                    <a:pt x="561" y="247"/>
                  </a:lnTo>
                  <a:lnTo>
                    <a:pt x="571" y="224"/>
                  </a:lnTo>
                  <a:lnTo>
                    <a:pt x="582" y="200"/>
                  </a:lnTo>
                  <a:lnTo>
                    <a:pt x="589" y="185"/>
                  </a:lnTo>
                  <a:lnTo>
                    <a:pt x="596" y="173"/>
                  </a:lnTo>
                  <a:lnTo>
                    <a:pt x="600" y="161"/>
                  </a:lnTo>
                  <a:lnTo>
                    <a:pt x="601" y="151"/>
                  </a:lnTo>
                  <a:lnTo>
                    <a:pt x="603" y="143"/>
                  </a:lnTo>
                  <a:lnTo>
                    <a:pt x="601" y="134"/>
                  </a:lnTo>
                  <a:lnTo>
                    <a:pt x="600" y="128"/>
                  </a:lnTo>
                  <a:lnTo>
                    <a:pt x="596" y="121"/>
                  </a:lnTo>
                  <a:lnTo>
                    <a:pt x="592" y="112"/>
                  </a:lnTo>
                  <a:lnTo>
                    <a:pt x="590" y="106"/>
                  </a:lnTo>
                  <a:lnTo>
                    <a:pt x="592" y="103"/>
                  </a:lnTo>
                  <a:lnTo>
                    <a:pt x="593" y="99"/>
                  </a:lnTo>
                  <a:lnTo>
                    <a:pt x="596" y="96"/>
                  </a:lnTo>
                  <a:lnTo>
                    <a:pt x="598" y="92"/>
                  </a:lnTo>
                  <a:lnTo>
                    <a:pt x="609" y="84"/>
                  </a:lnTo>
                  <a:lnTo>
                    <a:pt x="626" y="74"/>
                  </a:lnTo>
                  <a:lnTo>
                    <a:pt x="648" y="62"/>
                  </a:lnTo>
                  <a:lnTo>
                    <a:pt x="675" y="48"/>
                  </a:lnTo>
                  <a:lnTo>
                    <a:pt x="714" y="30"/>
                  </a:lnTo>
                  <a:lnTo>
                    <a:pt x="747" y="15"/>
                  </a:lnTo>
                  <a:lnTo>
                    <a:pt x="772" y="4"/>
                  </a:lnTo>
                  <a:lnTo>
                    <a:pt x="784" y="0"/>
                  </a:lnTo>
                  <a:lnTo>
                    <a:pt x="787" y="1"/>
                  </a:lnTo>
                  <a:lnTo>
                    <a:pt x="791" y="2"/>
                  </a:lnTo>
                  <a:lnTo>
                    <a:pt x="795" y="7"/>
                  </a:lnTo>
                  <a:lnTo>
                    <a:pt x="799" y="11"/>
                  </a:lnTo>
                  <a:lnTo>
                    <a:pt x="809" y="23"/>
                  </a:lnTo>
                  <a:lnTo>
                    <a:pt x="820" y="37"/>
                  </a:lnTo>
                  <a:lnTo>
                    <a:pt x="827" y="49"/>
                  </a:lnTo>
                  <a:lnTo>
                    <a:pt x="832" y="59"/>
                  </a:lnTo>
                  <a:lnTo>
                    <a:pt x="835" y="70"/>
                  </a:lnTo>
                  <a:lnTo>
                    <a:pt x="836" y="81"/>
                  </a:lnTo>
                  <a:lnTo>
                    <a:pt x="836" y="95"/>
                  </a:lnTo>
                  <a:lnTo>
                    <a:pt x="832" y="112"/>
                  </a:lnTo>
                  <a:lnTo>
                    <a:pt x="828" y="134"/>
                  </a:lnTo>
                  <a:lnTo>
                    <a:pt x="821" y="162"/>
                  </a:lnTo>
                  <a:lnTo>
                    <a:pt x="814" y="185"/>
                  </a:lnTo>
                  <a:lnTo>
                    <a:pt x="807" y="207"/>
                  </a:lnTo>
                  <a:lnTo>
                    <a:pt x="799" y="227"/>
                  </a:lnTo>
                  <a:lnTo>
                    <a:pt x="791" y="243"/>
                  </a:lnTo>
                  <a:lnTo>
                    <a:pt x="781" y="260"/>
                  </a:lnTo>
                  <a:lnTo>
                    <a:pt x="772" y="275"/>
                  </a:lnTo>
                  <a:lnTo>
                    <a:pt x="759" y="288"/>
                  </a:lnTo>
                  <a:lnTo>
                    <a:pt x="747" y="304"/>
                  </a:lnTo>
                  <a:lnTo>
                    <a:pt x="697" y="354"/>
                  </a:lnTo>
                  <a:lnTo>
                    <a:pt x="713" y="426"/>
                  </a:lnTo>
                  <a:lnTo>
                    <a:pt x="724" y="474"/>
                  </a:lnTo>
                  <a:lnTo>
                    <a:pt x="735" y="518"/>
                  </a:lnTo>
                  <a:lnTo>
                    <a:pt x="744" y="557"/>
                  </a:lnTo>
                  <a:lnTo>
                    <a:pt x="755" y="590"/>
                  </a:lnTo>
                  <a:lnTo>
                    <a:pt x="765" y="617"/>
                  </a:lnTo>
                  <a:lnTo>
                    <a:pt x="774" y="638"/>
                  </a:lnTo>
                  <a:lnTo>
                    <a:pt x="779" y="646"/>
                  </a:lnTo>
                  <a:lnTo>
                    <a:pt x="783" y="651"/>
                  </a:lnTo>
                  <a:lnTo>
                    <a:pt x="787" y="654"/>
                  </a:lnTo>
                  <a:lnTo>
                    <a:pt x="791" y="656"/>
                  </a:lnTo>
                  <a:lnTo>
                    <a:pt x="795" y="654"/>
                  </a:lnTo>
                  <a:lnTo>
                    <a:pt x="803" y="650"/>
                  </a:lnTo>
                  <a:lnTo>
                    <a:pt x="813" y="645"/>
                  </a:lnTo>
                  <a:lnTo>
                    <a:pt x="824" y="636"/>
                  </a:lnTo>
                  <a:lnTo>
                    <a:pt x="850" y="617"/>
                  </a:lnTo>
                  <a:lnTo>
                    <a:pt x="879" y="594"/>
                  </a:lnTo>
                  <a:lnTo>
                    <a:pt x="908" y="570"/>
                  </a:lnTo>
                  <a:lnTo>
                    <a:pt x="930" y="550"/>
                  </a:lnTo>
                  <a:lnTo>
                    <a:pt x="946" y="537"/>
                  </a:lnTo>
                  <a:lnTo>
                    <a:pt x="953" y="532"/>
                  </a:lnTo>
                  <a:lnTo>
                    <a:pt x="963" y="535"/>
                  </a:lnTo>
                  <a:lnTo>
                    <a:pt x="985" y="540"/>
                  </a:lnTo>
                  <a:lnTo>
                    <a:pt x="1018" y="550"/>
                  </a:lnTo>
                  <a:lnTo>
                    <a:pt x="1058" y="559"/>
                  </a:lnTo>
                  <a:lnTo>
                    <a:pt x="1103" y="570"/>
                  </a:lnTo>
                  <a:lnTo>
                    <a:pt x="1151" y="579"/>
                  </a:lnTo>
                  <a:lnTo>
                    <a:pt x="1194" y="585"/>
                  </a:lnTo>
                  <a:lnTo>
                    <a:pt x="1228" y="587"/>
                  </a:lnTo>
                  <a:lnTo>
                    <a:pt x="1250" y="588"/>
                  </a:lnTo>
                  <a:lnTo>
                    <a:pt x="1268" y="590"/>
                  </a:lnTo>
                  <a:lnTo>
                    <a:pt x="1276" y="591"/>
                  </a:lnTo>
                  <a:lnTo>
                    <a:pt x="1283" y="592"/>
                  </a:lnTo>
                  <a:lnTo>
                    <a:pt x="1290" y="595"/>
                  </a:lnTo>
                  <a:lnTo>
                    <a:pt x="1297" y="599"/>
                  </a:lnTo>
                  <a:lnTo>
                    <a:pt x="1311" y="607"/>
                  </a:lnTo>
                  <a:lnTo>
                    <a:pt x="1326" y="621"/>
                  </a:lnTo>
                  <a:lnTo>
                    <a:pt x="1344" y="640"/>
                  </a:lnTo>
                  <a:lnTo>
                    <a:pt x="1366" y="665"/>
                  </a:lnTo>
                  <a:lnTo>
                    <a:pt x="1433" y="741"/>
                  </a:lnTo>
                  <a:lnTo>
                    <a:pt x="1338" y="829"/>
                  </a:lnTo>
                  <a:lnTo>
                    <a:pt x="1243" y="915"/>
                  </a:lnTo>
                  <a:lnTo>
                    <a:pt x="1265" y="976"/>
                  </a:lnTo>
                  <a:lnTo>
                    <a:pt x="1272" y="995"/>
                  </a:lnTo>
                  <a:lnTo>
                    <a:pt x="1278" y="1010"/>
                  </a:lnTo>
                  <a:lnTo>
                    <a:pt x="1280" y="1023"/>
                  </a:lnTo>
                  <a:lnTo>
                    <a:pt x="1279" y="1035"/>
                  </a:lnTo>
                  <a:lnTo>
                    <a:pt x="1276" y="1045"/>
                  </a:lnTo>
                  <a:lnTo>
                    <a:pt x="1269" y="1057"/>
                  </a:lnTo>
                  <a:lnTo>
                    <a:pt x="1260" y="1072"/>
                  </a:lnTo>
                  <a:lnTo>
                    <a:pt x="1246" y="1090"/>
                  </a:lnTo>
                  <a:lnTo>
                    <a:pt x="1231" y="1112"/>
                  </a:lnTo>
                  <a:lnTo>
                    <a:pt x="1216" y="1130"/>
                  </a:lnTo>
                  <a:lnTo>
                    <a:pt x="1205" y="1142"/>
                  </a:lnTo>
                  <a:lnTo>
                    <a:pt x="1201" y="1146"/>
                  </a:lnTo>
                  <a:lnTo>
                    <a:pt x="1192" y="1144"/>
                  </a:lnTo>
                  <a:lnTo>
                    <a:pt x="1176" y="1137"/>
                  </a:lnTo>
                  <a:lnTo>
                    <a:pt x="1154" y="1126"/>
                  </a:lnTo>
                  <a:lnTo>
                    <a:pt x="1128" y="1112"/>
                  </a:lnTo>
                  <a:lnTo>
                    <a:pt x="1085" y="1091"/>
                  </a:lnTo>
                  <a:lnTo>
                    <a:pt x="1045" y="1074"/>
                  </a:lnTo>
                  <a:lnTo>
                    <a:pt x="1008" y="1058"/>
                  </a:lnTo>
                  <a:lnTo>
                    <a:pt x="977" y="1047"/>
                  </a:lnTo>
                  <a:lnTo>
                    <a:pt x="949" y="1039"/>
                  </a:lnTo>
                  <a:lnTo>
                    <a:pt x="927" y="1035"/>
                  </a:lnTo>
                  <a:lnTo>
                    <a:pt x="917" y="1035"/>
                  </a:lnTo>
                  <a:lnTo>
                    <a:pt x="911" y="1035"/>
                  </a:lnTo>
                  <a:lnTo>
                    <a:pt x="904" y="1036"/>
                  </a:lnTo>
                  <a:lnTo>
                    <a:pt x="900" y="1039"/>
                  </a:lnTo>
                  <a:lnTo>
                    <a:pt x="889" y="1052"/>
                  </a:lnTo>
                  <a:lnTo>
                    <a:pt x="871" y="1076"/>
                  </a:lnTo>
                  <a:lnTo>
                    <a:pt x="850" y="1109"/>
                  </a:lnTo>
                  <a:lnTo>
                    <a:pt x="828" y="1146"/>
                  </a:lnTo>
                  <a:lnTo>
                    <a:pt x="809" y="1178"/>
                  </a:lnTo>
                  <a:lnTo>
                    <a:pt x="794" y="1200"/>
                  </a:lnTo>
                  <a:lnTo>
                    <a:pt x="781" y="1218"/>
                  </a:lnTo>
                  <a:lnTo>
                    <a:pt x="770" y="1229"/>
                  </a:lnTo>
                  <a:lnTo>
                    <a:pt x="765" y="1233"/>
                  </a:lnTo>
                  <a:lnTo>
                    <a:pt x="758" y="1237"/>
                  </a:lnTo>
                  <a:lnTo>
                    <a:pt x="751" y="1238"/>
                  </a:lnTo>
                  <a:lnTo>
                    <a:pt x="744" y="1241"/>
                  </a:lnTo>
                  <a:lnTo>
                    <a:pt x="728" y="1243"/>
                  </a:lnTo>
                  <a:lnTo>
                    <a:pt x="707" y="1245"/>
                  </a:lnTo>
                  <a:lnTo>
                    <a:pt x="641" y="1249"/>
                  </a:lnTo>
                  <a:lnTo>
                    <a:pt x="625" y="1333"/>
                  </a:lnTo>
                  <a:lnTo>
                    <a:pt x="619" y="1357"/>
                  </a:lnTo>
                  <a:lnTo>
                    <a:pt x="614" y="1375"/>
                  </a:lnTo>
                  <a:lnTo>
                    <a:pt x="608" y="1390"/>
                  </a:lnTo>
                  <a:lnTo>
                    <a:pt x="604" y="1402"/>
                  </a:lnTo>
                  <a:lnTo>
                    <a:pt x="598" y="1410"/>
                  </a:lnTo>
                  <a:lnTo>
                    <a:pt x="593" y="1416"/>
                  </a:lnTo>
                  <a:lnTo>
                    <a:pt x="587" y="1419"/>
                  </a:lnTo>
                  <a:lnTo>
                    <a:pt x="581" y="1420"/>
                  </a:lnTo>
                  <a:lnTo>
                    <a:pt x="570" y="1420"/>
                  </a:lnTo>
                  <a:lnTo>
                    <a:pt x="560" y="1424"/>
                  </a:lnTo>
                  <a:lnTo>
                    <a:pt x="550" y="1430"/>
                  </a:lnTo>
                  <a:lnTo>
                    <a:pt x="543" y="1436"/>
                  </a:lnTo>
                  <a:lnTo>
                    <a:pt x="535" y="1446"/>
                  </a:lnTo>
                  <a:lnTo>
                    <a:pt x="530" y="1458"/>
                  </a:lnTo>
                  <a:lnTo>
                    <a:pt x="524" y="1474"/>
                  </a:lnTo>
                  <a:lnTo>
                    <a:pt x="519" y="1490"/>
                  </a:lnTo>
                  <a:lnTo>
                    <a:pt x="515" y="1505"/>
                  </a:lnTo>
                  <a:lnTo>
                    <a:pt x="509" y="1518"/>
                  </a:lnTo>
                  <a:lnTo>
                    <a:pt x="504" y="1527"/>
                  </a:lnTo>
                  <a:lnTo>
                    <a:pt x="498" y="1534"/>
                  </a:lnTo>
                  <a:lnTo>
                    <a:pt x="495" y="1537"/>
                  </a:lnTo>
                  <a:lnTo>
                    <a:pt x="493" y="1538"/>
                  </a:lnTo>
                  <a:lnTo>
                    <a:pt x="490" y="1538"/>
                  </a:lnTo>
                  <a:lnTo>
                    <a:pt x="487" y="1538"/>
                  </a:lnTo>
                  <a:lnTo>
                    <a:pt x="486" y="1537"/>
                  </a:lnTo>
                  <a:lnTo>
                    <a:pt x="483" y="1534"/>
                  </a:lnTo>
                  <a:lnTo>
                    <a:pt x="482" y="1530"/>
                  </a:lnTo>
                  <a:lnTo>
                    <a:pt x="479" y="152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1601601" y="5571346"/>
              <a:ext cx="48447" cy="49170"/>
            </a:xfrm>
            <a:custGeom>
              <a:avLst/>
              <a:gdLst>
                <a:gd name="T0" fmla="*/ 24 w 404"/>
                <a:gd name="T1" fmla="*/ 367 h 409"/>
                <a:gd name="T2" fmla="*/ 8 w 404"/>
                <a:gd name="T3" fmla="*/ 349 h 409"/>
                <a:gd name="T4" fmla="*/ 2 w 404"/>
                <a:gd name="T5" fmla="*/ 332 h 409"/>
                <a:gd name="T6" fmla="*/ 4 w 404"/>
                <a:gd name="T7" fmla="*/ 313 h 409"/>
                <a:gd name="T8" fmla="*/ 11 w 404"/>
                <a:gd name="T9" fmla="*/ 291 h 409"/>
                <a:gd name="T10" fmla="*/ 15 w 404"/>
                <a:gd name="T11" fmla="*/ 273 h 409"/>
                <a:gd name="T12" fmla="*/ 16 w 404"/>
                <a:gd name="T13" fmla="*/ 257 h 409"/>
                <a:gd name="T14" fmla="*/ 13 w 404"/>
                <a:gd name="T15" fmla="*/ 244 h 409"/>
                <a:gd name="T16" fmla="*/ 4 w 404"/>
                <a:gd name="T17" fmla="*/ 229 h 409"/>
                <a:gd name="T18" fmla="*/ 0 w 404"/>
                <a:gd name="T19" fmla="*/ 214 h 409"/>
                <a:gd name="T20" fmla="*/ 1 w 404"/>
                <a:gd name="T21" fmla="*/ 206 h 409"/>
                <a:gd name="T22" fmla="*/ 8 w 404"/>
                <a:gd name="T23" fmla="*/ 195 h 409"/>
                <a:gd name="T24" fmla="*/ 28 w 404"/>
                <a:gd name="T25" fmla="*/ 181 h 409"/>
                <a:gd name="T26" fmla="*/ 57 w 404"/>
                <a:gd name="T27" fmla="*/ 166 h 409"/>
                <a:gd name="T28" fmla="*/ 75 w 404"/>
                <a:gd name="T29" fmla="*/ 152 h 409"/>
                <a:gd name="T30" fmla="*/ 85 w 404"/>
                <a:gd name="T31" fmla="*/ 134 h 409"/>
                <a:gd name="T32" fmla="*/ 90 w 404"/>
                <a:gd name="T33" fmla="*/ 103 h 409"/>
                <a:gd name="T34" fmla="*/ 93 w 404"/>
                <a:gd name="T35" fmla="*/ 59 h 409"/>
                <a:gd name="T36" fmla="*/ 97 w 404"/>
                <a:gd name="T37" fmla="*/ 27 h 409"/>
                <a:gd name="T38" fmla="*/ 104 w 404"/>
                <a:gd name="T39" fmla="*/ 15 h 409"/>
                <a:gd name="T40" fmla="*/ 111 w 404"/>
                <a:gd name="T41" fmla="*/ 9 h 409"/>
                <a:gd name="T42" fmla="*/ 127 w 404"/>
                <a:gd name="T43" fmla="*/ 4 h 409"/>
                <a:gd name="T44" fmla="*/ 154 w 404"/>
                <a:gd name="T45" fmla="*/ 0 h 409"/>
                <a:gd name="T46" fmla="*/ 182 w 404"/>
                <a:gd name="T47" fmla="*/ 0 h 409"/>
                <a:gd name="T48" fmla="*/ 233 w 404"/>
                <a:gd name="T49" fmla="*/ 5 h 409"/>
                <a:gd name="T50" fmla="*/ 346 w 404"/>
                <a:gd name="T51" fmla="*/ 31 h 409"/>
                <a:gd name="T52" fmla="*/ 380 w 404"/>
                <a:gd name="T53" fmla="*/ 136 h 409"/>
                <a:gd name="T54" fmla="*/ 398 w 404"/>
                <a:gd name="T55" fmla="*/ 188 h 409"/>
                <a:gd name="T56" fmla="*/ 404 w 404"/>
                <a:gd name="T57" fmla="*/ 210 h 409"/>
                <a:gd name="T58" fmla="*/ 398 w 404"/>
                <a:gd name="T59" fmla="*/ 222 h 409"/>
                <a:gd name="T60" fmla="*/ 382 w 404"/>
                <a:gd name="T61" fmla="*/ 237 h 409"/>
                <a:gd name="T62" fmla="*/ 352 w 404"/>
                <a:gd name="T63" fmla="*/ 254 h 409"/>
                <a:gd name="T64" fmla="*/ 305 w 404"/>
                <a:gd name="T65" fmla="*/ 277 h 409"/>
                <a:gd name="T66" fmla="*/ 272 w 404"/>
                <a:gd name="T67" fmla="*/ 295 h 409"/>
                <a:gd name="T68" fmla="*/ 259 w 404"/>
                <a:gd name="T69" fmla="*/ 307 h 409"/>
                <a:gd name="T70" fmla="*/ 255 w 404"/>
                <a:gd name="T71" fmla="*/ 317 h 409"/>
                <a:gd name="T72" fmla="*/ 254 w 404"/>
                <a:gd name="T73" fmla="*/ 332 h 409"/>
                <a:gd name="T74" fmla="*/ 257 w 404"/>
                <a:gd name="T75" fmla="*/ 364 h 409"/>
                <a:gd name="T76" fmla="*/ 254 w 404"/>
                <a:gd name="T77" fmla="*/ 382 h 409"/>
                <a:gd name="T78" fmla="*/ 248 w 404"/>
                <a:gd name="T79" fmla="*/ 390 h 409"/>
                <a:gd name="T80" fmla="*/ 237 w 404"/>
                <a:gd name="T81" fmla="*/ 395 h 409"/>
                <a:gd name="T82" fmla="*/ 222 w 404"/>
                <a:gd name="T83" fmla="*/ 400 h 409"/>
                <a:gd name="T84" fmla="*/ 187 w 404"/>
                <a:gd name="T85" fmla="*/ 405 h 409"/>
                <a:gd name="T86" fmla="*/ 132 w 404"/>
                <a:gd name="T87" fmla="*/ 409 h 409"/>
                <a:gd name="T88" fmla="*/ 100 w 404"/>
                <a:gd name="T89" fmla="*/ 409 h 409"/>
                <a:gd name="T90" fmla="*/ 75 w 404"/>
                <a:gd name="T91" fmla="*/ 402 h 409"/>
                <a:gd name="T92" fmla="*/ 52 w 404"/>
                <a:gd name="T93" fmla="*/ 38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04" h="409">
                  <a:moveTo>
                    <a:pt x="38" y="378"/>
                  </a:moveTo>
                  <a:lnTo>
                    <a:pt x="24" y="367"/>
                  </a:lnTo>
                  <a:lnTo>
                    <a:pt x="15" y="357"/>
                  </a:lnTo>
                  <a:lnTo>
                    <a:pt x="8" y="349"/>
                  </a:lnTo>
                  <a:lnTo>
                    <a:pt x="4" y="340"/>
                  </a:lnTo>
                  <a:lnTo>
                    <a:pt x="2" y="332"/>
                  </a:lnTo>
                  <a:lnTo>
                    <a:pt x="2" y="324"/>
                  </a:lnTo>
                  <a:lnTo>
                    <a:pt x="4" y="313"/>
                  </a:lnTo>
                  <a:lnTo>
                    <a:pt x="8" y="301"/>
                  </a:lnTo>
                  <a:lnTo>
                    <a:pt x="11" y="291"/>
                  </a:lnTo>
                  <a:lnTo>
                    <a:pt x="13" y="281"/>
                  </a:lnTo>
                  <a:lnTo>
                    <a:pt x="15" y="273"/>
                  </a:lnTo>
                  <a:lnTo>
                    <a:pt x="16" y="265"/>
                  </a:lnTo>
                  <a:lnTo>
                    <a:pt x="16" y="257"/>
                  </a:lnTo>
                  <a:lnTo>
                    <a:pt x="15" y="251"/>
                  </a:lnTo>
                  <a:lnTo>
                    <a:pt x="13" y="244"/>
                  </a:lnTo>
                  <a:lnTo>
                    <a:pt x="11" y="240"/>
                  </a:lnTo>
                  <a:lnTo>
                    <a:pt x="4" y="229"/>
                  </a:lnTo>
                  <a:lnTo>
                    <a:pt x="1" y="218"/>
                  </a:lnTo>
                  <a:lnTo>
                    <a:pt x="0" y="214"/>
                  </a:lnTo>
                  <a:lnTo>
                    <a:pt x="0" y="210"/>
                  </a:lnTo>
                  <a:lnTo>
                    <a:pt x="1" y="206"/>
                  </a:lnTo>
                  <a:lnTo>
                    <a:pt x="2" y="202"/>
                  </a:lnTo>
                  <a:lnTo>
                    <a:pt x="8" y="195"/>
                  </a:lnTo>
                  <a:lnTo>
                    <a:pt x="16" y="188"/>
                  </a:lnTo>
                  <a:lnTo>
                    <a:pt x="28" y="181"/>
                  </a:lnTo>
                  <a:lnTo>
                    <a:pt x="44" y="173"/>
                  </a:lnTo>
                  <a:lnTo>
                    <a:pt x="57" y="166"/>
                  </a:lnTo>
                  <a:lnTo>
                    <a:pt x="67" y="160"/>
                  </a:lnTo>
                  <a:lnTo>
                    <a:pt x="75" y="152"/>
                  </a:lnTo>
                  <a:lnTo>
                    <a:pt x="81" y="144"/>
                  </a:lnTo>
                  <a:lnTo>
                    <a:pt x="85" y="134"/>
                  </a:lnTo>
                  <a:lnTo>
                    <a:pt x="88" y="120"/>
                  </a:lnTo>
                  <a:lnTo>
                    <a:pt x="90" y="103"/>
                  </a:lnTo>
                  <a:lnTo>
                    <a:pt x="92" y="82"/>
                  </a:lnTo>
                  <a:lnTo>
                    <a:pt x="93" y="59"/>
                  </a:lnTo>
                  <a:lnTo>
                    <a:pt x="94" y="41"/>
                  </a:lnTo>
                  <a:lnTo>
                    <a:pt x="97" y="27"/>
                  </a:lnTo>
                  <a:lnTo>
                    <a:pt x="101" y="19"/>
                  </a:lnTo>
                  <a:lnTo>
                    <a:pt x="104" y="15"/>
                  </a:lnTo>
                  <a:lnTo>
                    <a:pt x="107" y="12"/>
                  </a:lnTo>
                  <a:lnTo>
                    <a:pt x="111" y="9"/>
                  </a:lnTo>
                  <a:lnTo>
                    <a:pt x="116" y="8"/>
                  </a:lnTo>
                  <a:lnTo>
                    <a:pt x="127" y="4"/>
                  </a:lnTo>
                  <a:lnTo>
                    <a:pt x="143" y="1"/>
                  </a:lnTo>
                  <a:lnTo>
                    <a:pt x="154" y="0"/>
                  </a:lnTo>
                  <a:lnTo>
                    <a:pt x="167" y="0"/>
                  </a:lnTo>
                  <a:lnTo>
                    <a:pt x="182" y="0"/>
                  </a:lnTo>
                  <a:lnTo>
                    <a:pt x="199" y="1"/>
                  </a:lnTo>
                  <a:lnTo>
                    <a:pt x="233" y="5"/>
                  </a:lnTo>
                  <a:lnTo>
                    <a:pt x="268" y="12"/>
                  </a:lnTo>
                  <a:lnTo>
                    <a:pt x="346" y="31"/>
                  </a:lnTo>
                  <a:lnTo>
                    <a:pt x="371" y="105"/>
                  </a:lnTo>
                  <a:lnTo>
                    <a:pt x="380" y="136"/>
                  </a:lnTo>
                  <a:lnTo>
                    <a:pt x="390" y="164"/>
                  </a:lnTo>
                  <a:lnTo>
                    <a:pt x="398" y="188"/>
                  </a:lnTo>
                  <a:lnTo>
                    <a:pt x="402" y="203"/>
                  </a:lnTo>
                  <a:lnTo>
                    <a:pt x="404" y="210"/>
                  </a:lnTo>
                  <a:lnTo>
                    <a:pt x="402" y="217"/>
                  </a:lnTo>
                  <a:lnTo>
                    <a:pt x="398" y="222"/>
                  </a:lnTo>
                  <a:lnTo>
                    <a:pt x="391" y="229"/>
                  </a:lnTo>
                  <a:lnTo>
                    <a:pt x="382" y="237"/>
                  </a:lnTo>
                  <a:lnTo>
                    <a:pt x="368" y="246"/>
                  </a:lnTo>
                  <a:lnTo>
                    <a:pt x="352" y="254"/>
                  </a:lnTo>
                  <a:lnTo>
                    <a:pt x="330" y="265"/>
                  </a:lnTo>
                  <a:lnTo>
                    <a:pt x="305" y="277"/>
                  </a:lnTo>
                  <a:lnTo>
                    <a:pt x="286" y="287"/>
                  </a:lnTo>
                  <a:lnTo>
                    <a:pt x="272" y="295"/>
                  </a:lnTo>
                  <a:lnTo>
                    <a:pt x="264" y="303"/>
                  </a:lnTo>
                  <a:lnTo>
                    <a:pt x="259" y="307"/>
                  </a:lnTo>
                  <a:lnTo>
                    <a:pt x="257" y="312"/>
                  </a:lnTo>
                  <a:lnTo>
                    <a:pt x="255" y="317"/>
                  </a:lnTo>
                  <a:lnTo>
                    <a:pt x="254" y="321"/>
                  </a:lnTo>
                  <a:lnTo>
                    <a:pt x="254" y="332"/>
                  </a:lnTo>
                  <a:lnTo>
                    <a:pt x="255" y="346"/>
                  </a:lnTo>
                  <a:lnTo>
                    <a:pt x="257" y="364"/>
                  </a:lnTo>
                  <a:lnTo>
                    <a:pt x="255" y="376"/>
                  </a:lnTo>
                  <a:lnTo>
                    <a:pt x="254" y="382"/>
                  </a:lnTo>
                  <a:lnTo>
                    <a:pt x="251" y="386"/>
                  </a:lnTo>
                  <a:lnTo>
                    <a:pt x="248" y="390"/>
                  </a:lnTo>
                  <a:lnTo>
                    <a:pt x="243" y="393"/>
                  </a:lnTo>
                  <a:lnTo>
                    <a:pt x="237" y="395"/>
                  </a:lnTo>
                  <a:lnTo>
                    <a:pt x="231" y="398"/>
                  </a:lnTo>
                  <a:lnTo>
                    <a:pt x="222" y="400"/>
                  </a:lnTo>
                  <a:lnTo>
                    <a:pt x="211" y="402"/>
                  </a:lnTo>
                  <a:lnTo>
                    <a:pt x="187" y="405"/>
                  </a:lnTo>
                  <a:lnTo>
                    <a:pt x="152" y="408"/>
                  </a:lnTo>
                  <a:lnTo>
                    <a:pt x="132" y="409"/>
                  </a:lnTo>
                  <a:lnTo>
                    <a:pt x="114" y="409"/>
                  </a:lnTo>
                  <a:lnTo>
                    <a:pt x="100" y="409"/>
                  </a:lnTo>
                  <a:lnTo>
                    <a:pt x="86" y="406"/>
                  </a:lnTo>
                  <a:lnTo>
                    <a:pt x="75" y="402"/>
                  </a:lnTo>
                  <a:lnTo>
                    <a:pt x="63" y="397"/>
                  </a:lnTo>
                  <a:lnTo>
                    <a:pt x="52" y="389"/>
                  </a:lnTo>
                  <a:lnTo>
                    <a:pt x="38" y="37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45" name="Freeform 41"/>
            <p:cNvSpPr>
              <a:spLocks/>
            </p:cNvSpPr>
            <p:nvPr/>
          </p:nvSpPr>
          <p:spPr bwMode="auto">
            <a:xfrm>
              <a:off x="1509046" y="5555076"/>
              <a:ext cx="90386" cy="68332"/>
            </a:xfrm>
            <a:custGeom>
              <a:avLst/>
              <a:gdLst>
                <a:gd name="T0" fmla="*/ 397 w 750"/>
                <a:gd name="T1" fmla="*/ 494 h 567"/>
                <a:gd name="T2" fmla="*/ 350 w 750"/>
                <a:gd name="T3" fmla="*/ 474 h 567"/>
                <a:gd name="T4" fmla="*/ 320 w 750"/>
                <a:gd name="T5" fmla="*/ 465 h 567"/>
                <a:gd name="T6" fmla="*/ 302 w 750"/>
                <a:gd name="T7" fmla="*/ 465 h 567"/>
                <a:gd name="T8" fmla="*/ 288 w 750"/>
                <a:gd name="T9" fmla="*/ 476 h 567"/>
                <a:gd name="T10" fmla="*/ 277 w 750"/>
                <a:gd name="T11" fmla="*/ 481 h 567"/>
                <a:gd name="T12" fmla="*/ 271 w 750"/>
                <a:gd name="T13" fmla="*/ 481 h 567"/>
                <a:gd name="T14" fmla="*/ 258 w 750"/>
                <a:gd name="T15" fmla="*/ 472 h 567"/>
                <a:gd name="T16" fmla="*/ 239 w 750"/>
                <a:gd name="T17" fmla="*/ 444 h 567"/>
                <a:gd name="T18" fmla="*/ 216 w 750"/>
                <a:gd name="T19" fmla="*/ 406 h 567"/>
                <a:gd name="T20" fmla="*/ 191 w 750"/>
                <a:gd name="T21" fmla="*/ 375 h 567"/>
                <a:gd name="T22" fmla="*/ 158 w 750"/>
                <a:gd name="T23" fmla="*/ 344 h 567"/>
                <a:gd name="T24" fmla="*/ 118 w 750"/>
                <a:gd name="T25" fmla="*/ 314 h 567"/>
                <a:gd name="T26" fmla="*/ 0 w 750"/>
                <a:gd name="T27" fmla="*/ 235 h 567"/>
                <a:gd name="T28" fmla="*/ 75 w 750"/>
                <a:gd name="T29" fmla="*/ 153 h 567"/>
                <a:gd name="T30" fmla="*/ 128 w 750"/>
                <a:gd name="T31" fmla="*/ 94 h 567"/>
                <a:gd name="T32" fmla="*/ 174 w 750"/>
                <a:gd name="T33" fmla="*/ 44 h 567"/>
                <a:gd name="T34" fmla="*/ 203 w 750"/>
                <a:gd name="T35" fmla="*/ 18 h 567"/>
                <a:gd name="T36" fmla="*/ 221 w 750"/>
                <a:gd name="T37" fmla="*/ 7 h 567"/>
                <a:gd name="T38" fmla="*/ 238 w 750"/>
                <a:gd name="T39" fmla="*/ 2 h 567"/>
                <a:gd name="T40" fmla="*/ 255 w 750"/>
                <a:gd name="T41" fmla="*/ 0 h 567"/>
                <a:gd name="T42" fmla="*/ 288 w 750"/>
                <a:gd name="T43" fmla="*/ 6 h 567"/>
                <a:gd name="T44" fmla="*/ 382 w 750"/>
                <a:gd name="T45" fmla="*/ 36 h 567"/>
                <a:gd name="T46" fmla="*/ 382 w 750"/>
                <a:gd name="T47" fmla="*/ 158 h 567"/>
                <a:gd name="T48" fmla="*/ 386 w 750"/>
                <a:gd name="T49" fmla="*/ 204 h 567"/>
                <a:gd name="T50" fmla="*/ 396 w 750"/>
                <a:gd name="T51" fmla="*/ 239 h 567"/>
                <a:gd name="T52" fmla="*/ 412 w 750"/>
                <a:gd name="T53" fmla="*/ 278 h 567"/>
                <a:gd name="T54" fmla="*/ 441 w 750"/>
                <a:gd name="T55" fmla="*/ 330 h 567"/>
                <a:gd name="T56" fmla="*/ 470 w 750"/>
                <a:gd name="T57" fmla="*/ 373 h 567"/>
                <a:gd name="T58" fmla="*/ 482 w 750"/>
                <a:gd name="T59" fmla="*/ 381 h 567"/>
                <a:gd name="T60" fmla="*/ 500 w 750"/>
                <a:gd name="T61" fmla="*/ 377 h 567"/>
                <a:gd name="T62" fmla="*/ 547 w 750"/>
                <a:gd name="T63" fmla="*/ 358 h 567"/>
                <a:gd name="T64" fmla="*/ 624 w 750"/>
                <a:gd name="T65" fmla="*/ 322 h 567"/>
                <a:gd name="T66" fmla="*/ 680 w 750"/>
                <a:gd name="T67" fmla="*/ 297 h 567"/>
                <a:gd name="T68" fmla="*/ 694 w 750"/>
                <a:gd name="T69" fmla="*/ 297 h 567"/>
                <a:gd name="T70" fmla="*/ 711 w 750"/>
                <a:gd name="T71" fmla="*/ 327 h 567"/>
                <a:gd name="T72" fmla="*/ 750 w 750"/>
                <a:gd name="T73" fmla="*/ 403 h 567"/>
                <a:gd name="T74" fmla="*/ 669 w 750"/>
                <a:gd name="T75" fmla="*/ 567 h 567"/>
                <a:gd name="T76" fmla="*/ 585 w 750"/>
                <a:gd name="T77" fmla="*/ 564 h 567"/>
                <a:gd name="T78" fmla="*/ 548 w 750"/>
                <a:gd name="T79" fmla="*/ 557 h 567"/>
                <a:gd name="T80" fmla="*/ 506 w 750"/>
                <a:gd name="T81" fmla="*/ 543 h 567"/>
                <a:gd name="T82" fmla="*/ 455 w 750"/>
                <a:gd name="T83" fmla="*/ 521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0" h="567">
                  <a:moveTo>
                    <a:pt x="426" y="507"/>
                  </a:moveTo>
                  <a:lnTo>
                    <a:pt x="397" y="494"/>
                  </a:lnTo>
                  <a:lnTo>
                    <a:pt x="372" y="483"/>
                  </a:lnTo>
                  <a:lnTo>
                    <a:pt x="350" y="474"/>
                  </a:lnTo>
                  <a:lnTo>
                    <a:pt x="334" y="469"/>
                  </a:lnTo>
                  <a:lnTo>
                    <a:pt x="320" y="465"/>
                  </a:lnTo>
                  <a:lnTo>
                    <a:pt x="310" y="463"/>
                  </a:lnTo>
                  <a:lnTo>
                    <a:pt x="302" y="465"/>
                  </a:lnTo>
                  <a:lnTo>
                    <a:pt x="298" y="468"/>
                  </a:lnTo>
                  <a:lnTo>
                    <a:pt x="288" y="476"/>
                  </a:lnTo>
                  <a:lnTo>
                    <a:pt x="282" y="480"/>
                  </a:lnTo>
                  <a:lnTo>
                    <a:pt x="277" y="481"/>
                  </a:lnTo>
                  <a:lnTo>
                    <a:pt x="273" y="481"/>
                  </a:lnTo>
                  <a:lnTo>
                    <a:pt x="271" y="481"/>
                  </a:lnTo>
                  <a:lnTo>
                    <a:pt x="266" y="479"/>
                  </a:lnTo>
                  <a:lnTo>
                    <a:pt x="258" y="472"/>
                  </a:lnTo>
                  <a:lnTo>
                    <a:pt x="250" y="461"/>
                  </a:lnTo>
                  <a:lnTo>
                    <a:pt x="239" y="444"/>
                  </a:lnTo>
                  <a:lnTo>
                    <a:pt x="225" y="422"/>
                  </a:lnTo>
                  <a:lnTo>
                    <a:pt x="216" y="406"/>
                  </a:lnTo>
                  <a:lnTo>
                    <a:pt x="203" y="391"/>
                  </a:lnTo>
                  <a:lnTo>
                    <a:pt x="191" y="375"/>
                  </a:lnTo>
                  <a:lnTo>
                    <a:pt x="176" y="359"/>
                  </a:lnTo>
                  <a:lnTo>
                    <a:pt x="158" y="344"/>
                  </a:lnTo>
                  <a:lnTo>
                    <a:pt x="140" y="329"/>
                  </a:lnTo>
                  <a:lnTo>
                    <a:pt x="118" y="314"/>
                  </a:lnTo>
                  <a:lnTo>
                    <a:pt x="96" y="297"/>
                  </a:lnTo>
                  <a:lnTo>
                    <a:pt x="0" y="235"/>
                  </a:lnTo>
                  <a:lnTo>
                    <a:pt x="52" y="179"/>
                  </a:lnTo>
                  <a:lnTo>
                    <a:pt x="75" y="153"/>
                  </a:lnTo>
                  <a:lnTo>
                    <a:pt x="102" y="123"/>
                  </a:lnTo>
                  <a:lnTo>
                    <a:pt x="128" y="94"/>
                  </a:lnTo>
                  <a:lnTo>
                    <a:pt x="150" y="69"/>
                  </a:lnTo>
                  <a:lnTo>
                    <a:pt x="174" y="44"/>
                  </a:lnTo>
                  <a:lnTo>
                    <a:pt x="194" y="25"/>
                  </a:lnTo>
                  <a:lnTo>
                    <a:pt x="203" y="18"/>
                  </a:lnTo>
                  <a:lnTo>
                    <a:pt x="211" y="11"/>
                  </a:lnTo>
                  <a:lnTo>
                    <a:pt x="221" y="7"/>
                  </a:lnTo>
                  <a:lnTo>
                    <a:pt x="229" y="3"/>
                  </a:lnTo>
                  <a:lnTo>
                    <a:pt x="238" y="2"/>
                  </a:lnTo>
                  <a:lnTo>
                    <a:pt x="247" y="0"/>
                  </a:lnTo>
                  <a:lnTo>
                    <a:pt x="255" y="0"/>
                  </a:lnTo>
                  <a:lnTo>
                    <a:pt x="266" y="0"/>
                  </a:lnTo>
                  <a:lnTo>
                    <a:pt x="288" y="6"/>
                  </a:lnTo>
                  <a:lnTo>
                    <a:pt x="316" y="14"/>
                  </a:lnTo>
                  <a:lnTo>
                    <a:pt x="382" y="36"/>
                  </a:lnTo>
                  <a:lnTo>
                    <a:pt x="382" y="131"/>
                  </a:lnTo>
                  <a:lnTo>
                    <a:pt x="382" y="158"/>
                  </a:lnTo>
                  <a:lnTo>
                    <a:pt x="383" y="183"/>
                  </a:lnTo>
                  <a:lnTo>
                    <a:pt x="386" y="204"/>
                  </a:lnTo>
                  <a:lnTo>
                    <a:pt x="390" y="221"/>
                  </a:lnTo>
                  <a:lnTo>
                    <a:pt x="396" y="239"/>
                  </a:lnTo>
                  <a:lnTo>
                    <a:pt x="403" y="259"/>
                  </a:lnTo>
                  <a:lnTo>
                    <a:pt x="412" y="278"/>
                  </a:lnTo>
                  <a:lnTo>
                    <a:pt x="425" y="300"/>
                  </a:lnTo>
                  <a:lnTo>
                    <a:pt x="441" y="330"/>
                  </a:lnTo>
                  <a:lnTo>
                    <a:pt x="458" y="355"/>
                  </a:lnTo>
                  <a:lnTo>
                    <a:pt x="470" y="373"/>
                  </a:lnTo>
                  <a:lnTo>
                    <a:pt x="478" y="381"/>
                  </a:lnTo>
                  <a:lnTo>
                    <a:pt x="482" y="381"/>
                  </a:lnTo>
                  <a:lnTo>
                    <a:pt x="489" y="380"/>
                  </a:lnTo>
                  <a:lnTo>
                    <a:pt x="500" y="377"/>
                  </a:lnTo>
                  <a:lnTo>
                    <a:pt x="514" y="371"/>
                  </a:lnTo>
                  <a:lnTo>
                    <a:pt x="547" y="358"/>
                  </a:lnTo>
                  <a:lnTo>
                    <a:pt x="585" y="340"/>
                  </a:lnTo>
                  <a:lnTo>
                    <a:pt x="624" y="322"/>
                  </a:lnTo>
                  <a:lnTo>
                    <a:pt x="657" y="307"/>
                  </a:lnTo>
                  <a:lnTo>
                    <a:pt x="680" y="297"/>
                  </a:lnTo>
                  <a:lnTo>
                    <a:pt x="690" y="293"/>
                  </a:lnTo>
                  <a:lnTo>
                    <a:pt x="694" y="297"/>
                  </a:lnTo>
                  <a:lnTo>
                    <a:pt x="701" y="309"/>
                  </a:lnTo>
                  <a:lnTo>
                    <a:pt x="711" y="327"/>
                  </a:lnTo>
                  <a:lnTo>
                    <a:pt x="722" y="348"/>
                  </a:lnTo>
                  <a:lnTo>
                    <a:pt x="750" y="403"/>
                  </a:lnTo>
                  <a:lnTo>
                    <a:pt x="709" y="484"/>
                  </a:lnTo>
                  <a:lnTo>
                    <a:pt x="669" y="567"/>
                  </a:lnTo>
                  <a:lnTo>
                    <a:pt x="603" y="565"/>
                  </a:lnTo>
                  <a:lnTo>
                    <a:pt x="585" y="564"/>
                  </a:lnTo>
                  <a:lnTo>
                    <a:pt x="568" y="561"/>
                  </a:lnTo>
                  <a:lnTo>
                    <a:pt x="548" y="557"/>
                  </a:lnTo>
                  <a:lnTo>
                    <a:pt x="528" y="551"/>
                  </a:lnTo>
                  <a:lnTo>
                    <a:pt x="506" y="543"/>
                  </a:lnTo>
                  <a:lnTo>
                    <a:pt x="482" y="534"/>
                  </a:lnTo>
                  <a:lnTo>
                    <a:pt x="455" y="521"/>
                  </a:lnTo>
                  <a:lnTo>
                    <a:pt x="426" y="5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1716572" y="5562669"/>
              <a:ext cx="79901" cy="91832"/>
            </a:xfrm>
            <a:custGeom>
              <a:avLst/>
              <a:gdLst>
                <a:gd name="T0" fmla="*/ 297 w 662"/>
                <a:gd name="T1" fmla="*/ 713 h 762"/>
                <a:gd name="T2" fmla="*/ 310 w 662"/>
                <a:gd name="T3" fmla="*/ 678 h 762"/>
                <a:gd name="T4" fmla="*/ 314 w 662"/>
                <a:gd name="T5" fmla="*/ 629 h 762"/>
                <a:gd name="T6" fmla="*/ 308 w 662"/>
                <a:gd name="T7" fmla="*/ 572 h 762"/>
                <a:gd name="T8" fmla="*/ 293 w 662"/>
                <a:gd name="T9" fmla="*/ 560 h 762"/>
                <a:gd name="T10" fmla="*/ 260 w 662"/>
                <a:gd name="T11" fmla="*/ 563 h 762"/>
                <a:gd name="T12" fmla="*/ 151 w 662"/>
                <a:gd name="T13" fmla="*/ 594 h 762"/>
                <a:gd name="T14" fmla="*/ 65 w 662"/>
                <a:gd name="T15" fmla="*/ 622 h 762"/>
                <a:gd name="T16" fmla="*/ 40 w 662"/>
                <a:gd name="T17" fmla="*/ 623 h 762"/>
                <a:gd name="T18" fmla="*/ 25 w 662"/>
                <a:gd name="T19" fmla="*/ 615 h 762"/>
                <a:gd name="T20" fmla="*/ 4 w 662"/>
                <a:gd name="T21" fmla="*/ 579 h 762"/>
                <a:gd name="T22" fmla="*/ 0 w 662"/>
                <a:gd name="T23" fmla="*/ 559 h 762"/>
                <a:gd name="T24" fmla="*/ 8 w 662"/>
                <a:gd name="T25" fmla="*/ 512 h 762"/>
                <a:gd name="T26" fmla="*/ 35 w 662"/>
                <a:gd name="T27" fmla="*/ 438 h 762"/>
                <a:gd name="T28" fmla="*/ 55 w 662"/>
                <a:gd name="T29" fmla="*/ 398 h 762"/>
                <a:gd name="T30" fmla="*/ 74 w 662"/>
                <a:gd name="T31" fmla="*/ 381 h 762"/>
                <a:gd name="T32" fmla="*/ 92 w 662"/>
                <a:gd name="T33" fmla="*/ 380 h 762"/>
                <a:gd name="T34" fmla="*/ 109 w 662"/>
                <a:gd name="T35" fmla="*/ 373 h 762"/>
                <a:gd name="T36" fmla="*/ 120 w 662"/>
                <a:gd name="T37" fmla="*/ 359 h 762"/>
                <a:gd name="T38" fmla="*/ 138 w 662"/>
                <a:gd name="T39" fmla="*/ 310 h 762"/>
                <a:gd name="T40" fmla="*/ 151 w 662"/>
                <a:gd name="T41" fmla="*/ 235 h 762"/>
                <a:gd name="T42" fmla="*/ 161 w 662"/>
                <a:gd name="T43" fmla="*/ 215 h 762"/>
                <a:gd name="T44" fmla="*/ 173 w 662"/>
                <a:gd name="T45" fmla="*/ 202 h 762"/>
                <a:gd name="T46" fmla="*/ 202 w 662"/>
                <a:gd name="T47" fmla="*/ 197 h 762"/>
                <a:gd name="T48" fmla="*/ 255 w 662"/>
                <a:gd name="T49" fmla="*/ 194 h 762"/>
                <a:gd name="T50" fmla="*/ 272 w 662"/>
                <a:gd name="T51" fmla="*/ 186 h 762"/>
                <a:gd name="T52" fmla="*/ 304 w 662"/>
                <a:gd name="T53" fmla="*/ 152 h 762"/>
                <a:gd name="T54" fmla="*/ 365 w 662"/>
                <a:gd name="T55" fmla="*/ 55 h 762"/>
                <a:gd name="T56" fmla="*/ 403 w 662"/>
                <a:gd name="T57" fmla="*/ 10 h 762"/>
                <a:gd name="T58" fmla="*/ 432 w 662"/>
                <a:gd name="T59" fmla="*/ 0 h 762"/>
                <a:gd name="T60" fmla="*/ 472 w 662"/>
                <a:gd name="T61" fmla="*/ 10 h 762"/>
                <a:gd name="T62" fmla="*/ 662 w 662"/>
                <a:gd name="T63" fmla="*/ 101 h 762"/>
                <a:gd name="T64" fmla="*/ 653 w 662"/>
                <a:gd name="T65" fmla="*/ 240 h 762"/>
                <a:gd name="T66" fmla="*/ 644 w 662"/>
                <a:gd name="T67" fmla="*/ 295 h 762"/>
                <a:gd name="T68" fmla="*/ 630 w 662"/>
                <a:gd name="T69" fmla="*/ 333 h 762"/>
                <a:gd name="T70" fmla="*/ 589 w 662"/>
                <a:gd name="T71" fmla="*/ 416 h 762"/>
                <a:gd name="T72" fmla="*/ 557 w 662"/>
                <a:gd name="T73" fmla="*/ 487 h 762"/>
                <a:gd name="T74" fmla="*/ 530 w 662"/>
                <a:gd name="T75" fmla="*/ 524 h 762"/>
                <a:gd name="T76" fmla="*/ 490 w 662"/>
                <a:gd name="T77" fmla="*/ 548 h 762"/>
                <a:gd name="T78" fmla="*/ 451 w 662"/>
                <a:gd name="T79" fmla="*/ 567 h 762"/>
                <a:gd name="T80" fmla="*/ 440 w 662"/>
                <a:gd name="T81" fmla="*/ 585 h 762"/>
                <a:gd name="T82" fmla="*/ 451 w 662"/>
                <a:gd name="T83" fmla="*/ 629 h 762"/>
                <a:gd name="T84" fmla="*/ 455 w 662"/>
                <a:gd name="T85" fmla="*/ 669 h 762"/>
                <a:gd name="T86" fmla="*/ 447 w 662"/>
                <a:gd name="T87" fmla="*/ 691 h 762"/>
                <a:gd name="T88" fmla="*/ 425 w 662"/>
                <a:gd name="T89" fmla="*/ 707 h 762"/>
                <a:gd name="T90" fmla="*/ 338 w 662"/>
                <a:gd name="T91" fmla="*/ 744 h 762"/>
                <a:gd name="T92" fmla="*/ 274 w 662"/>
                <a:gd name="T93" fmla="*/ 762 h 762"/>
                <a:gd name="T94" fmla="*/ 266 w 662"/>
                <a:gd name="T95" fmla="*/ 758 h 762"/>
                <a:gd name="T96" fmla="*/ 283 w 662"/>
                <a:gd name="T97" fmla="*/ 73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62" h="762">
                  <a:moveTo>
                    <a:pt x="283" y="732"/>
                  </a:moveTo>
                  <a:lnTo>
                    <a:pt x="290" y="722"/>
                  </a:lnTo>
                  <a:lnTo>
                    <a:pt x="297" y="713"/>
                  </a:lnTo>
                  <a:lnTo>
                    <a:pt x="303" y="702"/>
                  </a:lnTo>
                  <a:lnTo>
                    <a:pt x="307" y="691"/>
                  </a:lnTo>
                  <a:lnTo>
                    <a:pt x="310" y="678"/>
                  </a:lnTo>
                  <a:lnTo>
                    <a:pt x="311" y="664"/>
                  </a:lnTo>
                  <a:lnTo>
                    <a:pt x="312" y="648"/>
                  </a:lnTo>
                  <a:lnTo>
                    <a:pt x="314" y="629"/>
                  </a:lnTo>
                  <a:lnTo>
                    <a:pt x="312" y="601"/>
                  </a:lnTo>
                  <a:lnTo>
                    <a:pt x="311" y="581"/>
                  </a:lnTo>
                  <a:lnTo>
                    <a:pt x="308" y="572"/>
                  </a:lnTo>
                  <a:lnTo>
                    <a:pt x="304" y="567"/>
                  </a:lnTo>
                  <a:lnTo>
                    <a:pt x="299" y="563"/>
                  </a:lnTo>
                  <a:lnTo>
                    <a:pt x="293" y="560"/>
                  </a:lnTo>
                  <a:lnTo>
                    <a:pt x="283" y="560"/>
                  </a:lnTo>
                  <a:lnTo>
                    <a:pt x="272" y="560"/>
                  </a:lnTo>
                  <a:lnTo>
                    <a:pt x="260" y="563"/>
                  </a:lnTo>
                  <a:lnTo>
                    <a:pt x="245" y="567"/>
                  </a:lnTo>
                  <a:lnTo>
                    <a:pt x="205" y="578"/>
                  </a:lnTo>
                  <a:lnTo>
                    <a:pt x="151" y="594"/>
                  </a:lnTo>
                  <a:lnTo>
                    <a:pt x="114" y="607"/>
                  </a:lnTo>
                  <a:lnTo>
                    <a:pt x="87" y="616"/>
                  </a:lnTo>
                  <a:lnTo>
                    <a:pt x="65" y="622"/>
                  </a:lnTo>
                  <a:lnTo>
                    <a:pt x="50" y="623"/>
                  </a:lnTo>
                  <a:lnTo>
                    <a:pt x="44" y="625"/>
                  </a:lnTo>
                  <a:lnTo>
                    <a:pt x="40" y="623"/>
                  </a:lnTo>
                  <a:lnTo>
                    <a:pt x="35" y="622"/>
                  </a:lnTo>
                  <a:lnTo>
                    <a:pt x="32" y="620"/>
                  </a:lnTo>
                  <a:lnTo>
                    <a:pt x="25" y="615"/>
                  </a:lnTo>
                  <a:lnTo>
                    <a:pt x="18" y="605"/>
                  </a:lnTo>
                  <a:lnTo>
                    <a:pt x="10" y="593"/>
                  </a:lnTo>
                  <a:lnTo>
                    <a:pt x="4" y="579"/>
                  </a:lnTo>
                  <a:lnTo>
                    <a:pt x="2" y="574"/>
                  </a:lnTo>
                  <a:lnTo>
                    <a:pt x="0" y="565"/>
                  </a:lnTo>
                  <a:lnTo>
                    <a:pt x="0" y="559"/>
                  </a:lnTo>
                  <a:lnTo>
                    <a:pt x="0" y="550"/>
                  </a:lnTo>
                  <a:lnTo>
                    <a:pt x="3" y="532"/>
                  </a:lnTo>
                  <a:lnTo>
                    <a:pt x="8" y="512"/>
                  </a:lnTo>
                  <a:lnTo>
                    <a:pt x="17" y="486"/>
                  </a:lnTo>
                  <a:lnTo>
                    <a:pt x="28" y="455"/>
                  </a:lnTo>
                  <a:lnTo>
                    <a:pt x="35" y="438"/>
                  </a:lnTo>
                  <a:lnTo>
                    <a:pt x="41" y="421"/>
                  </a:lnTo>
                  <a:lnTo>
                    <a:pt x="48" y="409"/>
                  </a:lnTo>
                  <a:lnTo>
                    <a:pt x="55" y="398"/>
                  </a:lnTo>
                  <a:lnTo>
                    <a:pt x="61" y="391"/>
                  </a:lnTo>
                  <a:lnTo>
                    <a:pt x="68" y="385"/>
                  </a:lnTo>
                  <a:lnTo>
                    <a:pt x="74" y="381"/>
                  </a:lnTo>
                  <a:lnTo>
                    <a:pt x="81" y="381"/>
                  </a:lnTo>
                  <a:lnTo>
                    <a:pt x="87" y="380"/>
                  </a:lnTo>
                  <a:lnTo>
                    <a:pt x="92" y="380"/>
                  </a:lnTo>
                  <a:lnTo>
                    <a:pt x="98" y="378"/>
                  </a:lnTo>
                  <a:lnTo>
                    <a:pt x="103" y="376"/>
                  </a:lnTo>
                  <a:lnTo>
                    <a:pt x="109" y="373"/>
                  </a:lnTo>
                  <a:lnTo>
                    <a:pt x="113" y="369"/>
                  </a:lnTo>
                  <a:lnTo>
                    <a:pt x="117" y="365"/>
                  </a:lnTo>
                  <a:lnTo>
                    <a:pt x="120" y="359"/>
                  </a:lnTo>
                  <a:lnTo>
                    <a:pt x="127" y="347"/>
                  </a:lnTo>
                  <a:lnTo>
                    <a:pt x="134" y="330"/>
                  </a:lnTo>
                  <a:lnTo>
                    <a:pt x="138" y="310"/>
                  </a:lnTo>
                  <a:lnTo>
                    <a:pt x="142" y="285"/>
                  </a:lnTo>
                  <a:lnTo>
                    <a:pt x="147" y="257"/>
                  </a:lnTo>
                  <a:lnTo>
                    <a:pt x="151" y="235"/>
                  </a:lnTo>
                  <a:lnTo>
                    <a:pt x="154" y="227"/>
                  </a:lnTo>
                  <a:lnTo>
                    <a:pt x="158" y="220"/>
                  </a:lnTo>
                  <a:lnTo>
                    <a:pt x="161" y="215"/>
                  </a:lnTo>
                  <a:lnTo>
                    <a:pt x="165" y="209"/>
                  </a:lnTo>
                  <a:lnTo>
                    <a:pt x="169" y="205"/>
                  </a:lnTo>
                  <a:lnTo>
                    <a:pt x="173" y="202"/>
                  </a:lnTo>
                  <a:lnTo>
                    <a:pt x="180" y="200"/>
                  </a:lnTo>
                  <a:lnTo>
                    <a:pt x="186" y="198"/>
                  </a:lnTo>
                  <a:lnTo>
                    <a:pt x="202" y="197"/>
                  </a:lnTo>
                  <a:lnTo>
                    <a:pt x="223" y="196"/>
                  </a:lnTo>
                  <a:lnTo>
                    <a:pt x="241" y="196"/>
                  </a:lnTo>
                  <a:lnTo>
                    <a:pt x="255" y="194"/>
                  </a:lnTo>
                  <a:lnTo>
                    <a:pt x="261" y="193"/>
                  </a:lnTo>
                  <a:lnTo>
                    <a:pt x="267" y="190"/>
                  </a:lnTo>
                  <a:lnTo>
                    <a:pt x="272" y="186"/>
                  </a:lnTo>
                  <a:lnTo>
                    <a:pt x="278" y="182"/>
                  </a:lnTo>
                  <a:lnTo>
                    <a:pt x="290" y="169"/>
                  </a:lnTo>
                  <a:lnTo>
                    <a:pt x="304" y="152"/>
                  </a:lnTo>
                  <a:lnTo>
                    <a:pt x="319" y="127"/>
                  </a:lnTo>
                  <a:lnTo>
                    <a:pt x="340" y="94"/>
                  </a:lnTo>
                  <a:lnTo>
                    <a:pt x="365" y="55"/>
                  </a:lnTo>
                  <a:lnTo>
                    <a:pt x="385" y="28"/>
                  </a:lnTo>
                  <a:lnTo>
                    <a:pt x="393" y="17"/>
                  </a:lnTo>
                  <a:lnTo>
                    <a:pt x="403" y="10"/>
                  </a:lnTo>
                  <a:lnTo>
                    <a:pt x="411" y="5"/>
                  </a:lnTo>
                  <a:lnTo>
                    <a:pt x="421" y="0"/>
                  </a:lnTo>
                  <a:lnTo>
                    <a:pt x="432" y="0"/>
                  </a:lnTo>
                  <a:lnTo>
                    <a:pt x="443" y="2"/>
                  </a:lnTo>
                  <a:lnTo>
                    <a:pt x="457" y="5"/>
                  </a:lnTo>
                  <a:lnTo>
                    <a:pt x="472" y="10"/>
                  </a:lnTo>
                  <a:lnTo>
                    <a:pt x="509" y="27"/>
                  </a:lnTo>
                  <a:lnTo>
                    <a:pt x="558" y="50"/>
                  </a:lnTo>
                  <a:lnTo>
                    <a:pt x="662" y="101"/>
                  </a:lnTo>
                  <a:lnTo>
                    <a:pt x="657" y="196"/>
                  </a:lnTo>
                  <a:lnTo>
                    <a:pt x="656" y="219"/>
                  </a:lnTo>
                  <a:lnTo>
                    <a:pt x="653" y="240"/>
                  </a:lnTo>
                  <a:lnTo>
                    <a:pt x="651" y="259"/>
                  </a:lnTo>
                  <a:lnTo>
                    <a:pt x="648" y="277"/>
                  </a:lnTo>
                  <a:lnTo>
                    <a:pt x="644" y="295"/>
                  </a:lnTo>
                  <a:lnTo>
                    <a:pt x="640" y="308"/>
                  </a:lnTo>
                  <a:lnTo>
                    <a:pt x="635" y="322"/>
                  </a:lnTo>
                  <a:lnTo>
                    <a:pt x="630" y="333"/>
                  </a:lnTo>
                  <a:lnTo>
                    <a:pt x="618" y="354"/>
                  </a:lnTo>
                  <a:lnTo>
                    <a:pt x="604" y="383"/>
                  </a:lnTo>
                  <a:lnTo>
                    <a:pt x="589" y="416"/>
                  </a:lnTo>
                  <a:lnTo>
                    <a:pt x="575" y="449"/>
                  </a:lnTo>
                  <a:lnTo>
                    <a:pt x="565" y="471"/>
                  </a:lnTo>
                  <a:lnTo>
                    <a:pt x="557" y="487"/>
                  </a:lnTo>
                  <a:lnTo>
                    <a:pt x="549" y="502"/>
                  </a:lnTo>
                  <a:lnTo>
                    <a:pt x="539" y="513"/>
                  </a:lnTo>
                  <a:lnTo>
                    <a:pt x="530" y="524"/>
                  </a:lnTo>
                  <a:lnTo>
                    <a:pt x="519" y="532"/>
                  </a:lnTo>
                  <a:lnTo>
                    <a:pt x="505" y="539"/>
                  </a:lnTo>
                  <a:lnTo>
                    <a:pt x="490" y="548"/>
                  </a:lnTo>
                  <a:lnTo>
                    <a:pt x="473" y="554"/>
                  </a:lnTo>
                  <a:lnTo>
                    <a:pt x="459" y="560"/>
                  </a:lnTo>
                  <a:lnTo>
                    <a:pt x="451" y="567"/>
                  </a:lnTo>
                  <a:lnTo>
                    <a:pt x="444" y="572"/>
                  </a:lnTo>
                  <a:lnTo>
                    <a:pt x="440" y="578"/>
                  </a:lnTo>
                  <a:lnTo>
                    <a:pt x="440" y="585"/>
                  </a:lnTo>
                  <a:lnTo>
                    <a:pt x="440" y="593"/>
                  </a:lnTo>
                  <a:lnTo>
                    <a:pt x="443" y="601"/>
                  </a:lnTo>
                  <a:lnTo>
                    <a:pt x="451" y="629"/>
                  </a:lnTo>
                  <a:lnTo>
                    <a:pt x="455" y="651"/>
                  </a:lnTo>
                  <a:lnTo>
                    <a:pt x="455" y="660"/>
                  </a:lnTo>
                  <a:lnTo>
                    <a:pt x="455" y="669"/>
                  </a:lnTo>
                  <a:lnTo>
                    <a:pt x="454" y="677"/>
                  </a:lnTo>
                  <a:lnTo>
                    <a:pt x="451" y="684"/>
                  </a:lnTo>
                  <a:lnTo>
                    <a:pt x="447" y="691"/>
                  </a:lnTo>
                  <a:lnTo>
                    <a:pt x="442" y="696"/>
                  </a:lnTo>
                  <a:lnTo>
                    <a:pt x="435" y="702"/>
                  </a:lnTo>
                  <a:lnTo>
                    <a:pt x="425" y="707"/>
                  </a:lnTo>
                  <a:lnTo>
                    <a:pt x="403" y="718"/>
                  </a:lnTo>
                  <a:lnTo>
                    <a:pt x="374" y="730"/>
                  </a:lnTo>
                  <a:lnTo>
                    <a:pt x="338" y="744"/>
                  </a:lnTo>
                  <a:lnTo>
                    <a:pt x="310" y="754"/>
                  </a:lnTo>
                  <a:lnTo>
                    <a:pt x="289" y="759"/>
                  </a:lnTo>
                  <a:lnTo>
                    <a:pt x="274" y="762"/>
                  </a:lnTo>
                  <a:lnTo>
                    <a:pt x="270" y="762"/>
                  </a:lnTo>
                  <a:lnTo>
                    <a:pt x="267" y="761"/>
                  </a:lnTo>
                  <a:lnTo>
                    <a:pt x="266" y="758"/>
                  </a:lnTo>
                  <a:lnTo>
                    <a:pt x="266" y="754"/>
                  </a:lnTo>
                  <a:lnTo>
                    <a:pt x="271" y="744"/>
                  </a:lnTo>
                  <a:lnTo>
                    <a:pt x="283" y="7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1493499" y="5587977"/>
              <a:ext cx="79178" cy="86409"/>
            </a:xfrm>
            <a:custGeom>
              <a:avLst/>
              <a:gdLst>
                <a:gd name="T0" fmla="*/ 352 w 659"/>
                <a:gd name="T1" fmla="*/ 667 h 717"/>
                <a:gd name="T2" fmla="*/ 304 w 659"/>
                <a:gd name="T3" fmla="*/ 651 h 717"/>
                <a:gd name="T4" fmla="*/ 278 w 659"/>
                <a:gd name="T5" fmla="*/ 638 h 717"/>
                <a:gd name="T6" fmla="*/ 239 w 659"/>
                <a:gd name="T7" fmla="*/ 615 h 717"/>
                <a:gd name="T8" fmla="*/ 179 w 659"/>
                <a:gd name="T9" fmla="*/ 564 h 717"/>
                <a:gd name="T10" fmla="*/ 88 w 659"/>
                <a:gd name="T11" fmla="*/ 480 h 717"/>
                <a:gd name="T12" fmla="*/ 15 w 659"/>
                <a:gd name="T13" fmla="*/ 407 h 717"/>
                <a:gd name="T14" fmla="*/ 2 w 659"/>
                <a:gd name="T15" fmla="*/ 387 h 717"/>
                <a:gd name="T16" fmla="*/ 2 w 659"/>
                <a:gd name="T17" fmla="*/ 378 h 717"/>
                <a:gd name="T18" fmla="*/ 4 w 659"/>
                <a:gd name="T19" fmla="*/ 369 h 717"/>
                <a:gd name="T20" fmla="*/ 11 w 659"/>
                <a:gd name="T21" fmla="*/ 361 h 717"/>
                <a:gd name="T22" fmla="*/ 21 w 659"/>
                <a:gd name="T23" fmla="*/ 351 h 717"/>
                <a:gd name="T24" fmla="*/ 29 w 659"/>
                <a:gd name="T25" fmla="*/ 330 h 717"/>
                <a:gd name="T26" fmla="*/ 33 w 659"/>
                <a:gd name="T27" fmla="*/ 290 h 717"/>
                <a:gd name="T28" fmla="*/ 33 w 659"/>
                <a:gd name="T29" fmla="*/ 224 h 717"/>
                <a:gd name="T30" fmla="*/ 29 w 659"/>
                <a:gd name="T31" fmla="*/ 15 h 717"/>
                <a:gd name="T32" fmla="*/ 70 w 659"/>
                <a:gd name="T33" fmla="*/ 0 h 717"/>
                <a:gd name="T34" fmla="*/ 83 w 659"/>
                <a:gd name="T35" fmla="*/ 0 h 717"/>
                <a:gd name="T36" fmla="*/ 105 w 659"/>
                <a:gd name="T37" fmla="*/ 3 h 717"/>
                <a:gd name="T38" fmla="*/ 138 w 659"/>
                <a:gd name="T39" fmla="*/ 15 h 717"/>
                <a:gd name="T40" fmla="*/ 176 w 659"/>
                <a:gd name="T41" fmla="*/ 35 h 717"/>
                <a:gd name="T42" fmla="*/ 215 w 659"/>
                <a:gd name="T43" fmla="*/ 61 h 717"/>
                <a:gd name="T44" fmla="*/ 252 w 659"/>
                <a:gd name="T45" fmla="*/ 92 h 717"/>
                <a:gd name="T46" fmla="*/ 287 w 659"/>
                <a:gd name="T47" fmla="*/ 125 h 717"/>
                <a:gd name="T48" fmla="*/ 318 w 659"/>
                <a:gd name="T49" fmla="*/ 161 h 717"/>
                <a:gd name="T50" fmla="*/ 349 w 659"/>
                <a:gd name="T51" fmla="*/ 208 h 717"/>
                <a:gd name="T52" fmla="*/ 377 w 659"/>
                <a:gd name="T53" fmla="*/ 245 h 717"/>
                <a:gd name="T54" fmla="*/ 392 w 659"/>
                <a:gd name="T55" fmla="*/ 257 h 717"/>
                <a:gd name="T56" fmla="*/ 400 w 659"/>
                <a:gd name="T57" fmla="*/ 259 h 717"/>
                <a:gd name="T58" fmla="*/ 414 w 659"/>
                <a:gd name="T59" fmla="*/ 255 h 717"/>
                <a:gd name="T60" fmla="*/ 433 w 659"/>
                <a:gd name="T61" fmla="*/ 242 h 717"/>
                <a:gd name="T62" fmla="*/ 450 w 659"/>
                <a:gd name="T63" fmla="*/ 237 h 717"/>
                <a:gd name="T64" fmla="*/ 472 w 659"/>
                <a:gd name="T65" fmla="*/ 241 h 717"/>
                <a:gd name="T66" fmla="*/ 505 w 659"/>
                <a:gd name="T67" fmla="*/ 252 h 717"/>
                <a:gd name="T68" fmla="*/ 565 w 659"/>
                <a:gd name="T69" fmla="*/ 279 h 717"/>
                <a:gd name="T70" fmla="*/ 605 w 659"/>
                <a:gd name="T71" fmla="*/ 303 h 717"/>
                <a:gd name="T72" fmla="*/ 623 w 659"/>
                <a:gd name="T73" fmla="*/ 319 h 717"/>
                <a:gd name="T74" fmla="*/ 635 w 659"/>
                <a:gd name="T75" fmla="*/ 341 h 717"/>
                <a:gd name="T76" fmla="*/ 644 w 659"/>
                <a:gd name="T77" fmla="*/ 367 h 717"/>
                <a:gd name="T78" fmla="*/ 650 w 659"/>
                <a:gd name="T79" fmla="*/ 425 h 717"/>
                <a:gd name="T80" fmla="*/ 659 w 659"/>
                <a:gd name="T81" fmla="*/ 608 h 717"/>
                <a:gd name="T82" fmla="*/ 572 w 659"/>
                <a:gd name="T83" fmla="*/ 684 h 717"/>
                <a:gd name="T84" fmla="*/ 535 w 659"/>
                <a:gd name="T85" fmla="*/ 713 h 717"/>
                <a:gd name="T86" fmla="*/ 514 w 659"/>
                <a:gd name="T87" fmla="*/ 713 h 717"/>
                <a:gd name="T88" fmla="*/ 443 w 659"/>
                <a:gd name="T89" fmla="*/ 693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59" h="717">
                  <a:moveTo>
                    <a:pt x="393" y="680"/>
                  </a:moveTo>
                  <a:lnTo>
                    <a:pt x="352" y="667"/>
                  </a:lnTo>
                  <a:lnTo>
                    <a:pt x="318" y="656"/>
                  </a:lnTo>
                  <a:lnTo>
                    <a:pt x="304" y="651"/>
                  </a:lnTo>
                  <a:lnTo>
                    <a:pt x="290" y="645"/>
                  </a:lnTo>
                  <a:lnTo>
                    <a:pt x="278" y="638"/>
                  </a:lnTo>
                  <a:lnTo>
                    <a:pt x="265" y="631"/>
                  </a:lnTo>
                  <a:lnTo>
                    <a:pt x="239" y="615"/>
                  </a:lnTo>
                  <a:lnTo>
                    <a:pt x="212" y="593"/>
                  </a:lnTo>
                  <a:lnTo>
                    <a:pt x="179" y="564"/>
                  </a:lnTo>
                  <a:lnTo>
                    <a:pt x="138" y="527"/>
                  </a:lnTo>
                  <a:lnTo>
                    <a:pt x="88" y="480"/>
                  </a:lnTo>
                  <a:lnTo>
                    <a:pt x="46" y="439"/>
                  </a:lnTo>
                  <a:lnTo>
                    <a:pt x="15" y="407"/>
                  </a:lnTo>
                  <a:lnTo>
                    <a:pt x="3" y="391"/>
                  </a:lnTo>
                  <a:lnTo>
                    <a:pt x="2" y="387"/>
                  </a:lnTo>
                  <a:lnTo>
                    <a:pt x="0" y="383"/>
                  </a:lnTo>
                  <a:lnTo>
                    <a:pt x="2" y="378"/>
                  </a:lnTo>
                  <a:lnTo>
                    <a:pt x="3" y="373"/>
                  </a:lnTo>
                  <a:lnTo>
                    <a:pt x="4" y="369"/>
                  </a:lnTo>
                  <a:lnTo>
                    <a:pt x="7" y="365"/>
                  </a:lnTo>
                  <a:lnTo>
                    <a:pt x="11" y="361"/>
                  </a:lnTo>
                  <a:lnTo>
                    <a:pt x="15" y="358"/>
                  </a:lnTo>
                  <a:lnTo>
                    <a:pt x="21" y="351"/>
                  </a:lnTo>
                  <a:lnTo>
                    <a:pt x="26" y="343"/>
                  </a:lnTo>
                  <a:lnTo>
                    <a:pt x="29" y="330"/>
                  </a:lnTo>
                  <a:lnTo>
                    <a:pt x="32" y="314"/>
                  </a:lnTo>
                  <a:lnTo>
                    <a:pt x="33" y="290"/>
                  </a:lnTo>
                  <a:lnTo>
                    <a:pt x="33" y="262"/>
                  </a:lnTo>
                  <a:lnTo>
                    <a:pt x="33" y="224"/>
                  </a:lnTo>
                  <a:lnTo>
                    <a:pt x="33" y="178"/>
                  </a:lnTo>
                  <a:lnTo>
                    <a:pt x="29" y="15"/>
                  </a:lnTo>
                  <a:lnTo>
                    <a:pt x="66" y="2"/>
                  </a:lnTo>
                  <a:lnTo>
                    <a:pt x="70" y="0"/>
                  </a:lnTo>
                  <a:lnTo>
                    <a:pt x="77" y="0"/>
                  </a:lnTo>
                  <a:lnTo>
                    <a:pt x="83" y="0"/>
                  </a:lnTo>
                  <a:lnTo>
                    <a:pt x="90" y="0"/>
                  </a:lnTo>
                  <a:lnTo>
                    <a:pt x="105" y="3"/>
                  </a:lnTo>
                  <a:lnTo>
                    <a:pt x="121" y="9"/>
                  </a:lnTo>
                  <a:lnTo>
                    <a:pt x="138" y="15"/>
                  </a:lnTo>
                  <a:lnTo>
                    <a:pt x="157" y="25"/>
                  </a:lnTo>
                  <a:lnTo>
                    <a:pt x="176" y="35"/>
                  </a:lnTo>
                  <a:lnTo>
                    <a:pt x="195" y="47"/>
                  </a:lnTo>
                  <a:lnTo>
                    <a:pt x="215" y="61"/>
                  </a:lnTo>
                  <a:lnTo>
                    <a:pt x="234" y="76"/>
                  </a:lnTo>
                  <a:lnTo>
                    <a:pt x="252" y="92"/>
                  </a:lnTo>
                  <a:lnTo>
                    <a:pt x="271" y="109"/>
                  </a:lnTo>
                  <a:lnTo>
                    <a:pt x="287" y="125"/>
                  </a:lnTo>
                  <a:lnTo>
                    <a:pt x="304" y="143"/>
                  </a:lnTo>
                  <a:lnTo>
                    <a:pt x="318" y="161"/>
                  </a:lnTo>
                  <a:lnTo>
                    <a:pt x="330" y="179"/>
                  </a:lnTo>
                  <a:lnTo>
                    <a:pt x="349" y="208"/>
                  </a:lnTo>
                  <a:lnTo>
                    <a:pt x="364" y="230"/>
                  </a:lnTo>
                  <a:lnTo>
                    <a:pt x="377" y="245"/>
                  </a:lnTo>
                  <a:lnTo>
                    <a:pt x="386" y="255"/>
                  </a:lnTo>
                  <a:lnTo>
                    <a:pt x="392" y="257"/>
                  </a:lnTo>
                  <a:lnTo>
                    <a:pt x="396" y="259"/>
                  </a:lnTo>
                  <a:lnTo>
                    <a:pt x="400" y="259"/>
                  </a:lnTo>
                  <a:lnTo>
                    <a:pt x="404" y="259"/>
                  </a:lnTo>
                  <a:lnTo>
                    <a:pt x="414" y="255"/>
                  </a:lnTo>
                  <a:lnTo>
                    <a:pt x="426" y="246"/>
                  </a:lnTo>
                  <a:lnTo>
                    <a:pt x="433" y="242"/>
                  </a:lnTo>
                  <a:lnTo>
                    <a:pt x="441" y="238"/>
                  </a:lnTo>
                  <a:lnTo>
                    <a:pt x="450" y="237"/>
                  </a:lnTo>
                  <a:lnTo>
                    <a:pt x="459" y="238"/>
                  </a:lnTo>
                  <a:lnTo>
                    <a:pt x="472" y="241"/>
                  </a:lnTo>
                  <a:lnTo>
                    <a:pt x="487" y="245"/>
                  </a:lnTo>
                  <a:lnTo>
                    <a:pt x="505" y="252"/>
                  </a:lnTo>
                  <a:lnTo>
                    <a:pt x="527" y="262"/>
                  </a:lnTo>
                  <a:lnTo>
                    <a:pt x="565" y="279"/>
                  </a:lnTo>
                  <a:lnTo>
                    <a:pt x="593" y="295"/>
                  </a:lnTo>
                  <a:lnTo>
                    <a:pt x="605" y="303"/>
                  </a:lnTo>
                  <a:lnTo>
                    <a:pt x="615" y="311"/>
                  </a:lnTo>
                  <a:lnTo>
                    <a:pt x="623" y="319"/>
                  </a:lnTo>
                  <a:lnTo>
                    <a:pt x="630" y="330"/>
                  </a:lnTo>
                  <a:lnTo>
                    <a:pt x="635" y="341"/>
                  </a:lnTo>
                  <a:lnTo>
                    <a:pt x="639" y="354"/>
                  </a:lnTo>
                  <a:lnTo>
                    <a:pt x="644" y="367"/>
                  </a:lnTo>
                  <a:lnTo>
                    <a:pt x="646" y="384"/>
                  </a:lnTo>
                  <a:lnTo>
                    <a:pt x="650" y="425"/>
                  </a:lnTo>
                  <a:lnTo>
                    <a:pt x="653" y="476"/>
                  </a:lnTo>
                  <a:lnTo>
                    <a:pt x="659" y="608"/>
                  </a:lnTo>
                  <a:lnTo>
                    <a:pt x="597" y="663"/>
                  </a:lnTo>
                  <a:lnTo>
                    <a:pt x="572" y="684"/>
                  </a:lnTo>
                  <a:lnTo>
                    <a:pt x="550" y="700"/>
                  </a:lnTo>
                  <a:lnTo>
                    <a:pt x="535" y="713"/>
                  </a:lnTo>
                  <a:lnTo>
                    <a:pt x="527" y="717"/>
                  </a:lnTo>
                  <a:lnTo>
                    <a:pt x="514" y="713"/>
                  </a:lnTo>
                  <a:lnTo>
                    <a:pt x="484" y="704"/>
                  </a:lnTo>
                  <a:lnTo>
                    <a:pt x="443" y="693"/>
                  </a:lnTo>
                  <a:lnTo>
                    <a:pt x="393" y="6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48" name="Freeform 44"/>
            <p:cNvSpPr>
              <a:spLocks/>
            </p:cNvSpPr>
            <p:nvPr/>
          </p:nvSpPr>
          <p:spPr bwMode="auto">
            <a:xfrm>
              <a:off x="1774420" y="5483852"/>
              <a:ext cx="168841" cy="196680"/>
            </a:xfrm>
            <a:custGeom>
              <a:avLst/>
              <a:gdLst>
                <a:gd name="T0" fmla="*/ 332 w 1403"/>
                <a:gd name="T1" fmla="*/ 1570 h 1633"/>
                <a:gd name="T2" fmla="*/ 271 w 1403"/>
                <a:gd name="T3" fmla="*/ 1469 h 1633"/>
                <a:gd name="T4" fmla="*/ 217 w 1403"/>
                <a:gd name="T5" fmla="*/ 1450 h 1633"/>
                <a:gd name="T6" fmla="*/ 134 w 1403"/>
                <a:gd name="T7" fmla="*/ 1431 h 1633"/>
                <a:gd name="T8" fmla="*/ 86 w 1403"/>
                <a:gd name="T9" fmla="*/ 1398 h 1633"/>
                <a:gd name="T10" fmla="*/ 35 w 1403"/>
                <a:gd name="T11" fmla="*/ 1326 h 1633"/>
                <a:gd name="T12" fmla="*/ 1 w 1403"/>
                <a:gd name="T13" fmla="*/ 1259 h 1633"/>
                <a:gd name="T14" fmla="*/ 7 w 1403"/>
                <a:gd name="T15" fmla="*/ 1242 h 1633"/>
                <a:gd name="T16" fmla="*/ 75 w 1403"/>
                <a:gd name="T17" fmla="*/ 1212 h 1633"/>
                <a:gd name="T18" fmla="*/ 106 w 1403"/>
                <a:gd name="T19" fmla="*/ 1186 h 1633"/>
                <a:gd name="T20" fmla="*/ 140 w 1403"/>
                <a:gd name="T21" fmla="*/ 1095 h 1633"/>
                <a:gd name="T22" fmla="*/ 194 w 1403"/>
                <a:gd name="T23" fmla="*/ 976 h 1633"/>
                <a:gd name="T24" fmla="*/ 216 w 1403"/>
                <a:gd name="T25" fmla="*/ 899 h 1633"/>
                <a:gd name="T26" fmla="*/ 222 w 1403"/>
                <a:gd name="T27" fmla="*/ 805 h 1633"/>
                <a:gd name="T28" fmla="*/ 253 w 1403"/>
                <a:gd name="T29" fmla="*/ 731 h 1633"/>
                <a:gd name="T30" fmla="*/ 305 w 1403"/>
                <a:gd name="T31" fmla="*/ 665 h 1633"/>
                <a:gd name="T32" fmla="*/ 328 w 1403"/>
                <a:gd name="T33" fmla="*/ 614 h 1633"/>
                <a:gd name="T34" fmla="*/ 321 w 1403"/>
                <a:gd name="T35" fmla="*/ 567 h 1633"/>
                <a:gd name="T36" fmla="*/ 304 w 1403"/>
                <a:gd name="T37" fmla="*/ 508 h 1633"/>
                <a:gd name="T38" fmla="*/ 319 w 1403"/>
                <a:gd name="T39" fmla="*/ 479 h 1633"/>
                <a:gd name="T40" fmla="*/ 462 w 1403"/>
                <a:gd name="T41" fmla="*/ 350 h 1633"/>
                <a:gd name="T42" fmla="*/ 474 w 1403"/>
                <a:gd name="T43" fmla="*/ 303 h 1633"/>
                <a:gd name="T44" fmla="*/ 389 w 1403"/>
                <a:gd name="T45" fmla="*/ 204 h 1633"/>
                <a:gd name="T46" fmla="*/ 345 w 1403"/>
                <a:gd name="T47" fmla="*/ 144 h 1633"/>
                <a:gd name="T48" fmla="*/ 341 w 1403"/>
                <a:gd name="T49" fmla="*/ 101 h 1633"/>
                <a:gd name="T50" fmla="*/ 348 w 1403"/>
                <a:gd name="T51" fmla="*/ 23 h 1633"/>
                <a:gd name="T52" fmla="*/ 360 w 1403"/>
                <a:gd name="T53" fmla="*/ 6 h 1633"/>
                <a:gd name="T54" fmla="*/ 404 w 1403"/>
                <a:gd name="T55" fmla="*/ 0 h 1633"/>
                <a:gd name="T56" fmla="*/ 485 w 1403"/>
                <a:gd name="T57" fmla="*/ 6 h 1633"/>
                <a:gd name="T58" fmla="*/ 524 w 1403"/>
                <a:gd name="T59" fmla="*/ 33 h 1633"/>
                <a:gd name="T60" fmla="*/ 558 w 1403"/>
                <a:gd name="T61" fmla="*/ 97 h 1633"/>
                <a:gd name="T62" fmla="*/ 583 w 1403"/>
                <a:gd name="T63" fmla="*/ 132 h 1633"/>
                <a:gd name="T64" fmla="*/ 654 w 1403"/>
                <a:gd name="T65" fmla="*/ 163 h 1633"/>
                <a:gd name="T66" fmla="*/ 991 w 1403"/>
                <a:gd name="T67" fmla="*/ 173 h 1633"/>
                <a:gd name="T68" fmla="*/ 1087 w 1403"/>
                <a:gd name="T69" fmla="*/ 166 h 1633"/>
                <a:gd name="T70" fmla="*/ 1163 w 1403"/>
                <a:gd name="T71" fmla="*/ 178 h 1633"/>
                <a:gd name="T72" fmla="*/ 1320 w 1403"/>
                <a:gd name="T73" fmla="*/ 233 h 1633"/>
                <a:gd name="T74" fmla="*/ 1386 w 1403"/>
                <a:gd name="T75" fmla="*/ 264 h 1633"/>
                <a:gd name="T76" fmla="*/ 1402 w 1403"/>
                <a:gd name="T77" fmla="*/ 291 h 1633"/>
                <a:gd name="T78" fmla="*/ 1366 w 1403"/>
                <a:gd name="T79" fmla="*/ 372 h 1633"/>
                <a:gd name="T80" fmla="*/ 1350 w 1403"/>
                <a:gd name="T81" fmla="*/ 429 h 1633"/>
                <a:gd name="T82" fmla="*/ 1344 w 1403"/>
                <a:gd name="T83" fmla="*/ 457 h 1633"/>
                <a:gd name="T84" fmla="*/ 1300 w 1403"/>
                <a:gd name="T85" fmla="*/ 532 h 1633"/>
                <a:gd name="T86" fmla="*/ 1218 w 1403"/>
                <a:gd name="T87" fmla="*/ 631 h 1633"/>
                <a:gd name="T88" fmla="*/ 1126 w 1403"/>
                <a:gd name="T89" fmla="*/ 716 h 1633"/>
                <a:gd name="T90" fmla="*/ 1018 w 1403"/>
                <a:gd name="T91" fmla="*/ 765 h 1633"/>
                <a:gd name="T92" fmla="*/ 1047 w 1403"/>
                <a:gd name="T93" fmla="*/ 918 h 1633"/>
                <a:gd name="T94" fmla="*/ 1072 w 1403"/>
                <a:gd name="T95" fmla="*/ 981 h 1633"/>
                <a:gd name="T96" fmla="*/ 1065 w 1403"/>
                <a:gd name="T97" fmla="*/ 1016 h 1633"/>
                <a:gd name="T98" fmla="*/ 1039 w 1403"/>
                <a:gd name="T99" fmla="*/ 1073 h 1633"/>
                <a:gd name="T100" fmla="*/ 1035 w 1403"/>
                <a:gd name="T101" fmla="*/ 1115 h 1633"/>
                <a:gd name="T102" fmla="*/ 1027 w 1403"/>
                <a:gd name="T103" fmla="*/ 1137 h 1633"/>
                <a:gd name="T104" fmla="*/ 981 w 1403"/>
                <a:gd name="T105" fmla="*/ 1161 h 1633"/>
                <a:gd name="T106" fmla="*/ 892 w 1403"/>
                <a:gd name="T107" fmla="*/ 1200 h 1633"/>
                <a:gd name="T108" fmla="*/ 862 w 1403"/>
                <a:gd name="T109" fmla="*/ 1225 h 1633"/>
                <a:gd name="T110" fmla="*/ 847 w 1403"/>
                <a:gd name="T111" fmla="*/ 1252 h 1633"/>
                <a:gd name="T112" fmla="*/ 844 w 1403"/>
                <a:gd name="T113" fmla="*/ 1289 h 1633"/>
                <a:gd name="T114" fmla="*/ 837 w 1403"/>
                <a:gd name="T115" fmla="*/ 1304 h 1633"/>
                <a:gd name="T116" fmla="*/ 789 w 1403"/>
                <a:gd name="T117" fmla="*/ 1306 h 1633"/>
                <a:gd name="T118" fmla="*/ 612 w 1403"/>
                <a:gd name="T119" fmla="*/ 1429 h 1633"/>
                <a:gd name="T120" fmla="*/ 427 w 1403"/>
                <a:gd name="T121" fmla="*/ 1564 h 1633"/>
                <a:gd name="T122" fmla="*/ 403 w 1403"/>
                <a:gd name="T123" fmla="*/ 1626 h 1633"/>
                <a:gd name="T124" fmla="*/ 387 w 1403"/>
                <a:gd name="T125" fmla="*/ 1632 h 1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03" h="1633">
                  <a:moveTo>
                    <a:pt x="374" y="1625"/>
                  </a:moveTo>
                  <a:lnTo>
                    <a:pt x="364" y="1615"/>
                  </a:lnTo>
                  <a:lnTo>
                    <a:pt x="349" y="1596"/>
                  </a:lnTo>
                  <a:lnTo>
                    <a:pt x="332" y="1570"/>
                  </a:lnTo>
                  <a:lnTo>
                    <a:pt x="313" y="1541"/>
                  </a:lnTo>
                  <a:lnTo>
                    <a:pt x="295" y="1511"/>
                  </a:lnTo>
                  <a:lnTo>
                    <a:pt x="280" y="1486"/>
                  </a:lnTo>
                  <a:lnTo>
                    <a:pt x="271" y="1469"/>
                  </a:lnTo>
                  <a:lnTo>
                    <a:pt x="265" y="1461"/>
                  </a:lnTo>
                  <a:lnTo>
                    <a:pt x="258" y="1460"/>
                  </a:lnTo>
                  <a:lnTo>
                    <a:pt x="240" y="1456"/>
                  </a:lnTo>
                  <a:lnTo>
                    <a:pt x="217" y="1450"/>
                  </a:lnTo>
                  <a:lnTo>
                    <a:pt x="188" y="1445"/>
                  </a:lnTo>
                  <a:lnTo>
                    <a:pt x="167" y="1440"/>
                  </a:lnTo>
                  <a:lnTo>
                    <a:pt x="150" y="1436"/>
                  </a:lnTo>
                  <a:lnTo>
                    <a:pt x="134" y="1431"/>
                  </a:lnTo>
                  <a:lnTo>
                    <a:pt x="122" y="1424"/>
                  </a:lnTo>
                  <a:lnTo>
                    <a:pt x="110" y="1417"/>
                  </a:lnTo>
                  <a:lnTo>
                    <a:pt x="97" y="1409"/>
                  </a:lnTo>
                  <a:lnTo>
                    <a:pt x="86" y="1398"/>
                  </a:lnTo>
                  <a:lnTo>
                    <a:pt x="75" y="1387"/>
                  </a:lnTo>
                  <a:lnTo>
                    <a:pt x="63" y="1369"/>
                  </a:lnTo>
                  <a:lnTo>
                    <a:pt x="48" y="1348"/>
                  </a:lnTo>
                  <a:lnTo>
                    <a:pt x="35" y="1326"/>
                  </a:lnTo>
                  <a:lnTo>
                    <a:pt x="22" y="1304"/>
                  </a:lnTo>
                  <a:lnTo>
                    <a:pt x="12" y="1284"/>
                  </a:lnTo>
                  <a:lnTo>
                    <a:pt x="4" y="1266"/>
                  </a:lnTo>
                  <a:lnTo>
                    <a:pt x="1" y="1259"/>
                  </a:lnTo>
                  <a:lnTo>
                    <a:pt x="0" y="1252"/>
                  </a:lnTo>
                  <a:lnTo>
                    <a:pt x="0" y="1248"/>
                  </a:lnTo>
                  <a:lnTo>
                    <a:pt x="1" y="1245"/>
                  </a:lnTo>
                  <a:lnTo>
                    <a:pt x="7" y="1242"/>
                  </a:lnTo>
                  <a:lnTo>
                    <a:pt x="19" y="1237"/>
                  </a:lnTo>
                  <a:lnTo>
                    <a:pt x="35" y="1230"/>
                  </a:lnTo>
                  <a:lnTo>
                    <a:pt x="56" y="1222"/>
                  </a:lnTo>
                  <a:lnTo>
                    <a:pt x="75" y="1212"/>
                  </a:lnTo>
                  <a:lnTo>
                    <a:pt x="92" y="1201"/>
                  </a:lnTo>
                  <a:lnTo>
                    <a:pt x="99" y="1196"/>
                  </a:lnTo>
                  <a:lnTo>
                    <a:pt x="103" y="1190"/>
                  </a:lnTo>
                  <a:lnTo>
                    <a:pt x="106" y="1186"/>
                  </a:lnTo>
                  <a:lnTo>
                    <a:pt x="107" y="1182"/>
                  </a:lnTo>
                  <a:lnTo>
                    <a:pt x="111" y="1165"/>
                  </a:lnTo>
                  <a:lnTo>
                    <a:pt x="123" y="1135"/>
                  </a:lnTo>
                  <a:lnTo>
                    <a:pt x="140" y="1095"/>
                  </a:lnTo>
                  <a:lnTo>
                    <a:pt x="162" y="1050"/>
                  </a:lnTo>
                  <a:lnTo>
                    <a:pt x="174" y="1024"/>
                  </a:lnTo>
                  <a:lnTo>
                    <a:pt x="184" y="999"/>
                  </a:lnTo>
                  <a:lnTo>
                    <a:pt x="194" y="976"/>
                  </a:lnTo>
                  <a:lnTo>
                    <a:pt x="202" y="954"/>
                  </a:lnTo>
                  <a:lnTo>
                    <a:pt x="207" y="933"/>
                  </a:lnTo>
                  <a:lnTo>
                    <a:pt x="213" y="915"/>
                  </a:lnTo>
                  <a:lnTo>
                    <a:pt x="216" y="899"/>
                  </a:lnTo>
                  <a:lnTo>
                    <a:pt x="217" y="885"/>
                  </a:lnTo>
                  <a:lnTo>
                    <a:pt x="217" y="856"/>
                  </a:lnTo>
                  <a:lnTo>
                    <a:pt x="220" y="830"/>
                  </a:lnTo>
                  <a:lnTo>
                    <a:pt x="222" y="805"/>
                  </a:lnTo>
                  <a:lnTo>
                    <a:pt x="228" y="783"/>
                  </a:lnTo>
                  <a:lnTo>
                    <a:pt x="235" y="764"/>
                  </a:lnTo>
                  <a:lnTo>
                    <a:pt x="243" y="746"/>
                  </a:lnTo>
                  <a:lnTo>
                    <a:pt x="253" y="731"/>
                  </a:lnTo>
                  <a:lnTo>
                    <a:pt x="264" y="717"/>
                  </a:lnTo>
                  <a:lnTo>
                    <a:pt x="277" y="702"/>
                  </a:lnTo>
                  <a:lnTo>
                    <a:pt x="291" y="684"/>
                  </a:lnTo>
                  <a:lnTo>
                    <a:pt x="305" y="665"/>
                  </a:lnTo>
                  <a:lnTo>
                    <a:pt x="315" y="647"/>
                  </a:lnTo>
                  <a:lnTo>
                    <a:pt x="321" y="635"/>
                  </a:lnTo>
                  <a:lnTo>
                    <a:pt x="326" y="624"/>
                  </a:lnTo>
                  <a:lnTo>
                    <a:pt x="328" y="614"/>
                  </a:lnTo>
                  <a:lnTo>
                    <a:pt x="330" y="605"/>
                  </a:lnTo>
                  <a:lnTo>
                    <a:pt x="328" y="594"/>
                  </a:lnTo>
                  <a:lnTo>
                    <a:pt x="326" y="581"/>
                  </a:lnTo>
                  <a:lnTo>
                    <a:pt x="321" y="567"/>
                  </a:lnTo>
                  <a:lnTo>
                    <a:pt x="316" y="551"/>
                  </a:lnTo>
                  <a:lnTo>
                    <a:pt x="310" y="533"/>
                  </a:lnTo>
                  <a:lnTo>
                    <a:pt x="306" y="519"/>
                  </a:lnTo>
                  <a:lnTo>
                    <a:pt x="304" y="508"/>
                  </a:lnTo>
                  <a:lnTo>
                    <a:pt x="304" y="500"/>
                  </a:lnTo>
                  <a:lnTo>
                    <a:pt x="306" y="493"/>
                  </a:lnTo>
                  <a:lnTo>
                    <a:pt x="312" y="486"/>
                  </a:lnTo>
                  <a:lnTo>
                    <a:pt x="319" y="479"/>
                  </a:lnTo>
                  <a:lnTo>
                    <a:pt x="328" y="470"/>
                  </a:lnTo>
                  <a:lnTo>
                    <a:pt x="372" y="433"/>
                  </a:lnTo>
                  <a:lnTo>
                    <a:pt x="420" y="389"/>
                  </a:lnTo>
                  <a:lnTo>
                    <a:pt x="462" y="350"/>
                  </a:lnTo>
                  <a:lnTo>
                    <a:pt x="482" y="325"/>
                  </a:lnTo>
                  <a:lnTo>
                    <a:pt x="482" y="321"/>
                  </a:lnTo>
                  <a:lnTo>
                    <a:pt x="480" y="314"/>
                  </a:lnTo>
                  <a:lnTo>
                    <a:pt x="474" y="303"/>
                  </a:lnTo>
                  <a:lnTo>
                    <a:pt x="466" y="292"/>
                  </a:lnTo>
                  <a:lnTo>
                    <a:pt x="444" y="264"/>
                  </a:lnTo>
                  <a:lnTo>
                    <a:pt x="414" y="232"/>
                  </a:lnTo>
                  <a:lnTo>
                    <a:pt x="389" y="204"/>
                  </a:lnTo>
                  <a:lnTo>
                    <a:pt x="371" y="184"/>
                  </a:lnTo>
                  <a:lnTo>
                    <a:pt x="357" y="166"/>
                  </a:lnTo>
                  <a:lnTo>
                    <a:pt x="349" y="151"/>
                  </a:lnTo>
                  <a:lnTo>
                    <a:pt x="345" y="144"/>
                  </a:lnTo>
                  <a:lnTo>
                    <a:pt x="343" y="137"/>
                  </a:lnTo>
                  <a:lnTo>
                    <a:pt x="342" y="129"/>
                  </a:lnTo>
                  <a:lnTo>
                    <a:pt x="341" y="121"/>
                  </a:lnTo>
                  <a:lnTo>
                    <a:pt x="341" y="101"/>
                  </a:lnTo>
                  <a:lnTo>
                    <a:pt x="342" y="78"/>
                  </a:lnTo>
                  <a:lnTo>
                    <a:pt x="343" y="55"/>
                  </a:lnTo>
                  <a:lnTo>
                    <a:pt x="345" y="37"/>
                  </a:lnTo>
                  <a:lnTo>
                    <a:pt x="348" y="23"/>
                  </a:lnTo>
                  <a:lnTo>
                    <a:pt x="352" y="15"/>
                  </a:lnTo>
                  <a:lnTo>
                    <a:pt x="354" y="11"/>
                  </a:lnTo>
                  <a:lnTo>
                    <a:pt x="357" y="8"/>
                  </a:lnTo>
                  <a:lnTo>
                    <a:pt x="360" y="6"/>
                  </a:lnTo>
                  <a:lnTo>
                    <a:pt x="364" y="4"/>
                  </a:lnTo>
                  <a:lnTo>
                    <a:pt x="374" y="1"/>
                  </a:lnTo>
                  <a:lnTo>
                    <a:pt x="386" y="0"/>
                  </a:lnTo>
                  <a:lnTo>
                    <a:pt x="404" y="0"/>
                  </a:lnTo>
                  <a:lnTo>
                    <a:pt x="427" y="0"/>
                  </a:lnTo>
                  <a:lnTo>
                    <a:pt x="451" y="1"/>
                  </a:lnTo>
                  <a:lnTo>
                    <a:pt x="471" y="4"/>
                  </a:lnTo>
                  <a:lnTo>
                    <a:pt x="485" y="6"/>
                  </a:lnTo>
                  <a:lnTo>
                    <a:pt x="496" y="11"/>
                  </a:lnTo>
                  <a:lnTo>
                    <a:pt x="506" y="16"/>
                  </a:lnTo>
                  <a:lnTo>
                    <a:pt x="515" y="23"/>
                  </a:lnTo>
                  <a:lnTo>
                    <a:pt x="524" y="33"/>
                  </a:lnTo>
                  <a:lnTo>
                    <a:pt x="530" y="45"/>
                  </a:lnTo>
                  <a:lnTo>
                    <a:pt x="539" y="59"/>
                  </a:lnTo>
                  <a:lnTo>
                    <a:pt x="548" y="78"/>
                  </a:lnTo>
                  <a:lnTo>
                    <a:pt x="558" y="97"/>
                  </a:lnTo>
                  <a:lnTo>
                    <a:pt x="568" y="114"/>
                  </a:lnTo>
                  <a:lnTo>
                    <a:pt x="572" y="121"/>
                  </a:lnTo>
                  <a:lnTo>
                    <a:pt x="577" y="126"/>
                  </a:lnTo>
                  <a:lnTo>
                    <a:pt x="583" y="132"/>
                  </a:lnTo>
                  <a:lnTo>
                    <a:pt x="590" y="137"/>
                  </a:lnTo>
                  <a:lnTo>
                    <a:pt x="605" y="145"/>
                  </a:lnTo>
                  <a:lnTo>
                    <a:pt x="627" y="154"/>
                  </a:lnTo>
                  <a:lnTo>
                    <a:pt x="654" y="163"/>
                  </a:lnTo>
                  <a:lnTo>
                    <a:pt x="691" y="174"/>
                  </a:lnTo>
                  <a:lnTo>
                    <a:pt x="803" y="207"/>
                  </a:lnTo>
                  <a:lnTo>
                    <a:pt x="940" y="182"/>
                  </a:lnTo>
                  <a:lnTo>
                    <a:pt x="991" y="173"/>
                  </a:lnTo>
                  <a:lnTo>
                    <a:pt x="1034" y="167"/>
                  </a:lnTo>
                  <a:lnTo>
                    <a:pt x="1053" y="166"/>
                  </a:lnTo>
                  <a:lnTo>
                    <a:pt x="1071" y="165"/>
                  </a:lnTo>
                  <a:lnTo>
                    <a:pt x="1087" y="166"/>
                  </a:lnTo>
                  <a:lnTo>
                    <a:pt x="1105" y="167"/>
                  </a:lnTo>
                  <a:lnTo>
                    <a:pt x="1123" y="170"/>
                  </a:lnTo>
                  <a:lnTo>
                    <a:pt x="1142" y="174"/>
                  </a:lnTo>
                  <a:lnTo>
                    <a:pt x="1163" y="178"/>
                  </a:lnTo>
                  <a:lnTo>
                    <a:pt x="1185" y="185"/>
                  </a:lnTo>
                  <a:lnTo>
                    <a:pt x="1236" y="202"/>
                  </a:lnTo>
                  <a:lnTo>
                    <a:pt x="1299" y="225"/>
                  </a:lnTo>
                  <a:lnTo>
                    <a:pt x="1320" y="233"/>
                  </a:lnTo>
                  <a:lnTo>
                    <a:pt x="1339" y="240"/>
                  </a:lnTo>
                  <a:lnTo>
                    <a:pt x="1357" y="248"/>
                  </a:lnTo>
                  <a:lnTo>
                    <a:pt x="1373" y="257"/>
                  </a:lnTo>
                  <a:lnTo>
                    <a:pt x="1386" y="264"/>
                  </a:lnTo>
                  <a:lnTo>
                    <a:pt x="1395" y="270"/>
                  </a:lnTo>
                  <a:lnTo>
                    <a:pt x="1402" y="276"/>
                  </a:lnTo>
                  <a:lnTo>
                    <a:pt x="1403" y="280"/>
                  </a:lnTo>
                  <a:lnTo>
                    <a:pt x="1402" y="291"/>
                  </a:lnTo>
                  <a:lnTo>
                    <a:pt x="1395" y="308"/>
                  </a:lnTo>
                  <a:lnTo>
                    <a:pt x="1387" y="328"/>
                  </a:lnTo>
                  <a:lnTo>
                    <a:pt x="1376" y="349"/>
                  </a:lnTo>
                  <a:lnTo>
                    <a:pt x="1366" y="372"/>
                  </a:lnTo>
                  <a:lnTo>
                    <a:pt x="1357" y="396"/>
                  </a:lnTo>
                  <a:lnTo>
                    <a:pt x="1354" y="408"/>
                  </a:lnTo>
                  <a:lnTo>
                    <a:pt x="1351" y="418"/>
                  </a:lnTo>
                  <a:lnTo>
                    <a:pt x="1350" y="429"/>
                  </a:lnTo>
                  <a:lnTo>
                    <a:pt x="1350" y="437"/>
                  </a:lnTo>
                  <a:lnTo>
                    <a:pt x="1348" y="442"/>
                  </a:lnTo>
                  <a:lnTo>
                    <a:pt x="1347" y="451"/>
                  </a:lnTo>
                  <a:lnTo>
                    <a:pt x="1344" y="457"/>
                  </a:lnTo>
                  <a:lnTo>
                    <a:pt x="1340" y="467"/>
                  </a:lnTo>
                  <a:lnTo>
                    <a:pt x="1331" y="486"/>
                  </a:lnTo>
                  <a:lnTo>
                    <a:pt x="1317" y="508"/>
                  </a:lnTo>
                  <a:lnTo>
                    <a:pt x="1300" y="532"/>
                  </a:lnTo>
                  <a:lnTo>
                    <a:pt x="1282" y="555"/>
                  </a:lnTo>
                  <a:lnTo>
                    <a:pt x="1262" y="581"/>
                  </a:lnTo>
                  <a:lnTo>
                    <a:pt x="1240" y="606"/>
                  </a:lnTo>
                  <a:lnTo>
                    <a:pt x="1218" y="631"/>
                  </a:lnTo>
                  <a:lnTo>
                    <a:pt x="1194" y="654"/>
                  </a:lnTo>
                  <a:lnTo>
                    <a:pt x="1171" y="677"/>
                  </a:lnTo>
                  <a:lnTo>
                    <a:pt x="1148" y="698"/>
                  </a:lnTo>
                  <a:lnTo>
                    <a:pt x="1126" y="716"/>
                  </a:lnTo>
                  <a:lnTo>
                    <a:pt x="1105" y="730"/>
                  </a:lnTo>
                  <a:lnTo>
                    <a:pt x="1086" y="742"/>
                  </a:lnTo>
                  <a:lnTo>
                    <a:pt x="1069" y="749"/>
                  </a:lnTo>
                  <a:lnTo>
                    <a:pt x="1018" y="765"/>
                  </a:lnTo>
                  <a:lnTo>
                    <a:pt x="1025" y="830"/>
                  </a:lnTo>
                  <a:lnTo>
                    <a:pt x="1031" y="859"/>
                  </a:lnTo>
                  <a:lnTo>
                    <a:pt x="1038" y="889"/>
                  </a:lnTo>
                  <a:lnTo>
                    <a:pt x="1047" y="918"/>
                  </a:lnTo>
                  <a:lnTo>
                    <a:pt x="1057" y="943"/>
                  </a:lnTo>
                  <a:lnTo>
                    <a:pt x="1064" y="958"/>
                  </a:lnTo>
                  <a:lnTo>
                    <a:pt x="1069" y="972"/>
                  </a:lnTo>
                  <a:lnTo>
                    <a:pt x="1072" y="981"/>
                  </a:lnTo>
                  <a:lnTo>
                    <a:pt x="1073" y="991"/>
                  </a:lnTo>
                  <a:lnTo>
                    <a:pt x="1073" y="999"/>
                  </a:lnTo>
                  <a:lnTo>
                    <a:pt x="1069" y="1007"/>
                  </a:lnTo>
                  <a:lnTo>
                    <a:pt x="1065" y="1016"/>
                  </a:lnTo>
                  <a:lnTo>
                    <a:pt x="1058" y="1028"/>
                  </a:lnTo>
                  <a:lnTo>
                    <a:pt x="1050" y="1044"/>
                  </a:lnTo>
                  <a:lnTo>
                    <a:pt x="1042" y="1064"/>
                  </a:lnTo>
                  <a:lnTo>
                    <a:pt x="1039" y="1073"/>
                  </a:lnTo>
                  <a:lnTo>
                    <a:pt x="1038" y="1083"/>
                  </a:lnTo>
                  <a:lnTo>
                    <a:pt x="1036" y="1094"/>
                  </a:lnTo>
                  <a:lnTo>
                    <a:pt x="1035" y="1102"/>
                  </a:lnTo>
                  <a:lnTo>
                    <a:pt x="1035" y="1115"/>
                  </a:lnTo>
                  <a:lnTo>
                    <a:pt x="1034" y="1126"/>
                  </a:lnTo>
                  <a:lnTo>
                    <a:pt x="1031" y="1130"/>
                  </a:lnTo>
                  <a:lnTo>
                    <a:pt x="1029" y="1134"/>
                  </a:lnTo>
                  <a:lnTo>
                    <a:pt x="1027" y="1137"/>
                  </a:lnTo>
                  <a:lnTo>
                    <a:pt x="1023" y="1141"/>
                  </a:lnTo>
                  <a:lnTo>
                    <a:pt x="1013" y="1148"/>
                  </a:lnTo>
                  <a:lnTo>
                    <a:pt x="999" y="1154"/>
                  </a:lnTo>
                  <a:lnTo>
                    <a:pt x="981" y="1161"/>
                  </a:lnTo>
                  <a:lnTo>
                    <a:pt x="958" y="1171"/>
                  </a:lnTo>
                  <a:lnTo>
                    <a:pt x="928" y="1183"/>
                  </a:lnTo>
                  <a:lnTo>
                    <a:pt x="903" y="1194"/>
                  </a:lnTo>
                  <a:lnTo>
                    <a:pt x="892" y="1200"/>
                  </a:lnTo>
                  <a:lnTo>
                    <a:pt x="884" y="1205"/>
                  </a:lnTo>
                  <a:lnTo>
                    <a:pt x="875" y="1212"/>
                  </a:lnTo>
                  <a:lnTo>
                    <a:pt x="869" y="1218"/>
                  </a:lnTo>
                  <a:lnTo>
                    <a:pt x="862" y="1225"/>
                  </a:lnTo>
                  <a:lnTo>
                    <a:pt x="858" y="1231"/>
                  </a:lnTo>
                  <a:lnTo>
                    <a:pt x="853" y="1238"/>
                  </a:lnTo>
                  <a:lnTo>
                    <a:pt x="849" y="1245"/>
                  </a:lnTo>
                  <a:lnTo>
                    <a:pt x="847" y="1252"/>
                  </a:lnTo>
                  <a:lnTo>
                    <a:pt x="845" y="1260"/>
                  </a:lnTo>
                  <a:lnTo>
                    <a:pt x="844" y="1270"/>
                  </a:lnTo>
                  <a:lnTo>
                    <a:pt x="844" y="1278"/>
                  </a:lnTo>
                  <a:lnTo>
                    <a:pt x="844" y="1289"/>
                  </a:lnTo>
                  <a:lnTo>
                    <a:pt x="842" y="1297"/>
                  </a:lnTo>
                  <a:lnTo>
                    <a:pt x="841" y="1300"/>
                  </a:lnTo>
                  <a:lnTo>
                    <a:pt x="840" y="1303"/>
                  </a:lnTo>
                  <a:lnTo>
                    <a:pt x="837" y="1304"/>
                  </a:lnTo>
                  <a:lnTo>
                    <a:pt x="833" y="1306"/>
                  </a:lnTo>
                  <a:lnTo>
                    <a:pt x="823" y="1307"/>
                  </a:lnTo>
                  <a:lnTo>
                    <a:pt x="809" y="1307"/>
                  </a:lnTo>
                  <a:lnTo>
                    <a:pt x="789" y="1306"/>
                  </a:lnTo>
                  <a:lnTo>
                    <a:pt x="763" y="1303"/>
                  </a:lnTo>
                  <a:lnTo>
                    <a:pt x="682" y="1293"/>
                  </a:lnTo>
                  <a:lnTo>
                    <a:pt x="647" y="1362"/>
                  </a:lnTo>
                  <a:lnTo>
                    <a:pt x="612" y="1429"/>
                  </a:lnTo>
                  <a:lnTo>
                    <a:pt x="535" y="1434"/>
                  </a:lnTo>
                  <a:lnTo>
                    <a:pt x="455" y="1438"/>
                  </a:lnTo>
                  <a:lnTo>
                    <a:pt x="434" y="1533"/>
                  </a:lnTo>
                  <a:lnTo>
                    <a:pt x="427" y="1564"/>
                  </a:lnTo>
                  <a:lnTo>
                    <a:pt x="420" y="1589"/>
                  </a:lnTo>
                  <a:lnTo>
                    <a:pt x="414" y="1608"/>
                  </a:lnTo>
                  <a:lnTo>
                    <a:pt x="407" y="1622"/>
                  </a:lnTo>
                  <a:lnTo>
                    <a:pt x="403" y="1626"/>
                  </a:lnTo>
                  <a:lnTo>
                    <a:pt x="400" y="1629"/>
                  </a:lnTo>
                  <a:lnTo>
                    <a:pt x="396" y="1632"/>
                  </a:lnTo>
                  <a:lnTo>
                    <a:pt x="392" y="1633"/>
                  </a:lnTo>
                  <a:lnTo>
                    <a:pt x="387" y="1632"/>
                  </a:lnTo>
                  <a:lnTo>
                    <a:pt x="383" y="1632"/>
                  </a:lnTo>
                  <a:lnTo>
                    <a:pt x="378" y="1629"/>
                  </a:lnTo>
                  <a:lnTo>
                    <a:pt x="374" y="16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49" name="Freeform 45"/>
            <p:cNvSpPr>
              <a:spLocks/>
            </p:cNvSpPr>
            <p:nvPr/>
          </p:nvSpPr>
          <p:spPr bwMode="auto">
            <a:xfrm>
              <a:off x="1559662" y="5618346"/>
              <a:ext cx="98340" cy="73755"/>
            </a:xfrm>
            <a:custGeom>
              <a:avLst/>
              <a:gdLst>
                <a:gd name="T0" fmla="*/ 147 w 817"/>
                <a:gd name="T1" fmla="*/ 583 h 611"/>
                <a:gd name="T2" fmla="*/ 83 w 817"/>
                <a:gd name="T3" fmla="*/ 554 h 611"/>
                <a:gd name="T4" fmla="*/ 0 w 817"/>
                <a:gd name="T5" fmla="*/ 502 h 611"/>
                <a:gd name="T6" fmla="*/ 160 w 817"/>
                <a:gd name="T7" fmla="*/ 361 h 611"/>
                <a:gd name="T8" fmla="*/ 136 w 817"/>
                <a:gd name="T9" fmla="*/ 244 h 611"/>
                <a:gd name="T10" fmla="*/ 129 w 817"/>
                <a:gd name="T11" fmla="*/ 171 h 611"/>
                <a:gd name="T12" fmla="*/ 133 w 817"/>
                <a:gd name="T13" fmla="*/ 90 h 611"/>
                <a:gd name="T14" fmla="*/ 230 w 817"/>
                <a:gd name="T15" fmla="*/ 83 h 611"/>
                <a:gd name="T16" fmla="*/ 261 w 817"/>
                <a:gd name="T17" fmla="*/ 79 h 611"/>
                <a:gd name="T18" fmla="*/ 279 w 817"/>
                <a:gd name="T19" fmla="*/ 69 h 611"/>
                <a:gd name="T20" fmla="*/ 290 w 817"/>
                <a:gd name="T21" fmla="*/ 53 h 611"/>
                <a:gd name="T22" fmla="*/ 303 w 817"/>
                <a:gd name="T23" fmla="*/ 25 h 611"/>
                <a:gd name="T24" fmla="*/ 314 w 817"/>
                <a:gd name="T25" fmla="*/ 7 h 611"/>
                <a:gd name="T26" fmla="*/ 322 w 817"/>
                <a:gd name="T27" fmla="*/ 2 h 611"/>
                <a:gd name="T28" fmla="*/ 331 w 817"/>
                <a:gd name="T29" fmla="*/ 0 h 611"/>
                <a:gd name="T30" fmla="*/ 344 w 817"/>
                <a:gd name="T31" fmla="*/ 4 h 611"/>
                <a:gd name="T32" fmla="*/ 362 w 817"/>
                <a:gd name="T33" fmla="*/ 15 h 611"/>
                <a:gd name="T34" fmla="*/ 385 w 817"/>
                <a:gd name="T35" fmla="*/ 37 h 611"/>
                <a:gd name="T36" fmla="*/ 397 w 817"/>
                <a:gd name="T37" fmla="*/ 58 h 611"/>
                <a:gd name="T38" fmla="*/ 402 w 817"/>
                <a:gd name="T39" fmla="*/ 72 h 611"/>
                <a:gd name="T40" fmla="*/ 404 w 817"/>
                <a:gd name="T41" fmla="*/ 86 h 611"/>
                <a:gd name="T42" fmla="*/ 408 w 817"/>
                <a:gd name="T43" fmla="*/ 99 h 611"/>
                <a:gd name="T44" fmla="*/ 415 w 817"/>
                <a:gd name="T45" fmla="*/ 110 h 611"/>
                <a:gd name="T46" fmla="*/ 424 w 817"/>
                <a:gd name="T47" fmla="*/ 117 h 611"/>
                <a:gd name="T48" fmla="*/ 477 w 817"/>
                <a:gd name="T49" fmla="*/ 124 h 611"/>
                <a:gd name="T50" fmla="*/ 543 w 817"/>
                <a:gd name="T51" fmla="*/ 135 h 611"/>
                <a:gd name="T52" fmla="*/ 569 w 817"/>
                <a:gd name="T53" fmla="*/ 143 h 611"/>
                <a:gd name="T54" fmla="*/ 580 w 817"/>
                <a:gd name="T55" fmla="*/ 150 h 611"/>
                <a:gd name="T56" fmla="*/ 591 w 817"/>
                <a:gd name="T57" fmla="*/ 165 h 611"/>
                <a:gd name="T58" fmla="*/ 605 w 817"/>
                <a:gd name="T59" fmla="*/ 189 h 611"/>
                <a:gd name="T60" fmla="*/ 617 w 817"/>
                <a:gd name="T61" fmla="*/ 205 h 611"/>
                <a:gd name="T62" fmla="*/ 633 w 817"/>
                <a:gd name="T63" fmla="*/ 215 h 611"/>
                <a:gd name="T64" fmla="*/ 655 w 817"/>
                <a:gd name="T65" fmla="*/ 219 h 611"/>
                <a:gd name="T66" fmla="*/ 682 w 817"/>
                <a:gd name="T67" fmla="*/ 219 h 611"/>
                <a:gd name="T68" fmla="*/ 703 w 817"/>
                <a:gd name="T69" fmla="*/ 223 h 611"/>
                <a:gd name="T70" fmla="*/ 718 w 817"/>
                <a:gd name="T71" fmla="*/ 234 h 611"/>
                <a:gd name="T72" fmla="*/ 730 w 817"/>
                <a:gd name="T73" fmla="*/ 255 h 611"/>
                <a:gd name="T74" fmla="*/ 748 w 817"/>
                <a:gd name="T75" fmla="*/ 292 h 611"/>
                <a:gd name="T76" fmla="*/ 774 w 817"/>
                <a:gd name="T77" fmla="*/ 336 h 611"/>
                <a:gd name="T78" fmla="*/ 817 w 817"/>
                <a:gd name="T79" fmla="*/ 384 h 611"/>
                <a:gd name="T80" fmla="*/ 686 w 817"/>
                <a:gd name="T81" fmla="*/ 506 h 611"/>
                <a:gd name="T82" fmla="*/ 591 w 817"/>
                <a:gd name="T83" fmla="*/ 433 h 611"/>
                <a:gd name="T84" fmla="*/ 556 w 817"/>
                <a:gd name="T85" fmla="*/ 411 h 611"/>
                <a:gd name="T86" fmla="*/ 523 w 817"/>
                <a:gd name="T87" fmla="*/ 400 h 611"/>
                <a:gd name="T88" fmla="*/ 481 w 817"/>
                <a:gd name="T89" fmla="*/ 396 h 611"/>
                <a:gd name="T90" fmla="*/ 415 w 817"/>
                <a:gd name="T91" fmla="*/ 398 h 611"/>
                <a:gd name="T92" fmla="*/ 341 w 817"/>
                <a:gd name="T93" fmla="*/ 406 h 611"/>
                <a:gd name="T94" fmla="*/ 261 w 817"/>
                <a:gd name="T95" fmla="*/ 425 h 611"/>
                <a:gd name="T96" fmla="*/ 272 w 817"/>
                <a:gd name="T97" fmla="*/ 554 h 611"/>
                <a:gd name="T98" fmla="*/ 274 w 817"/>
                <a:gd name="T99" fmla="*/ 590 h 611"/>
                <a:gd name="T100" fmla="*/ 271 w 817"/>
                <a:gd name="T101" fmla="*/ 603 h 611"/>
                <a:gd name="T102" fmla="*/ 263 w 817"/>
                <a:gd name="T103" fmla="*/ 609 h 611"/>
                <a:gd name="T104" fmla="*/ 248 w 817"/>
                <a:gd name="T105" fmla="*/ 611 h 611"/>
                <a:gd name="T106" fmla="*/ 212 w 817"/>
                <a:gd name="T107" fmla="*/ 604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17" h="611">
                  <a:moveTo>
                    <a:pt x="177" y="594"/>
                  </a:moveTo>
                  <a:lnTo>
                    <a:pt x="147" y="583"/>
                  </a:lnTo>
                  <a:lnTo>
                    <a:pt x="114" y="570"/>
                  </a:lnTo>
                  <a:lnTo>
                    <a:pt x="83" y="554"/>
                  </a:lnTo>
                  <a:lnTo>
                    <a:pt x="56" y="538"/>
                  </a:lnTo>
                  <a:lnTo>
                    <a:pt x="0" y="502"/>
                  </a:lnTo>
                  <a:lnTo>
                    <a:pt x="80" y="432"/>
                  </a:lnTo>
                  <a:lnTo>
                    <a:pt x="160" y="361"/>
                  </a:lnTo>
                  <a:lnTo>
                    <a:pt x="142" y="279"/>
                  </a:lnTo>
                  <a:lnTo>
                    <a:pt x="136" y="244"/>
                  </a:lnTo>
                  <a:lnTo>
                    <a:pt x="131" y="205"/>
                  </a:lnTo>
                  <a:lnTo>
                    <a:pt x="129" y="171"/>
                  </a:lnTo>
                  <a:lnTo>
                    <a:pt x="129" y="143"/>
                  </a:lnTo>
                  <a:lnTo>
                    <a:pt x="133" y="90"/>
                  </a:lnTo>
                  <a:lnTo>
                    <a:pt x="208" y="86"/>
                  </a:lnTo>
                  <a:lnTo>
                    <a:pt x="230" y="83"/>
                  </a:lnTo>
                  <a:lnTo>
                    <a:pt x="248" y="81"/>
                  </a:lnTo>
                  <a:lnTo>
                    <a:pt x="261" y="79"/>
                  </a:lnTo>
                  <a:lnTo>
                    <a:pt x="271" y="75"/>
                  </a:lnTo>
                  <a:lnTo>
                    <a:pt x="279" y="69"/>
                  </a:lnTo>
                  <a:lnTo>
                    <a:pt x="285" y="62"/>
                  </a:lnTo>
                  <a:lnTo>
                    <a:pt x="290" y="53"/>
                  </a:lnTo>
                  <a:lnTo>
                    <a:pt x="294" y="40"/>
                  </a:lnTo>
                  <a:lnTo>
                    <a:pt x="303" y="25"/>
                  </a:lnTo>
                  <a:lnTo>
                    <a:pt x="309" y="13"/>
                  </a:lnTo>
                  <a:lnTo>
                    <a:pt x="314" y="7"/>
                  </a:lnTo>
                  <a:lnTo>
                    <a:pt x="318" y="3"/>
                  </a:lnTo>
                  <a:lnTo>
                    <a:pt x="322" y="2"/>
                  </a:lnTo>
                  <a:lnTo>
                    <a:pt x="325" y="0"/>
                  </a:lnTo>
                  <a:lnTo>
                    <a:pt x="331" y="0"/>
                  </a:lnTo>
                  <a:lnTo>
                    <a:pt x="337" y="2"/>
                  </a:lnTo>
                  <a:lnTo>
                    <a:pt x="344" y="4"/>
                  </a:lnTo>
                  <a:lnTo>
                    <a:pt x="349" y="7"/>
                  </a:lnTo>
                  <a:lnTo>
                    <a:pt x="362" y="15"/>
                  </a:lnTo>
                  <a:lnTo>
                    <a:pt x="374" y="26"/>
                  </a:lnTo>
                  <a:lnTo>
                    <a:pt x="385" y="37"/>
                  </a:lnTo>
                  <a:lnTo>
                    <a:pt x="393" y="51"/>
                  </a:lnTo>
                  <a:lnTo>
                    <a:pt x="397" y="58"/>
                  </a:lnTo>
                  <a:lnTo>
                    <a:pt x="400" y="65"/>
                  </a:lnTo>
                  <a:lnTo>
                    <a:pt x="402" y="72"/>
                  </a:lnTo>
                  <a:lnTo>
                    <a:pt x="403" y="79"/>
                  </a:lnTo>
                  <a:lnTo>
                    <a:pt x="404" y="86"/>
                  </a:lnTo>
                  <a:lnTo>
                    <a:pt x="406" y="92"/>
                  </a:lnTo>
                  <a:lnTo>
                    <a:pt x="408" y="99"/>
                  </a:lnTo>
                  <a:lnTo>
                    <a:pt x="413" y="105"/>
                  </a:lnTo>
                  <a:lnTo>
                    <a:pt x="415" y="110"/>
                  </a:lnTo>
                  <a:lnTo>
                    <a:pt x="419" y="114"/>
                  </a:lnTo>
                  <a:lnTo>
                    <a:pt x="424" y="117"/>
                  </a:lnTo>
                  <a:lnTo>
                    <a:pt x="428" y="117"/>
                  </a:lnTo>
                  <a:lnTo>
                    <a:pt x="477" y="124"/>
                  </a:lnTo>
                  <a:lnTo>
                    <a:pt x="516" y="131"/>
                  </a:lnTo>
                  <a:lnTo>
                    <a:pt x="543" y="135"/>
                  </a:lnTo>
                  <a:lnTo>
                    <a:pt x="562" y="141"/>
                  </a:lnTo>
                  <a:lnTo>
                    <a:pt x="569" y="143"/>
                  </a:lnTo>
                  <a:lnTo>
                    <a:pt x="575" y="147"/>
                  </a:lnTo>
                  <a:lnTo>
                    <a:pt x="580" y="150"/>
                  </a:lnTo>
                  <a:lnTo>
                    <a:pt x="584" y="154"/>
                  </a:lnTo>
                  <a:lnTo>
                    <a:pt x="591" y="165"/>
                  </a:lnTo>
                  <a:lnTo>
                    <a:pt x="598" y="178"/>
                  </a:lnTo>
                  <a:lnTo>
                    <a:pt x="605" y="189"/>
                  </a:lnTo>
                  <a:lnTo>
                    <a:pt x="611" y="198"/>
                  </a:lnTo>
                  <a:lnTo>
                    <a:pt x="617" y="205"/>
                  </a:lnTo>
                  <a:lnTo>
                    <a:pt x="624" y="211"/>
                  </a:lnTo>
                  <a:lnTo>
                    <a:pt x="633" y="215"/>
                  </a:lnTo>
                  <a:lnTo>
                    <a:pt x="642" y="218"/>
                  </a:lnTo>
                  <a:lnTo>
                    <a:pt x="655" y="219"/>
                  </a:lnTo>
                  <a:lnTo>
                    <a:pt x="667" y="219"/>
                  </a:lnTo>
                  <a:lnTo>
                    <a:pt x="682" y="219"/>
                  </a:lnTo>
                  <a:lnTo>
                    <a:pt x="693" y="220"/>
                  </a:lnTo>
                  <a:lnTo>
                    <a:pt x="703" y="223"/>
                  </a:lnTo>
                  <a:lnTo>
                    <a:pt x="711" y="227"/>
                  </a:lnTo>
                  <a:lnTo>
                    <a:pt x="718" y="234"/>
                  </a:lnTo>
                  <a:lnTo>
                    <a:pt x="725" y="242"/>
                  </a:lnTo>
                  <a:lnTo>
                    <a:pt x="730" y="255"/>
                  </a:lnTo>
                  <a:lnTo>
                    <a:pt x="737" y="270"/>
                  </a:lnTo>
                  <a:lnTo>
                    <a:pt x="748" y="292"/>
                  </a:lnTo>
                  <a:lnTo>
                    <a:pt x="760" y="315"/>
                  </a:lnTo>
                  <a:lnTo>
                    <a:pt x="774" y="336"/>
                  </a:lnTo>
                  <a:lnTo>
                    <a:pt x="787" y="352"/>
                  </a:lnTo>
                  <a:lnTo>
                    <a:pt x="817" y="384"/>
                  </a:lnTo>
                  <a:lnTo>
                    <a:pt x="752" y="446"/>
                  </a:lnTo>
                  <a:lnTo>
                    <a:pt x="686" y="506"/>
                  </a:lnTo>
                  <a:lnTo>
                    <a:pt x="615" y="451"/>
                  </a:lnTo>
                  <a:lnTo>
                    <a:pt x="591" y="433"/>
                  </a:lnTo>
                  <a:lnTo>
                    <a:pt x="572" y="421"/>
                  </a:lnTo>
                  <a:lnTo>
                    <a:pt x="556" y="411"/>
                  </a:lnTo>
                  <a:lnTo>
                    <a:pt x="539" y="405"/>
                  </a:lnTo>
                  <a:lnTo>
                    <a:pt x="523" y="400"/>
                  </a:lnTo>
                  <a:lnTo>
                    <a:pt x="503" y="398"/>
                  </a:lnTo>
                  <a:lnTo>
                    <a:pt x="481" y="396"/>
                  </a:lnTo>
                  <a:lnTo>
                    <a:pt x="454" y="396"/>
                  </a:lnTo>
                  <a:lnTo>
                    <a:pt x="415" y="398"/>
                  </a:lnTo>
                  <a:lnTo>
                    <a:pt x="377" y="400"/>
                  </a:lnTo>
                  <a:lnTo>
                    <a:pt x="341" y="406"/>
                  </a:lnTo>
                  <a:lnTo>
                    <a:pt x="312" y="411"/>
                  </a:lnTo>
                  <a:lnTo>
                    <a:pt x="261" y="425"/>
                  </a:lnTo>
                  <a:lnTo>
                    <a:pt x="270" y="519"/>
                  </a:lnTo>
                  <a:lnTo>
                    <a:pt x="272" y="554"/>
                  </a:lnTo>
                  <a:lnTo>
                    <a:pt x="274" y="579"/>
                  </a:lnTo>
                  <a:lnTo>
                    <a:pt x="274" y="590"/>
                  </a:lnTo>
                  <a:lnTo>
                    <a:pt x="272" y="597"/>
                  </a:lnTo>
                  <a:lnTo>
                    <a:pt x="271" y="603"/>
                  </a:lnTo>
                  <a:lnTo>
                    <a:pt x="267" y="608"/>
                  </a:lnTo>
                  <a:lnTo>
                    <a:pt x="263" y="609"/>
                  </a:lnTo>
                  <a:lnTo>
                    <a:pt x="256" y="611"/>
                  </a:lnTo>
                  <a:lnTo>
                    <a:pt x="248" y="611"/>
                  </a:lnTo>
                  <a:lnTo>
                    <a:pt x="238" y="609"/>
                  </a:lnTo>
                  <a:lnTo>
                    <a:pt x="212" y="604"/>
                  </a:lnTo>
                  <a:lnTo>
                    <a:pt x="177" y="59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50" name="Freeform 46"/>
            <p:cNvSpPr>
              <a:spLocks/>
            </p:cNvSpPr>
            <p:nvPr/>
          </p:nvSpPr>
          <p:spPr bwMode="auto">
            <a:xfrm>
              <a:off x="1613171" y="5594123"/>
              <a:ext cx="139195" cy="116417"/>
            </a:xfrm>
            <a:custGeom>
              <a:avLst/>
              <a:gdLst>
                <a:gd name="T0" fmla="*/ 724 w 1156"/>
                <a:gd name="T1" fmla="*/ 820 h 967"/>
                <a:gd name="T2" fmla="*/ 705 w 1156"/>
                <a:gd name="T3" fmla="*/ 810 h 967"/>
                <a:gd name="T4" fmla="*/ 690 w 1156"/>
                <a:gd name="T5" fmla="*/ 788 h 967"/>
                <a:gd name="T6" fmla="*/ 668 w 1156"/>
                <a:gd name="T7" fmla="*/ 714 h 967"/>
                <a:gd name="T8" fmla="*/ 658 w 1156"/>
                <a:gd name="T9" fmla="*/ 684 h 967"/>
                <a:gd name="T10" fmla="*/ 602 w 1156"/>
                <a:gd name="T11" fmla="*/ 634 h 967"/>
                <a:gd name="T12" fmla="*/ 562 w 1156"/>
                <a:gd name="T13" fmla="*/ 612 h 967"/>
                <a:gd name="T14" fmla="*/ 521 w 1156"/>
                <a:gd name="T15" fmla="*/ 629 h 967"/>
                <a:gd name="T16" fmla="*/ 426 w 1156"/>
                <a:gd name="T17" fmla="*/ 613 h 967"/>
                <a:gd name="T18" fmla="*/ 405 w 1156"/>
                <a:gd name="T19" fmla="*/ 568 h 967"/>
                <a:gd name="T20" fmla="*/ 370 w 1156"/>
                <a:gd name="T21" fmla="*/ 524 h 967"/>
                <a:gd name="T22" fmla="*/ 337 w 1156"/>
                <a:gd name="T23" fmla="*/ 470 h 967"/>
                <a:gd name="T24" fmla="*/ 312 w 1156"/>
                <a:gd name="T25" fmla="*/ 409 h 967"/>
                <a:gd name="T26" fmla="*/ 280 w 1156"/>
                <a:gd name="T27" fmla="*/ 393 h 967"/>
                <a:gd name="T28" fmla="*/ 223 w 1156"/>
                <a:gd name="T29" fmla="*/ 388 h 967"/>
                <a:gd name="T30" fmla="*/ 183 w 1156"/>
                <a:gd name="T31" fmla="*/ 352 h 967"/>
                <a:gd name="T32" fmla="*/ 150 w 1156"/>
                <a:gd name="T33" fmla="*/ 310 h 967"/>
                <a:gd name="T34" fmla="*/ 97 w 1156"/>
                <a:gd name="T35" fmla="*/ 297 h 967"/>
                <a:gd name="T36" fmla="*/ 31 w 1156"/>
                <a:gd name="T37" fmla="*/ 290 h 967"/>
                <a:gd name="T38" fmla="*/ 3 w 1156"/>
                <a:gd name="T39" fmla="*/ 275 h 967"/>
                <a:gd name="T40" fmla="*/ 4 w 1156"/>
                <a:gd name="T41" fmla="*/ 257 h 967"/>
                <a:gd name="T42" fmla="*/ 26 w 1156"/>
                <a:gd name="T43" fmla="*/ 249 h 967"/>
                <a:gd name="T44" fmla="*/ 111 w 1156"/>
                <a:gd name="T45" fmla="*/ 248 h 967"/>
                <a:gd name="T46" fmla="*/ 196 w 1156"/>
                <a:gd name="T47" fmla="*/ 128 h 967"/>
                <a:gd name="T48" fmla="*/ 416 w 1156"/>
                <a:gd name="T49" fmla="*/ 58 h 967"/>
                <a:gd name="T50" fmla="*/ 657 w 1156"/>
                <a:gd name="T51" fmla="*/ 41 h 967"/>
                <a:gd name="T52" fmla="*/ 700 w 1156"/>
                <a:gd name="T53" fmla="*/ 58 h 967"/>
                <a:gd name="T54" fmla="*/ 733 w 1156"/>
                <a:gd name="T55" fmla="*/ 57 h 967"/>
                <a:gd name="T56" fmla="*/ 752 w 1156"/>
                <a:gd name="T57" fmla="*/ 59 h 967"/>
                <a:gd name="T58" fmla="*/ 770 w 1156"/>
                <a:gd name="T59" fmla="*/ 98 h 967"/>
                <a:gd name="T60" fmla="*/ 804 w 1156"/>
                <a:gd name="T61" fmla="*/ 260 h 967"/>
                <a:gd name="T62" fmla="*/ 843 w 1156"/>
                <a:gd name="T63" fmla="*/ 367 h 967"/>
                <a:gd name="T64" fmla="*/ 866 w 1156"/>
                <a:gd name="T65" fmla="*/ 410 h 967"/>
                <a:gd name="T66" fmla="*/ 898 w 1156"/>
                <a:gd name="T67" fmla="*/ 410 h 967"/>
                <a:gd name="T68" fmla="*/ 1049 w 1156"/>
                <a:gd name="T69" fmla="*/ 365 h 967"/>
                <a:gd name="T70" fmla="*/ 1127 w 1156"/>
                <a:gd name="T71" fmla="*/ 345 h 967"/>
                <a:gd name="T72" fmla="*/ 1142 w 1156"/>
                <a:gd name="T73" fmla="*/ 358 h 967"/>
                <a:gd name="T74" fmla="*/ 1144 w 1156"/>
                <a:gd name="T75" fmla="*/ 381 h 967"/>
                <a:gd name="T76" fmla="*/ 1118 w 1156"/>
                <a:gd name="T77" fmla="*/ 435 h 967"/>
                <a:gd name="T78" fmla="*/ 1071 w 1156"/>
                <a:gd name="T79" fmla="*/ 495 h 967"/>
                <a:gd name="T80" fmla="*/ 1065 w 1156"/>
                <a:gd name="T81" fmla="*/ 516 h 967"/>
                <a:gd name="T82" fmla="*/ 1083 w 1156"/>
                <a:gd name="T83" fmla="*/ 531 h 967"/>
                <a:gd name="T84" fmla="*/ 1120 w 1156"/>
                <a:gd name="T85" fmla="*/ 546 h 967"/>
                <a:gd name="T86" fmla="*/ 1145 w 1156"/>
                <a:gd name="T87" fmla="*/ 572 h 967"/>
                <a:gd name="T88" fmla="*/ 1156 w 1156"/>
                <a:gd name="T89" fmla="*/ 600 h 967"/>
                <a:gd name="T90" fmla="*/ 1149 w 1156"/>
                <a:gd name="T91" fmla="*/ 620 h 967"/>
                <a:gd name="T92" fmla="*/ 1076 w 1156"/>
                <a:gd name="T93" fmla="*/ 646 h 967"/>
                <a:gd name="T94" fmla="*/ 951 w 1156"/>
                <a:gd name="T95" fmla="*/ 766 h 967"/>
                <a:gd name="T96" fmla="*/ 927 w 1156"/>
                <a:gd name="T97" fmla="*/ 835 h 967"/>
                <a:gd name="T98" fmla="*/ 876 w 1156"/>
                <a:gd name="T99" fmla="*/ 920 h 967"/>
                <a:gd name="T100" fmla="*/ 832 w 1156"/>
                <a:gd name="T101" fmla="*/ 96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56" h="967">
                  <a:moveTo>
                    <a:pt x="777" y="883"/>
                  </a:moveTo>
                  <a:lnTo>
                    <a:pt x="753" y="853"/>
                  </a:lnTo>
                  <a:lnTo>
                    <a:pt x="733" y="828"/>
                  </a:lnTo>
                  <a:lnTo>
                    <a:pt x="724" y="820"/>
                  </a:lnTo>
                  <a:lnTo>
                    <a:pt x="718" y="813"/>
                  </a:lnTo>
                  <a:lnTo>
                    <a:pt x="712" y="810"/>
                  </a:lnTo>
                  <a:lnTo>
                    <a:pt x="708" y="810"/>
                  </a:lnTo>
                  <a:lnTo>
                    <a:pt x="705" y="810"/>
                  </a:lnTo>
                  <a:lnTo>
                    <a:pt x="702" y="809"/>
                  </a:lnTo>
                  <a:lnTo>
                    <a:pt x="700" y="806"/>
                  </a:lnTo>
                  <a:lnTo>
                    <a:pt x="697" y="800"/>
                  </a:lnTo>
                  <a:lnTo>
                    <a:pt x="690" y="788"/>
                  </a:lnTo>
                  <a:lnTo>
                    <a:pt x="683" y="770"/>
                  </a:lnTo>
                  <a:lnTo>
                    <a:pt x="678" y="752"/>
                  </a:lnTo>
                  <a:lnTo>
                    <a:pt x="672" y="733"/>
                  </a:lnTo>
                  <a:lnTo>
                    <a:pt x="668" y="714"/>
                  </a:lnTo>
                  <a:lnTo>
                    <a:pt x="667" y="697"/>
                  </a:lnTo>
                  <a:lnTo>
                    <a:pt x="665" y="695"/>
                  </a:lnTo>
                  <a:lnTo>
                    <a:pt x="663" y="689"/>
                  </a:lnTo>
                  <a:lnTo>
                    <a:pt x="658" y="684"/>
                  </a:lnTo>
                  <a:lnTo>
                    <a:pt x="653" y="677"/>
                  </a:lnTo>
                  <a:lnTo>
                    <a:pt x="638" y="663"/>
                  </a:lnTo>
                  <a:lnTo>
                    <a:pt x="621" y="648"/>
                  </a:lnTo>
                  <a:lnTo>
                    <a:pt x="602" y="634"/>
                  </a:lnTo>
                  <a:lnTo>
                    <a:pt x="584" y="623"/>
                  </a:lnTo>
                  <a:lnTo>
                    <a:pt x="576" y="619"/>
                  </a:lnTo>
                  <a:lnTo>
                    <a:pt x="569" y="615"/>
                  </a:lnTo>
                  <a:lnTo>
                    <a:pt x="562" y="612"/>
                  </a:lnTo>
                  <a:lnTo>
                    <a:pt x="558" y="612"/>
                  </a:lnTo>
                  <a:lnTo>
                    <a:pt x="548" y="613"/>
                  </a:lnTo>
                  <a:lnTo>
                    <a:pt x="535" y="620"/>
                  </a:lnTo>
                  <a:lnTo>
                    <a:pt x="521" y="629"/>
                  </a:lnTo>
                  <a:lnTo>
                    <a:pt x="506" y="640"/>
                  </a:lnTo>
                  <a:lnTo>
                    <a:pt x="469" y="668"/>
                  </a:lnTo>
                  <a:lnTo>
                    <a:pt x="438" y="630"/>
                  </a:lnTo>
                  <a:lnTo>
                    <a:pt x="426" y="613"/>
                  </a:lnTo>
                  <a:lnTo>
                    <a:pt x="416" y="598"/>
                  </a:lnTo>
                  <a:lnTo>
                    <a:pt x="410" y="585"/>
                  </a:lnTo>
                  <a:lnTo>
                    <a:pt x="408" y="576"/>
                  </a:lnTo>
                  <a:lnTo>
                    <a:pt x="405" y="568"/>
                  </a:lnTo>
                  <a:lnTo>
                    <a:pt x="399" y="557"/>
                  </a:lnTo>
                  <a:lnTo>
                    <a:pt x="388" y="545"/>
                  </a:lnTo>
                  <a:lnTo>
                    <a:pt x="377" y="531"/>
                  </a:lnTo>
                  <a:lnTo>
                    <a:pt x="370" y="524"/>
                  </a:lnTo>
                  <a:lnTo>
                    <a:pt x="363" y="516"/>
                  </a:lnTo>
                  <a:lnTo>
                    <a:pt x="356" y="505"/>
                  </a:lnTo>
                  <a:lnTo>
                    <a:pt x="349" y="494"/>
                  </a:lnTo>
                  <a:lnTo>
                    <a:pt x="337" y="470"/>
                  </a:lnTo>
                  <a:lnTo>
                    <a:pt x="327" y="447"/>
                  </a:lnTo>
                  <a:lnTo>
                    <a:pt x="322" y="431"/>
                  </a:lnTo>
                  <a:lnTo>
                    <a:pt x="317" y="418"/>
                  </a:lnTo>
                  <a:lnTo>
                    <a:pt x="312" y="409"/>
                  </a:lnTo>
                  <a:lnTo>
                    <a:pt x="306" y="402"/>
                  </a:lnTo>
                  <a:lnTo>
                    <a:pt x="300" y="398"/>
                  </a:lnTo>
                  <a:lnTo>
                    <a:pt x="291" y="395"/>
                  </a:lnTo>
                  <a:lnTo>
                    <a:pt x="280" y="393"/>
                  </a:lnTo>
                  <a:lnTo>
                    <a:pt x="267" y="393"/>
                  </a:lnTo>
                  <a:lnTo>
                    <a:pt x="250" y="392"/>
                  </a:lnTo>
                  <a:lnTo>
                    <a:pt x="235" y="391"/>
                  </a:lnTo>
                  <a:lnTo>
                    <a:pt x="223" y="388"/>
                  </a:lnTo>
                  <a:lnTo>
                    <a:pt x="212" y="382"/>
                  </a:lnTo>
                  <a:lnTo>
                    <a:pt x="202" y="376"/>
                  </a:lnTo>
                  <a:lnTo>
                    <a:pt x="192" y="366"/>
                  </a:lnTo>
                  <a:lnTo>
                    <a:pt x="183" y="352"/>
                  </a:lnTo>
                  <a:lnTo>
                    <a:pt x="172" y="336"/>
                  </a:lnTo>
                  <a:lnTo>
                    <a:pt x="165" y="326"/>
                  </a:lnTo>
                  <a:lnTo>
                    <a:pt x="157" y="316"/>
                  </a:lnTo>
                  <a:lnTo>
                    <a:pt x="150" y="310"/>
                  </a:lnTo>
                  <a:lnTo>
                    <a:pt x="140" y="305"/>
                  </a:lnTo>
                  <a:lnTo>
                    <a:pt x="128" y="301"/>
                  </a:lnTo>
                  <a:lnTo>
                    <a:pt x="114" y="299"/>
                  </a:lnTo>
                  <a:lnTo>
                    <a:pt x="97" y="297"/>
                  </a:lnTo>
                  <a:lnTo>
                    <a:pt x="77" y="296"/>
                  </a:lnTo>
                  <a:lnTo>
                    <a:pt x="59" y="294"/>
                  </a:lnTo>
                  <a:lnTo>
                    <a:pt x="44" y="292"/>
                  </a:lnTo>
                  <a:lnTo>
                    <a:pt x="31" y="290"/>
                  </a:lnTo>
                  <a:lnTo>
                    <a:pt x="20" y="288"/>
                  </a:lnTo>
                  <a:lnTo>
                    <a:pt x="12" y="283"/>
                  </a:lnTo>
                  <a:lnTo>
                    <a:pt x="7" y="279"/>
                  </a:lnTo>
                  <a:lnTo>
                    <a:pt x="3" y="275"/>
                  </a:lnTo>
                  <a:lnTo>
                    <a:pt x="1" y="271"/>
                  </a:lnTo>
                  <a:lnTo>
                    <a:pt x="0" y="266"/>
                  </a:lnTo>
                  <a:lnTo>
                    <a:pt x="1" y="261"/>
                  </a:lnTo>
                  <a:lnTo>
                    <a:pt x="4" y="257"/>
                  </a:lnTo>
                  <a:lnTo>
                    <a:pt x="7" y="255"/>
                  </a:lnTo>
                  <a:lnTo>
                    <a:pt x="12" y="252"/>
                  </a:lnTo>
                  <a:lnTo>
                    <a:pt x="18" y="250"/>
                  </a:lnTo>
                  <a:lnTo>
                    <a:pt x="26" y="249"/>
                  </a:lnTo>
                  <a:lnTo>
                    <a:pt x="34" y="249"/>
                  </a:lnTo>
                  <a:lnTo>
                    <a:pt x="55" y="249"/>
                  </a:lnTo>
                  <a:lnTo>
                    <a:pt x="81" y="248"/>
                  </a:lnTo>
                  <a:lnTo>
                    <a:pt x="111" y="248"/>
                  </a:lnTo>
                  <a:lnTo>
                    <a:pt x="139" y="246"/>
                  </a:lnTo>
                  <a:lnTo>
                    <a:pt x="206" y="244"/>
                  </a:lnTo>
                  <a:lnTo>
                    <a:pt x="201" y="186"/>
                  </a:lnTo>
                  <a:lnTo>
                    <a:pt x="196" y="128"/>
                  </a:lnTo>
                  <a:lnTo>
                    <a:pt x="271" y="105"/>
                  </a:lnTo>
                  <a:lnTo>
                    <a:pt x="311" y="91"/>
                  </a:lnTo>
                  <a:lnTo>
                    <a:pt x="360" y="76"/>
                  </a:lnTo>
                  <a:lnTo>
                    <a:pt x="416" y="58"/>
                  </a:lnTo>
                  <a:lnTo>
                    <a:pt x="471" y="40"/>
                  </a:lnTo>
                  <a:lnTo>
                    <a:pt x="597" y="0"/>
                  </a:lnTo>
                  <a:lnTo>
                    <a:pt x="645" y="33"/>
                  </a:lnTo>
                  <a:lnTo>
                    <a:pt x="657" y="41"/>
                  </a:lnTo>
                  <a:lnTo>
                    <a:pt x="668" y="47"/>
                  </a:lnTo>
                  <a:lnTo>
                    <a:pt x="679" y="52"/>
                  </a:lnTo>
                  <a:lnTo>
                    <a:pt x="690" y="57"/>
                  </a:lnTo>
                  <a:lnTo>
                    <a:pt x="700" y="58"/>
                  </a:lnTo>
                  <a:lnTo>
                    <a:pt x="709" y="59"/>
                  </a:lnTo>
                  <a:lnTo>
                    <a:pt x="718" y="59"/>
                  </a:lnTo>
                  <a:lnTo>
                    <a:pt x="727" y="58"/>
                  </a:lnTo>
                  <a:lnTo>
                    <a:pt x="733" y="57"/>
                  </a:lnTo>
                  <a:lnTo>
                    <a:pt x="740" y="55"/>
                  </a:lnTo>
                  <a:lnTo>
                    <a:pt x="744" y="55"/>
                  </a:lnTo>
                  <a:lnTo>
                    <a:pt x="748" y="57"/>
                  </a:lnTo>
                  <a:lnTo>
                    <a:pt x="752" y="59"/>
                  </a:lnTo>
                  <a:lnTo>
                    <a:pt x="756" y="63"/>
                  </a:lnTo>
                  <a:lnTo>
                    <a:pt x="760" y="69"/>
                  </a:lnTo>
                  <a:lnTo>
                    <a:pt x="763" y="76"/>
                  </a:lnTo>
                  <a:lnTo>
                    <a:pt x="770" y="98"/>
                  </a:lnTo>
                  <a:lnTo>
                    <a:pt x="778" y="131"/>
                  </a:lnTo>
                  <a:lnTo>
                    <a:pt x="786" y="175"/>
                  </a:lnTo>
                  <a:lnTo>
                    <a:pt x="797" y="235"/>
                  </a:lnTo>
                  <a:lnTo>
                    <a:pt x="804" y="260"/>
                  </a:lnTo>
                  <a:lnTo>
                    <a:pt x="811" y="286"/>
                  </a:lnTo>
                  <a:lnTo>
                    <a:pt x="821" y="315"/>
                  </a:lnTo>
                  <a:lnTo>
                    <a:pt x="832" y="343"/>
                  </a:lnTo>
                  <a:lnTo>
                    <a:pt x="843" y="367"/>
                  </a:lnTo>
                  <a:lnTo>
                    <a:pt x="854" y="389"/>
                  </a:lnTo>
                  <a:lnTo>
                    <a:pt x="858" y="398"/>
                  </a:lnTo>
                  <a:lnTo>
                    <a:pt x="862" y="404"/>
                  </a:lnTo>
                  <a:lnTo>
                    <a:pt x="866" y="410"/>
                  </a:lnTo>
                  <a:lnTo>
                    <a:pt x="870" y="413"/>
                  </a:lnTo>
                  <a:lnTo>
                    <a:pt x="876" y="413"/>
                  </a:lnTo>
                  <a:lnTo>
                    <a:pt x="884" y="413"/>
                  </a:lnTo>
                  <a:lnTo>
                    <a:pt x="898" y="410"/>
                  </a:lnTo>
                  <a:lnTo>
                    <a:pt x="914" y="406"/>
                  </a:lnTo>
                  <a:lnTo>
                    <a:pt x="954" y="395"/>
                  </a:lnTo>
                  <a:lnTo>
                    <a:pt x="1001" y="380"/>
                  </a:lnTo>
                  <a:lnTo>
                    <a:pt x="1049" y="365"/>
                  </a:lnTo>
                  <a:lnTo>
                    <a:pt x="1089" y="354"/>
                  </a:lnTo>
                  <a:lnTo>
                    <a:pt x="1105" y="349"/>
                  </a:lnTo>
                  <a:lnTo>
                    <a:pt x="1119" y="347"/>
                  </a:lnTo>
                  <a:lnTo>
                    <a:pt x="1127" y="345"/>
                  </a:lnTo>
                  <a:lnTo>
                    <a:pt x="1133" y="345"/>
                  </a:lnTo>
                  <a:lnTo>
                    <a:pt x="1137" y="349"/>
                  </a:lnTo>
                  <a:lnTo>
                    <a:pt x="1140" y="352"/>
                  </a:lnTo>
                  <a:lnTo>
                    <a:pt x="1142" y="358"/>
                  </a:lnTo>
                  <a:lnTo>
                    <a:pt x="1144" y="362"/>
                  </a:lnTo>
                  <a:lnTo>
                    <a:pt x="1145" y="369"/>
                  </a:lnTo>
                  <a:lnTo>
                    <a:pt x="1145" y="374"/>
                  </a:lnTo>
                  <a:lnTo>
                    <a:pt x="1144" y="381"/>
                  </a:lnTo>
                  <a:lnTo>
                    <a:pt x="1142" y="388"/>
                  </a:lnTo>
                  <a:lnTo>
                    <a:pt x="1137" y="403"/>
                  </a:lnTo>
                  <a:lnTo>
                    <a:pt x="1129" y="418"/>
                  </a:lnTo>
                  <a:lnTo>
                    <a:pt x="1118" y="435"/>
                  </a:lnTo>
                  <a:lnTo>
                    <a:pt x="1104" y="453"/>
                  </a:lnTo>
                  <a:lnTo>
                    <a:pt x="1087" y="472"/>
                  </a:lnTo>
                  <a:lnTo>
                    <a:pt x="1075" y="488"/>
                  </a:lnTo>
                  <a:lnTo>
                    <a:pt x="1071" y="495"/>
                  </a:lnTo>
                  <a:lnTo>
                    <a:pt x="1068" y="501"/>
                  </a:lnTo>
                  <a:lnTo>
                    <a:pt x="1065" y="506"/>
                  </a:lnTo>
                  <a:lnTo>
                    <a:pt x="1065" y="512"/>
                  </a:lnTo>
                  <a:lnTo>
                    <a:pt x="1065" y="516"/>
                  </a:lnTo>
                  <a:lnTo>
                    <a:pt x="1067" y="520"/>
                  </a:lnTo>
                  <a:lnTo>
                    <a:pt x="1070" y="523"/>
                  </a:lnTo>
                  <a:lnTo>
                    <a:pt x="1072" y="525"/>
                  </a:lnTo>
                  <a:lnTo>
                    <a:pt x="1083" y="531"/>
                  </a:lnTo>
                  <a:lnTo>
                    <a:pt x="1097" y="535"/>
                  </a:lnTo>
                  <a:lnTo>
                    <a:pt x="1105" y="538"/>
                  </a:lnTo>
                  <a:lnTo>
                    <a:pt x="1112" y="542"/>
                  </a:lnTo>
                  <a:lnTo>
                    <a:pt x="1120" y="546"/>
                  </a:lnTo>
                  <a:lnTo>
                    <a:pt x="1127" y="552"/>
                  </a:lnTo>
                  <a:lnTo>
                    <a:pt x="1134" y="558"/>
                  </a:lnTo>
                  <a:lnTo>
                    <a:pt x="1140" y="565"/>
                  </a:lnTo>
                  <a:lnTo>
                    <a:pt x="1145" y="572"/>
                  </a:lnTo>
                  <a:lnTo>
                    <a:pt x="1149" y="579"/>
                  </a:lnTo>
                  <a:lnTo>
                    <a:pt x="1152" y="586"/>
                  </a:lnTo>
                  <a:lnTo>
                    <a:pt x="1155" y="593"/>
                  </a:lnTo>
                  <a:lnTo>
                    <a:pt x="1156" y="600"/>
                  </a:lnTo>
                  <a:lnTo>
                    <a:pt x="1156" y="607"/>
                  </a:lnTo>
                  <a:lnTo>
                    <a:pt x="1156" y="612"/>
                  </a:lnTo>
                  <a:lnTo>
                    <a:pt x="1153" y="616"/>
                  </a:lnTo>
                  <a:lnTo>
                    <a:pt x="1149" y="620"/>
                  </a:lnTo>
                  <a:lnTo>
                    <a:pt x="1145" y="623"/>
                  </a:lnTo>
                  <a:lnTo>
                    <a:pt x="1130" y="629"/>
                  </a:lnTo>
                  <a:lnTo>
                    <a:pt x="1107" y="637"/>
                  </a:lnTo>
                  <a:lnTo>
                    <a:pt x="1076" y="646"/>
                  </a:lnTo>
                  <a:lnTo>
                    <a:pt x="1042" y="659"/>
                  </a:lnTo>
                  <a:lnTo>
                    <a:pt x="961" y="688"/>
                  </a:lnTo>
                  <a:lnTo>
                    <a:pt x="954" y="750"/>
                  </a:lnTo>
                  <a:lnTo>
                    <a:pt x="951" y="766"/>
                  </a:lnTo>
                  <a:lnTo>
                    <a:pt x="947" y="783"/>
                  </a:lnTo>
                  <a:lnTo>
                    <a:pt x="942" y="799"/>
                  </a:lnTo>
                  <a:lnTo>
                    <a:pt x="935" y="817"/>
                  </a:lnTo>
                  <a:lnTo>
                    <a:pt x="927" y="835"/>
                  </a:lnTo>
                  <a:lnTo>
                    <a:pt x="918" y="853"/>
                  </a:lnTo>
                  <a:lnTo>
                    <a:pt x="907" y="872"/>
                  </a:lnTo>
                  <a:lnTo>
                    <a:pt x="895" y="890"/>
                  </a:lnTo>
                  <a:lnTo>
                    <a:pt x="876" y="920"/>
                  </a:lnTo>
                  <a:lnTo>
                    <a:pt x="858" y="943"/>
                  </a:lnTo>
                  <a:lnTo>
                    <a:pt x="844" y="961"/>
                  </a:lnTo>
                  <a:lnTo>
                    <a:pt x="837" y="967"/>
                  </a:lnTo>
                  <a:lnTo>
                    <a:pt x="832" y="960"/>
                  </a:lnTo>
                  <a:lnTo>
                    <a:pt x="817" y="942"/>
                  </a:lnTo>
                  <a:lnTo>
                    <a:pt x="799" y="916"/>
                  </a:lnTo>
                  <a:lnTo>
                    <a:pt x="777" y="8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51" name="Freeform 47"/>
            <p:cNvSpPr>
              <a:spLocks/>
            </p:cNvSpPr>
            <p:nvPr/>
          </p:nvSpPr>
          <p:spPr bwMode="auto">
            <a:xfrm>
              <a:off x="1591839" y="5669324"/>
              <a:ext cx="101956" cy="84963"/>
            </a:xfrm>
            <a:custGeom>
              <a:avLst/>
              <a:gdLst>
                <a:gd name="T0" fmla="*/ 142 w 846"/>
                <a:gd name="T1" fmla="*/ 526 h 704"/>
                <a:gd name="T2" fmla="*/ 69 w 846"/>
                <a:gd name="T3" fmla="*/ 370 h 704"/>
                <a:gd name="T4" fmla="*/ 6 w 846"/>
                <a:gd name="T5" fmla="*/ 261 h 704"/>
                <a:gd name="T6" fmla="*/ 0 w 846"/>
                <a:gd name="T7" fmla="*/ 249 h 704"/>
                <a:gd name="T8" fmla="*/ 8 w 846"/>
                <a:gd name="T9" fmla="*/ 240 h 704"/>
                <a:gd name="T10" fmla="*/ 32 w 846"/>
                <a:gd name="T11" fmla="*/ 232 h 704"/>
                <a:gd name="T12" fmla="*/ 44 w 846"/>
                <a:gd name="T13" fmla="*/ 224 h 704"/>
                <a:gd name="T14" fmla="*/ 48 w 846"/>
                <a:gd name="T15" fmla="*/ 203 h 704"/>
                <a:gd name="T16" fmla="*/ 43 w 846"/>
                <a:gd name="T17" fmla="*/ 132 h 704"/>
                <a:gd name="T18" fmla="*/ 40 w 846"/>
                <a:gd name="T19" fmla="*/ 53 h 704"/>
                <a:gd name="T20" fmla="*/ 51 w 846"/>
                <a:gd name="T21" fmla="*/ 29 h 704"/>
                <a:gd name="T22" fmla="*/ 77 w 846"/>
                <a:gd name="T23" fmla="*/ 18 h 704"/>
                <a:gd name="T24" fmla="*/ 168 w 846"/>
                <a:gd name="T25" fmla="*/ 14 h 704"/>
                <a:gd name="T26" fmla="*/ 244 w 846"/>
                <a:gd name="T27" fmla="*/ 16 h 704"/>
                <a:gd name="T28" fmla="*/ 294 w 846"/>
                <a:gd name="T29" fmla="*/ 37 h 704"/>
                <a:gd name="T30" fmla="*/ 366 w 846"/>
                <a:gd name="T31" fmla="*/ 89 h 704"/>
                <a:gd name="T32" fmla="*/ 415 w 846"/>
                <a:gd name="T33" fmla="*/ 122 h 704"/>
                <a:gd name="T34" fmla="*/ 464 w 846"/>
                <a:gd name="T35" fmla="*/ 85 h 704"/>
                <a:gd name="T36" fmla="*/ 594 w 846"/>
                <a:gd name="T37" fmla="*/ 41 h 704"/>
                <a:gd name="T38" fmla="*/ 624 w 846"/>
                <a:gd name="T39" fmla="*/ 73 h 704"/>
                <a:gd name="T40" fmla="*/ 640 w 846"/>
                <a:gd name="T41" fmla="*/ 80 h 704"/>
                <a:gd name="T42" fmla="*/ 656 w 846"/>
                <a:gd name="T43" fmla="*/ 77 h 704"/>
                <a:gd name="T44" fmla="*/ 685 w 846"/>
                <a:gd name="T45" fmla="*/ 55 h 704"/>
                <a:gd name="T46" fmla="*/ 712 w 846"/>
                <a:gd name="T47" fmla="*/ 31 h 704"/>
                <a:gd name="T48" fmla="*/ 728 w 846"/>
                <a:gd name="T49" fmla="*/ 29 h 704"/>
                <a:gd name="T50" fmla="*/ 743 w 846"/>
                <a:gd name="T51" fmla="*/ 33 h 704"/>
                <a:gd name="T52" fmla="*/ 777 w 846"/>
                <a:gd name="T53" fmla="*/ 59 h 704"/>
                <a:gd name="T54" fmla="*/ 799 w 846"/>
                <a:gd name="T55" fmla="*/ 89 h 704"/>
                <a:gd name="T56" fmla="*/ 818 w 846"/>
                <a:gd name="T57" fmla="*/ 135 h 704"/>
                <a:gd name="T58" fmla="*/ 846 w 846"/>
                <a:gd name="T59" fmla="*/ 257 h 704"/>
                <a:gd name="T60" fmla="*/ 675 w 846"/>
                <a:gd name="T61" fmla="*/ 447 h 704"/>
                <a:gd name="T62" fmla="*/ 623 w 846"/>
                <a:gd name="T63" fmla="*/ 496 h 704"/>
                <a:gd name="T64" fmla="*/ 591 w 846"/>
                <a:gd name="T65" fmla="*/ 514 h 704"/>
                <a:gd name="T66" fmla="*/ 508 w 846"/>
                <a:gd name="T67" fmla="*/ 551 h 704"/>
                <a:gd name="T68" fmla="*/ 448 w 846"/>
                <a:gd name="T69" fmla="*/ 584 h 704"/>
                <a:gd name="T70" fmla="*/ 398 w 846"/>
                <a:gd name="T71" fmla="*/ 624 h 704"/>
                <a:gd name="T72" fmla="*/ 358 w 846"/>
                <a:gd name="T73" fmla="*/ 661 h 704"/>
                <a:gd name="T74" fmla="*/ 322 w 846"/>
                <a:gd name="T75" fmla="*/ 686 h 704"/>
                <a:gd name="T76" fmla="*/ 294 w 846"/>
                <a:gd name="T77" fmla="*/ 696 h 704"/>
                <a:gd name="T78" fmla="*/ 248 w 846"/>
                <a:gd name="T79" fmla="*/ 700 h 704"/>
                <a:gd name="T80" fmla="*/ 219 w 846"/>
                <a:gd name="T81" fmla="*/ 704 h 704"/>
                <a:gd name="T82" fmla="*/ 209 w 846"/>
                <a:gd name="T83" fmla="*/ 697 h 704"/>
                <a:gd name="T84" fmla="*/ 191 w 846"/>
                <a:gd name="T85" fmla="*/ 664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46" h="704">
                  <a:moveTo>
                    <a:pt x="175" y="612"/>
                  </a:moveTo>
                  <a:lnTo>
                    <a:pt x="161" y="573"/>
                  </a:lnTo>
                  <a:lnTo>
                    <a:pt x="142" y="526"/>
                  </a:lnTo>
                  <a:lnTo>
                    <a:pt x="118" y="474"/>
                  </a:lnTo>
                  <a:lnTo>
                    <a:pt x="94" y="421"/>
                  </a:lnTo>
                  <a:lnTo>
                    <a:pt x="69" y="370"/>
                  </a:lnTo>
                  <a:lnTo>
                    <a:pt x="44" y="324"/>
                  </a:lnTo>
                  <a:lnTo>
                    <a:pt x="22" y="287"/>
                  </a:lnTo>
                  <a:lnTo>
                    <a:pt x="6" y="261"/>
                  </a:lnTo>
                  <a:lnTo>
                    <a:pt x="2" y="257"/>
                  </a:lnTo>
                  <a:lnTo>
                    <a:pt x="0" y="253"/>
                  </a:lnTo>
                  <a:lnTo>
                    <a:pt x="0" y="249"/>
                  </a:lnTo>
                  <a:lnTo>
                    <a:pt x="2" y="246"/>
                  </a:lnTo>
                  <a:lnTo>
                    <a:pt x="4" y="243"/>
                  </a:lnTo>
                  <a:lnTo>
                    <a:pt x="8" y="240"/>
                  </a:lnTo>
                  <a:lnTo>
                    <a:pt x="15" y="238"/>
                  </a:lnTo>
                  <a:lnTo>
                    <a:pt x="22" y="236"/>
                  </a:lnTo>
                  <a:lnTo>
                    <a:pt x="32" y="232"/>
                  </a:lnTo>
                  <a:lnTo>
                    <a:pt x="40" y="229"/>
                  </a:lnTo>
                  <a:lnTo>
                    <a:pt x="43" y="227"/>
                  </a:lnTo>
                  <a:lnTo>
                    <a:pt x="44" y="224"/>
                  </a:lnTo>
                  <a:lnTo>
                    <a:pt x="46" y="220"/>
                  </a:lnTo>
                  <a:lnTo>
                    <a:pt x="47" y="216"/>
                  </a:lnTo>
                  <a:lnTo>
                    <a:pt x="48" y="203"/>
                  </a:lnTo>
                  <a:lnTo>
                    <a:pt x="48" y="185"/>
                  </a:lnTo>
                  <a:lnTo>
                    <a:pt x="47" y="162"/>
                  </a:lnTo>
                  <a:lnTo>
                    <a:pt x="43" y="132"/>
                  </a:lnTo>
                  <a:lnTo>
                    <a:pt x="40" y="93"/>
                  </a:lnTo>
                  <a:lnTo>
                    <a:pt x="40" y="64"/>
                  </a:lnTo>
                  <a:lnTo>
                    <a:pt x="40" y="53"/>
                  </a:lnTo>
                  <a:lnTo>
                    <a:pt x="43" y="44"/>
                  </a:lnTo>
                  <a:lnTo>
                    <a:pt x="47" y="36"/>
                  </a:lnTo>
                  <a:lnTo>
                    <a:pt x="51" y="29"/>
                  </a:lnTo>
                  <a:lnTo>
                    <a:pt x="58" y="25"/>
                  </a:lnTo>
                  <a:lnTo>
                    <a:pt x="68" y="20"/>
                  </a:lnTo>
                  <a:lnTo>
                    <a:pt x="77" y="18"/>
                  </a:lnTo>
                  <a:lnTo>
                    <a:pt x="91" y="15"/>
                  </a:lnTo>
                  <a:lnTo>
                    <a:pt x="124" y="14"/>
                  </a:lnTo>
                  <a:lnTo>
                    <a:pt x="168" y="14"/>
                  </a:lnTo>
                  <a:lnTo>
                    <a:pt x="198" y="14"/>
                  </a:lnTo>
                  <a:lnTo>
                    <a:pt x="223" y="15"/>
                  </a:lnTo>
                  <a:lnTo>
                    <a:pt x="244" y="16"/>
                  </a:lnTo>
                  <a:lnTo>
                    <a:pt x="260" y="20"/>
                  </a:lnTo>
                  <a:lnTo>
                    <a:pt x="277" y="27"/>
                  </a:lnTo>
                  <a:lnTo>
                    <a:pt x="294" y="37"/>
                  </a:lnTo>
                  <a:lnTo>
                    <a:pt x="314" y="51"/>
                  </a:lnTo>
                  <a:lnTo>
                    <a:pt x="337" y="67"/>
                  </a:lnTo>
                  <a:lnTo>
                    <a:pt x="366" y="89"/>
                  </a:lnTo>
                  <a:lnTo>
                    <a:pt x="391" y="107"/>
                  </a:lnTo>
                  <a:lnTo>
                    <a:pt x="409" y="118"/>
                  </a:lnTo>
                  <a:lnTo>
                    <a:pt x="415" y="122"/>
                  </a:lnTo>
                  <a:lnTo>
                    <a:pt x="424" y="118"/>
                  </a:lnTo>
                  <a:lnTo>
                    <a:pt x="440" y="104"/>
                  </a:lnTo>
                  <a:lnTo>
                    <a:pt x="464" y="85"/>
                  </a:lnTo>
                  <a:lnTo>
                    <a:pt x="492" y="62"/>
                  </a:lnTo>
                  <a:lnTo>
                    <a:pt x="565" y="0"/>
                  </a:lnTo>
                  <a:lnTo>
                    <a:pt x="594" y="41"/>
                  </a:lnTo>
                  <a:lnTo>
                    <a:pt x="607" y="56"/>
                  </a:lnTo>
                  <a:lnTo>
                    <a:pt x="619" y="69"/>
                  </a:lnTo>
                  <a:lnTo>
                    <a:pt x="624" y="73"/>
                  </a:lnTo>
                  <a:lnTo>
                    <a:pt x="630" y="75"/>
                  </a:lnTo>
                  <a:lnTo>
                    <a:pt x="634" y="78"/>
                  </a:lnTo>
                  <a:lnTo>
                    <a:pt x="640" y="80"/>
                  </a:lnTo>
                  <a:lnTo>
                    <a:pt x="645" y="80"/>
                  </a:lnTo>
                  <a:lnTo>
                    <a:pt x="651" y="78"/>
                  </a:lnTo>
                  <a:lnTo>
                    <a:pt x="656" y="77"/>
                  </a:lnTo>
                  <a:lnTo>
                    <a:pt x="662" y="74"/>
                  </a:lnTo>
                  <a:lnTo>
                    <a:pt x="673" y="66"/>
                  </a:lnTo>
                  <a:lnTo>
                    <a:pt x="685" y="55"/>
                  </a:lnTo>
                  <a:lnTo>
                    <a:pt x="696" y="42"/>
                  </a:lnTo>
                  <a:lnTo>
                    <a:pt x="707" y="34"/>
                  </a:lnTo>
                  <a:lnTo>
                    <a:pt x="712" y="31"/>
                  </a:lnTo>
                  <a:lnTo>
                    <a:pt x="717" y="30"/>
                  </a:lnTo>
                  <a:lnTo>
                    <a:pt x="722" y="29"/>
                  </a:lnTo>
                  <a:lnTo>
                    <a:pt x="728" y="29"/>
                  </a:lnTo>
                  <a:lnTo>
                    <a:pt x="732" y="29"/>
                  </a:lnTo>
                  <a:lnTo>
                    <a:pt x="737" y="30"/>
                  </a:lnTo>
                  <a:lnTo>
                    <a:pt x="743" y="33"/>
                  </a:lnTo>
                  <a:lnTo>
                    <a:pt x="750" y="36"/>
                  </a:lnTo>
                  <a:lnTo>
                    <a:pt x="762" y="45"/>
                  </a:lnTo>
                  <a:lnTo>
                    <a:pt x="777" y="59"/>
                  </a:lnTo>
                  <a:lnTo>
                    <a:pt x="784" y="67"/>
                  </a:lnTo>
                  <a:lnTo>
                    <a:pt x="792" y="77"/>
                  </a:lnTo>
                  <a:lnTo>
                    <a:pt x="799" y="89"/>
                  </a:lnTo>
                  <a:lnTo>
                    <a:pt x="806" y="103"/>
                  </a:lnTo>
                  <a:lnTo>
                    <a:pt x="813" y="118"/>
                  </a:lnTo>
                  <a:lnTo>
                    <a:pt x="818" y="135"/>
                  </a:lnTo>
                  <a:lnTo>
                    <a:pt x="824" y="152"/>
                  </a:lnTo>
                  <a:lnTo>
                    <a:pt x="828" y="173"/>
                  </a:lnTo>
                  <a:lnTo>
                    <a:pt x="846" y="257"/>
                  </a:lnTo>
                  <a:lnTo>
                    <a:pt x="745" y="371"/>
                  </a:lnTo>
                  <a:lnTo>
                    <a:pt x="706" y="415"/>
                  </a:lnTo>
                  <a:lnTo>
                    <a:pt x="675" y="447"/>
                  </a:lnTo>
                  <a:lnTo>
                    <a:pt x="653" y="471"/>
                  </a:lnTo>
                  <a:lnTo>
                    <a:pt x="633" y="488"/>
                  </a:lnTo>
                  <a:lnTo>
                    <a:pt x="623" y="496"/>
                  </a:lnTo>
                  <a:lnTo>
                    <a:pt x="613" y="502"/>
                  </a:lnTo>
                  <a:lnTo>
                    <a:pt x="602" y="507"/>
                  </a:lnTo>
                  <a:lnTo>
                    <a:pt x="591" y="514"/>
                  </a:lnTo>
                  <a:lnTo>
                    <a:pt x="564" y="526"/>
                  </a:lnTo>
                  <a:lnTo>
                    <a:pt x="528" y="542"/>
                  </a:lnTo>
                  <a:lnTo>
                    <a:pt x="508" y="551"/>
                  </a:lnTo>
                  <a:lnTo>
                    <a:pt x="487" y="561"/>
                  </a:lnTo>
                  <a:lnTo>
                    <a:pt x="468" y="573"/>
                  </a:lnTo>
                  <a:lnTo>
                    <a:pt x="448" y="584"/>
                  </a:lnTo>
                  <a:lnTo>
                    <a:pt x="429" y="598"/>
                  </a:lnTo>
                  <a:lnTo>
                    <a:pt x="413" y="610"/>
                  </a:lnTo>
                  <a:lnTo>
                    <a:pt x="398" y="624"/>
                  </a:lnTo>
                  <a:lnTo>
                    <a:pt x="384" y="636"/>
                  </a:lnTo>
                  <a:lnTo>
                    <a:pt x="370" y="650"/>
                  </a:lnTo>
                  <a:lnTo>
                    <a:pt x="358" y="661"/>
                  </a:lnTo>
                  <a:lnTo>
                    <a:pt x="344" y="671"/>
                  </a:lnTo>
                  <a:lnTo>
                    <a:pt x="333" y="680"/>
                  </a:lnTo>
                  <a:lnTo>
                    <a:pt x="322" y="686"/>
                  </a:lnTo>
                  <a:lnTo>
                    <a:pt x="311" y="691"/>
                  </a:lnTo>
                  <a:lnTo>
                    <a:pt x="303" y="694"/>
                  </a:lnTo>
                  <a:lnTo>
                    <a:pt x="294" y="696"/>
                  </a:lnTo>
                  <a:lnTo>
                    <a:pt x="279" y="697"/>
                  </a:lnTo>
                  <a:lnTo>
                    <a:pt x="263" y="698"/>
                  </a:lnTo>
                  <a:lnTo>
                    <a:pt x="248" y="700"/>
                  </a:lnTo>
                  <a:lnTo>
                    <a:pt x="234" y="702"/>
                  </a:lnTo>
                  <a:lnTo>
                    <a:pt x="226" y="704"/>
                  </a:lnTo>
                  <a:lnTo>
                    <a:pt x="219" y="704"/>
                  </a:lnTo>
                  <a:lnTo>
                    <a:pt x="215" y="702"/>
                  </a:lnTo>
                  <a:lnTo>
                    <a:pt x="212" y="700"/>
                  </a:lnTo>
                  <a:lnTo>
                    <a:pt x="209" y="697"/>
                  </a:lnTo>
                  <a:lnTo>
                    <a:pt x="205" y="693"/>
                  </a:lnTo>
                  <a:lnTo>
                    <a:pt x="200" y="680"/>
                  </a:lnTo>
                  <a:lnTo>
                    <a:pt x="191" y="664"/>
                  </a:lnTo>
                  <a:lnTo>
                    <a:pt x="184" y="641"/>
                  </a:lnTo>
                  <a:lnTo>
                    <a:pt x="175" y="6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52" name="Freeform 48"/>
            <p:cNvSpPr>
              <a:spLocks/>
            </p:cNvSpPr>
            <p:nvPr/>
          </p:nvSpPr>
          <p:spPr bwMode="auto">
            <a:xfrm>
              <a:off x="1456983" y="5636424"/>
              <a:ext cx="154380" cy="147872"/>
            </a:xfrm>
            <a:custGeom>
              <a:avLst/>
              <a:gdLst>
                <a:gd name="T0" fmla="*/ 614 w 1282"/>
                <a:gd name="T1" fmla="*/ 1174 h 1228"/>
                <a:gd name="T2" fmla="*/ 596 w 1282"/>
                <a:gd name="T3" fmla="*/ 1104 h 1228"/>
                <a:gd name="T4" fmla="*/ 545 w 1282"/>
                <a:gd name="T5" fmla="*/ 959 h 1228"/>
                <a:gd name="T6" fmla="*/ 508 w 1282"/>
                <a:gd name="T7" fmla="*/ 869 h 1228"/>
                <a:gd name="T8" fmla="*/ 481 w 1282"/>
                <a:gd name="T9" fmla="*/ 832 h 1228"/>
                <a:gd name="T10" fmla="*/ 451 w 1282"/>
                <a:gd name="T11" fmla="*/ 821 h 1228"/>
                <a:gd name="T12" fmla="*/ 425 w 1282"/>
                <a:gd name="T13" fmla="*/ 806 h 1228"/>
                <a:gd name="T14" fmla="*/ 401 w 1282"/>
                <a:gd name="T15" fmla="*/ 776 h 1228"/>
                <a:gd name="T16" fmla="*/ 378 w 1282"/>
                <a:gd name="T17" fmla="*/ 739 h 1228"/>
                <a:gd name="T18" fmla="*/ 352 w 1282"/>
                <a:gd name="T19" fmla="*/ 714 h 1228"/>
                <a:gd name="T20" fmla="*/ 320 w 1282"/>
                <a:gd name="T21" fmla="*/ 703 h 1228"/>
                <a:gd name="T22" fmla="*/ 275 w 1282"/>
                <a:gd name="T23" fmla="*/ 523 h 1228"/>
                <a:gd name="T24" fmla="*/ 266 w 1282"/>
                <a:gd name="T25" fmla="*/ 451 h 1228"/>
                <a:gd name="T26" fmla="*/ 254 w 1282"/>
                <a:gd name="T27" fmla="*/ 431 h 1228"/>
                <a:gd name="T28" fmla="*/ 217 w 1282"/>
                <a:gd name="T29" fmla="*/ 413 h 1228"/>
                <a:gd name="T30" fmla="*/ 107 w 1282"/>
                <a:gd name="T31" fmla="*/ 380 h 1228"/>
                <a:gd name="T32" fmla="*/ 48 w 1282"/>
                <a:gd name="T33" fmla="*/ 359 h 1228"/>
                <a:gd name="T34" fmla="*/ 20 w 1282"/>
                <a:gd name="T35" fmla="*/ 332 h 1228"/>
                <a:gd name="T36" fmla="*/ 2 w 1282"/>
                <a:gd name="T37" fmla="*/ 296 h 1228"/>
                <a:gd name="T38" fmla="*/ 0 w 1282"/>
                <a:gd name="T39" fmla="*/ 268 h 1228"/>
                <a:gd name="T40" fmla="*/ 7 w 1282"/>
                <a:gd name="T41" fmla="*/ 242 h 1228"/>
                <a:gd name="T42" fmla="*/ 24 w 1282"/>
                <a:gd name="T43" fmla="*/ 182 h 1228"/>
                <a:gd name="T44" fmla="*/ 30 w 1282"/>
                <a:gd name="T45" fmla="*/ 125 h 1228"/>
                <a:gd name="T46" fmla="*/ 40 w 1282"/>
                <a:gd name="T47" fmla="*/ 109 h 1228"/>
                <a:gd name="T48" fmla="*/ 75 w 1282"/>
                <a:gd name="T49" fmla="*/ 81 h 1228"/>
                <a:gd name="T50" fmla="*/ 173 w 1282"/>
                <a:gd name="T51" fmla="*/ 32 h 1228"/>
                <a:gd name="T52" fmla="*/ 250 w 1282"/>
                <a:gd name="T53" fmla="*/ 0 h 1228"/>
                <a:gd name="T54" fmla="*/ 297 w 1282"/>
                <a:gd name="T55" fmla="*/ 35 h 1228"/>
                <a:gd name="T56" fmla="*/ 383 w 1282"/>
                <a:gd name="T57" fmla="*/ 120 h 1228"/>
                <a:gd name="T58" fmla="*/ 493 w 1282"/>
                <a:gd name="T59" fmla="*/ 220 h 1228"/>
                <a:gd name="T60" fmla="*/ 562 w 1282"/>
                <a:gd name="T61" fmla="*/ 270 h 1228"/>
                <a:gd name="T62" fmla="*/ 640 w 1282"/>
                <a:gd name="T63" fmla="*/ 299 h 1228"/>
                <a:gd name="T64" fmla="*/ 738 w 1282"/>
                <a:gd name="T65" fmla="*/ 327 h 1228"/>
                <a:gd name="T66" fmla="*/ 803 w 1282"/>
                <a:gd name="T67" fmla="*/ 354 h 1228"/>
                <a:gd name="T68" fmla="*/ 851 w 1282"/>
                <a:gd name="T69" fmla="*/ 388 h 1228"/>
                <a:gd name="T70" fmla="*/ 891 w 1282"/>
                <a:gd name="T71" fmla="*/ 420 h 1228"/>
                <a:gd name="T72" fmla="*/ 936 w 1282"/>
                <a:gd name="T73" fmla="*/ 446 h 1228"/>
                <a:gd name="T74" fmla="*/ 990 w 1282"/>
                <a:gd name="T75" fmla="*/ 468 h 1228"/>
                <a:gd name="T76" fmla="*/ 1046 w 1282"/>
                <a:gd name="T77" fmla="*/ 490 h 1228"/>
                <a:gd name="T78" fmla="*/ 1065 w 1282"/>
                <a:gd name="T79" fmla="*/ 508 h 1228"/>
                <a:gd name="T80" fmla="*/ 1109 w 1282"/>
                <a:gd name="T81" fmla="*/ 578 h 1228"/>
                <a:gd name="T82" fmla="*/ 1174 w 1282"/>
                <a:gd name="T83" fmla="*/ 703 h 1228"/>
                <a:gd name="T84" fmla="*/ 1234 w 1282"/>
                <a:gd name="T85" fmla="*/ 839 h 1228"/>
                <a:gd name="T86" fmla="*/ 1274 w 1282"/>
                <a:gd name="T87" fmla="*/ 952 h 1228"/>
                <a:gd name="T88" fmla="*/ 1282 w 1282"/>
                <a:gd name="T89" fmla="*/ 996 h 1228"/>
                <a:gd name="T90" fmla="*/ 1262 w 1282"/>
                <a:gd name="T91" fmla="*/ 1009 h 1228"/>
                <a:gd name="T92" fmla="*/ 1111 w 1282"/>
                <a:gd name="T93" fmla="*/ 1038 h 1228"/>
                <a:gd name="T94" fmla="*/ 918 w 1282"/>
                <a:gd name="T95" fmla="*/ 1067 h 1228"/>
                <a:gd name="T96" fmla="*/ 804 w 1282"/>
                <a:gd name="T97" fmla="*/ 1084 h 1228"/>
                <a:gd name="T98" fmla="*/ 771 w 1282"/>
                <a:gd name="T99" fmla="*/ 1096 h 1228"/>
                <a:gd name="T100" fmla="*/ 746 w 1282"/>
                <a:gd name="T101" fmla="*/ 1115 h 1228"/>
                <a:gd name="T102" fmla="*/ 727 w 1282"/>
                <a:gd name="T103" fmla="*/ 1141 h 1228"/>
                <a:gd name="T104" fmla="*/ 713 w 1282"/>
                <a:gd name="T105" fmla="*/ 1179 h 1228"/>
                <a:gd name="T106" fmla="*/ 701 w 1282"/>
                <a:gd name="T107" fmla="*/ 1203 h 1228"/>
                <a:gd name="T108" fmla="*/ 684 w 1282"/>
                <a:gd name="T109" fmla="*/ 1220 h 1228"/>
                <a:gd name="T110" fmla="*/ 665 w 1282"/>
                <a:gd name="T111" fmla="*/ 1227 h 1228"/>
                <a:gd name="T112" fmla="*/ 647 w 1282"/>
                <a:gd name="T113" fmla="*/ 1225 h 1228"/>
                <a:gd name="T114" fmla="*/ 631 w 1282"/>
                <a:gd name="T115" fmla="*/ 1213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2" h="1228">
                  <a:moveTo>
                    <a:pt x="627" y="1206"/>
                  </a:moveTo>
                  <a:lnTo>
                    <a:pt x="621" y="1192"/>
                  </a:lnTo>
                  <a:lnTo>
                    <a:pt x="614" y="1174"/>
                  </a:lnTo>
                  <a:lnTo>
                    <a:pt x="609" y="1154"/>
                  </a:lnTo>
                  <a:lnTo>
                    <a:pt x="603" y="1133"/>
                  </a:lnTo>
                  <a:lnTo>
                    <a:pt x="596" y="1104"/>
                  </a:lnTo>
                  <a:lnTo>
                    <a:pt x="583" y="1062"/>
                  </a:lnTo>
                  <a:lnTo>
                    <a:pt x="565" y="1012"/>
                  </a:lnTo>
                  <a:lnTo>
                    <a:pt x="545" y="959"/>
                  </a:lnTo>
                  <a:lnTo>
                    <a:pt x="530" y="921"/>
                  </a:lnTo>
                  <a:lnTo>
                    <a:pt x="518" y="893"/>
                  </a:lnTo>
                  <a:lnTo>
                    <a:pt x="508" y="869"/>
                  </a:lnTo>
                  <a:lnTo>
                    <a:pt x="499" y="853"/>
                  </a:lnTo>
                  <a:lnTo>
                    <a:pt x="489" y="840"/>
                  </a:lnTo>
                  <a:lnTo>
                    <a:pt x="481" y="832"/>
                  </a:lnTo>
                  <a:lnTo>
                    <a:pt x="470" y="827"/>
                  </a:lnTo>
                  <a:lnTo>
                    <a:pt x="459" y="824"/>
                  </a:lnTo>
                  <a:lnTo>
                    <a:pt x="451" y="821"/>
                  </a:lnTo>
                  <a:lnTo>
                    <a:pt x="441" y="818"/>
                  </a:lnTo>
                  <a:lnTo>
                    <a:pt x="433" y="813"/>
                  </a:lnTo>
                  <a:lnTo>
                    <a:pt x="425" y="806"/>
                  </a:lnTo>
                  <a:lnTo>
                    <a:pt x="416" y="798"/>
                  </a:lnTo>
                  <a:lnTo>
                    <a:pt x="408" y="788"/>
                  </a:lnTo>
                  <a:lnTo>
                    <a:pt x="401" y="776"/>
                  </a:lnTo>
                  <a:lnTo>
                    <a:pt x="393" y="763"/>
                  </a:lnTo>
                  <a:lnTo>
                    <a:pt x="386" y="750"/>
                  </a:lnTo>
                  <a:lnTo>
                    <a:pt x="378" y="739"/>
                  </a:lnTo>
                  <a:lnTo>
                    <a:pt x="370" y="729"/>
                  </a:lnTo>
                  <a:lnTo>
                    <a:pt x="361" y="721"/>
                  </a:lnTo>
                  <a:lnTo>
                    <a:pt x="352" y="714"/>
                  </a:lnTo>
                  <a:lnTo>
                    <a:pt x="342" y="710"/>
                  </a:lnTo>
                  <a:lnTo>
                    <a:pt x="331" y="706"/>
                  </a:lnTo>
                  <a:lnTo>
                    <a:pt x="320" y="703"/>
                  </a:lnTo>
                  <a:lnTo>
                    <a:pt x="275" y="695"/>
                  </a:lnTo>
                  <a:lnTo>
                    <a:pt x="276" y="575"/>
                  </a:lnTo>
                  <a:lnTo>
                    <a:pt x="275" y="523"/>
                  </a:lnTo>
                  <a:lnTo>
                    <a:pt x="272" y="481"/>
                  </a:lnTo>
                  <a:lnTo>
                    <a:pt x="269" y="465"/>
                  </a:lnTo>
                  <a:lnTo>
                    <a:pt x="266" y="451"/>
                  </a:lnTo>
                  <a:lnTo>
                    <a:pt x="264" y="442"/>
                  </a:lnTo>
                  <a:lnTo>
                    <a:pt x="260" y="435"/>
                  </a:lnTo>
                  <a:lnTo>
                    <a:pt x="254" y="431"/>
                  </a:lnTo>
                  <a:lnTo>
                    <a:pt x="244" y="425"/>
                  </a:lnTo>
                  <a:lnTo>
                    <a:pt x="232" y="420"/>
                  </a:lnTo>
                  <a:lnTo>
                    <a:pt x="217" y="413"/>
                  </a:lnTo>
                  <a:lnTo>
                    <a:pt x="180" y="400"/>
                  </a:lnTo>
                  <a:lnTo>
                    <a:pt x="139" y="388"/>
                  </a:lnTo>
                  <a:lnTo>
                    <a:pt x="107" y="380"/>
                  </a:lnTo>
                  <a:lnTo>
                    <a:pt x="82" y="373"/>
                  </a:lnTo>
                  <a:lnTo>
                    <a:pt x="62" y="366"/>
                  </a:lnTo>
                  <a:lnTo>
                    <a:pt x="48" y="359"/>
                  </a:lnTo>
                  <a:lnTo>
                    <a:pt x="35" y="352"/>
                  </a:lnTo>
                  <a:lnTo>
                    <a:pt x="27" y="343"/>
                  </a:lnTo>
                  <a:lnTo>
                    <a:pt x="20" y="332"/>
                  </a:lnTo>
                  <a:lnTo>
                    <a:pt x="12" y="319"/>
                  </a:lnTo>
                  <a:lnTo>
                    <a:pt x="7" y="307"/>
                  </a:lnTo>
                  <a:lnTo>
                    <a:pt x="2" y="296"/>
                  </a:lnTo>
                  <a:lnTo>
                    <a:pt x="1" y="285"/>
                  </a:lnTo>
                  <a:lnTo>
                    <a:pt x="0" y="277"/>
                  </a:lnTo>
                  <a:lnTo>
                    <a:pt x="0" y="268"/>
                  </a:lnTo>
                  <a:lnTo>
                    <a:pt x="1" y="260"/>
                  </a:lnTo>
                  <a:lnTo>
                    <a:pt x="4" y="250"/>
                  </a:lnTo>
                  <a:lnTo>
                    <a:pt x="7" y="242"/>
                  </a:lnTo>
                  <a:lnTo>
                    <a:pt x="13" y="226"/>
                  </a:lnTo>
                  <a:lnTo>
                    <a:pt x="19" y="205"/>
                  </a:lnTo>
                  <a:lnTo>
                    <a:pt x="24" y="182"/>
                  </a:lnTo>
                  <a:lnTo>
                    <a:pt x="26" y="157"/>
                  </a:lnTo>
                  <a:lnTo>
                    <a:pt x="29" y="140"/>
                  </a:lnTo>
                  <a:lnTo>
                    <a:pt x="30" y="125"/>
                  </a:lnTo>
                  <a:lnTo>
                    <a:pt x="33" y="120"/>
                  </a:lnTo>
                  <a:lnTo>
                    <a:pt x="35" y="114"/>
                  </a:lnTo>
                  <a:lnTo>
                    <a:pt x="40" y="109"/>
                  </a:lnTo>
                  <a:lnTo>
                    <a:pt x="44" y="103"/>
                  </a:lnTo>
                  <a:lnTo>
                    <a:pt x="56" y="92"/>
                  </a:lnTo>
                  <a:lnTo>
                    <a:pt x="75" y="81"/>
                  </a:lnTo>
                  <a:lnTo>
                    <a:pt x="100" y="68"/>
                  </a:lnTo>
                  <a:lnTo>
                    <a:pt x="133" y="51"/>
                  </a:lnTo>
                  <a:lnTo>
                    <a:pt x="173" y="32"/>
                  </a:lnTo>
                  <a:lnTo>
                    <a:pt x="209" y="15"/>
                  </a:lnTo>
                  <a:lnTo>
                    <a:pt x="236" y="4"/>
                  </a:lnTo>
                  <a:lnTo>
                    <a:pt x="250" y="0"/>
                  </a:lnTo>
                  <a:lnTo>
                    <a:pt x="260" y="4"/>
                  </a:lnTo>
                  <a:lnTo>
                    <a:pt x="276" y="17"/>
                  </a:lnTo>
                  <a:lnTo>
                    <a:pt x="297" y="35"/>
                  </a:lnTo>
                  <a:lnTo>
                    <a:pt x="319" y="57"/>
                  </a:lnTo>
                  <a:lnTo>
                    <a:pt x="346" y="84"/>
                  </a:lnTo>
                  <a:lnTo>
                    <a:pt x="383" y="120"/>
                  </a:lnTo>
                  <a:lnTo>
                    <a:pt x="425" y="158"/>
                  </a:lnTo>
                  <a:lnTo>
                    <a:pt x="464" y="194"/>
                  </a:lnTo>
                  <a:lnTo>
                    <a:pt x="493" y="220"/>
                  </a:lnTo>
                  <a:lnTo>
                    <a:pt x="518" y="239"/>
                  </a:lnTo>
                  <a:lnTo>
                    <a:pt x="540" y="256"/>
                  </a:lnTo>
                  <a:lnTo>
                    <a:pt x="562" y="270"/>
                  </a:lnTo>
                  <a:lnTo>
                    <a:pt x="584" y="281"/>
                  </a:lnTo>
                  <a:lnTo>
                    <a:pt x="610" y="290"/>
                  </a:lnTo>
                  <a:lnTo>
                    <a:pt x="640" y="299"/>
                  </a:lnTo>
                  <a:lnTo>
                    <a:pt x="677" y="310"/>
                  </a:lnTo>
                  <a:lnTo>
                    <a:pt x="709" y="318"/>
                  </a:lnTo>
                  <a:lnTo>
                    <a:pt x="738" y="327"/>
                  </a:lnTo>
                  <a:lnTo>
                    <a:pt x="763" y="336"/>
                  </a:lnTo>
                  <a:lnTo>
                    <a:pt x="783" y="344"/>
                  </a:lnTo>
                  <a:lnTo>
                    <a:pt x="803" y="354"/>
                  </a:lnTo>
                  <a:lnTo>
                    <a:pt x="819" y="365"/>
                  </a:lnTo>
                  <a:lnTo>
                    <a:pt x="836" y="376"/>
                  </a:lnTo>
                  <a:lnTo>
                    <a:pt x="851" y="388"/>
                  </a:lnTo>
                  <a:lnTo>
                    <a:pt x="863" y="399"/>
                  </a:lnTo>
                  <a:lnTo>
                    <a:pt x="875" y="409"/>
                  </a:lnTo>
                  <a:lnTo>
                    <a:pt x="891" y="420"/>
                  </a:lnTo>
                  <a:lnTo>
                    <a:pt x="906" y="429"/>
                  </a:lnTo>
                  <a:lnTo>
                    <a:pt x="921" y="439"/>
                  </a:lnTo>
                  <a:lnTo>
                    <a:pt x="936" y="446"/>
                  </a:lnTo>
                  <a:lnTo>
                    <a:pt x="951" y="453"/>
                  </a:lnTo>
                  <a:lnTo>
                    <a:pt x="963" y="458"/>
                  </a:lnTo>
                  <a:lnTo>
                    <a:pt x="990" y="468"/>
                  </a:lnTo>
                  <a:lnTo>
                    <a:pt x="1014" y="477"/>
                  </a:lnTo>
                  <a:lnTo>
                    <a:pt x="1034" y="484"/>
                  </a:lnTo>
                  <a:lnTo>
                    <a:pt x="1046" y="490"/>
                  </a:lnTo>
                  <a:lnTo>
                    <a:pt x="1051" y="492"/>
                  </a:lnTo>
                  <a:lnTo>
                    <a:pt x="1058" y="499"/>
                  </a:lnTo>
                  <a:lnTo>
                    <a:pt x="1065" y="508"/>
                  </a:lnTo>
                  <a:lnTo>
                    <a:pt x="1072" y="519"/>
                  </a:lnTo>
                  <a:lnTo>
                    <a:pt x="1090" y="545"/>
                  </a:lnTo>
                  <a:lnTo>
                    <a:pt x="1109" y="578"/>
                  </a:lnTo>
                  <a:lnTo>
                    <a:pt x="1130" y="616"/>
                  </a:lnTo>
                  <a:lnTo>
                    <a:pt x="1152" y="659"/>
                  </a:lnTo>
                  <a:lnTo>
                    <a:pt x="1174" y="703"/>
                  </a:lnTo>
                  <a:lnTo>
                    <a:pt x="1194" y="750"/>
                  </a:lnTo>
                  <a:lnTo>
                    <a:pt x="1215" y="795"/>
                  </a:lnTo>
                  <a:lnTo>
                    <a:pt x="1234" y="839"/>
                  </a:lnTo>
                  <a:lnTo>
                    <a:pt x="1251" y="882"/>
                  </a:lnTo>
                  <a:lnTo>
                    <a:pt x="1265" y="919"/>
                  </a:lnTo>
                  <a:lnTo>
                    <a:pt x="1274" y="952"/>
                  </a:lnTo>
                  <a:lnTo>
                    <a:pt x="1281" y="976"/>
                  </a:lnTo>
                  <a:lnTo>
                    <a:pt x="1282" y="987"/>
                  </a:lnTo>
                  <a:lnTo>
                    <a:pt x="1282" y="996"/>
                  </a:lnTo>
                  <a:lnTo>
                    <a:pt x="1281" y="1001"/>
                  </a:lnTo>
                  <a:lnTo>
                    <a:pt x="1280" y="1004"/>
                  </a:lnTo>
                  <a:lnTo>
                    <a:pt x="1262" y="1009"/>
                  </a:lnTo>
                  <a:lnTo>
                    <a:pt x="1223" y="1018"/>
                  </a:lnTo>
                  <a:lnTo>
                    <a:pt x="1172" y="1027"/>
                  </a:lnTo>
                  <a:lnTo>
                    <a:pt x="1111" y="1038"/>
                  </a:lnTo>
                  <a:lnTo>
                    <a:pt x="1045" y="1049"/>
                  </a:lnTo>
                  <a:lnTo>
                    <a:pt x="979" y="1059"/>
                  </a:lnTo>
                  <a:lnTo>
                    <a:pt x="918" y="1067"/>
                  </a:lnTo>
                  <a:lnTo>
                    <a:pt x="867" y="1074"/>
                  </a:lnTo>
                  <a:lnTo>
                    <a:pt x="833" y="1078"/>
                  </a:lnTo>
                  <a:lnTo>
                    <a:pt x="804" y="1084"/>
                  </a:lnTo>
                  <a:lnTo>
                    <a:pt x="792" y="1086"/>
                  </a:lnTo>
                  <a:lnTo>
                    <a:pt x="781" y="1091"/>
                  </a:lnTo>
                  <a:lnTo>
                    <a:pt x="771" y="1096"/>
                  </a:lnTo>
                  <a:lnTo>
                    <a:pt x="761" y="1102"/>
                  </a:lnTo>
                  <a:lnTo>
                    <a:pt x="753" y="1108"/>
                  </a:lnTo>
                  <a:lnTo>
                    <a:pt x="746" y="1115"/>
                  </a:lnTo>
                  <a:lnTo>
                    <a:pt x="739" y="1124"/>
                  </a:lnTo>
                  <a:lnTo>
                    <a:pt x="732" y="1132"/>
                  </a:lnTo>
                  <a:lnTo>
                    <a:pt x="727" y="1141"/>
                  </a:lnTo>
                  <a:lnTo>
                    <a:pt x="723" y="1152"/>
                  </a:lnTo>
                  <a:lnTo>
                    <a:pt x="717" y="1165"/>
                  </a:lnTo>
                  <a:lnTo>
                    <a:pt x="713" y="1179"/>
                  </a:lnTo>
                  <a:lnTo>
                    <a:pt x="709" y="1188"/>
                  </a:lnTo>
                  <a:lnTo>
                    <a:pt x="705" y="1196"/>
                  </a:lnTo>
                  <a:lnTo>
                    <a:pt x="701" y="1203"/>
                  </a:lnTo>
                  <a:lnTo>
                    <a:pt x="695" y="1210"/>
                  </a:lnTo>
                  <a:lnTo>
                    <a:pt x="690" y="1216"/>
                  </a:lnTo>
                  <a:lnTo>
                    <a:pt x="684" y="1220"/>
                  </a:lnTo>
                  <a:lnTo>
                    <a:pt x="677" y="1223"/>
                  </a:lnTo>
                  <a:lnTo>
                    <a:pt x="672" y="1225"/>
                  </a:lnTo>
                  <a:lnTo>
                    <a:pt x="665" y="1227"/>
                  </a:lnTo>
                  <a:lnTo>
                    <a:pt x="658" y="1228"/>
                  </a:lnTo>
                  <a:lnTo>
                    <a:pt x="653" y="1227"/>
                  </a:lnTo>
                  <a:lnTo>
                    <a:pt x="647" y="1225"/>
                  </a:lnTo>
                  <a:lnTo>
                    <a:pt x="640" y="1223"/>
                  </a:lnTo>
                  <a:lnTo>
                    <a:pt x="636" y="1218"/>
                  </a:lnTo>
                  <a:lnTo>
                    <a:pt x="631" y="1213"/>
                  </a:lnTo>
                  <a:lnTo>
                    <a:pt x="627" y="12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53" name="Freeform 49"/>
            <p:cNvSpPr>
              <a:spLocks/>
            </p:cNvSpPr>
            <p:nvPr/>
          </p:nvSpPr>
          <p:spPr bwMode="auto">
            <a:xfrm>
              <a:off x="1714765" y="5649801"/>
              <a:ext cx="143172" cy="190534"/>
            </a:xfrm>
            <a:custGeom>
              <a:avLst/>
              <a:gdLst>
                <a:gd name="T0" fmla="*/ 385 w 1187"/>
                <a:gd name="T1" fmla="*/ 1505 h 1579"/>
                <a:gd name="T2" fmla="*/ 331 w 1187"/>
                <a:gd name="T3" fmla="*/ 1516 h 1579"/>
                <a:gd name="T4" fmla="*/ 226 w 1187"/>
                <a:gd name="T5" fmla="*/ 1526 h 1579"/>
                <a:gd name="T6" fmla="*/ 201 w 1187"/>
                <a:gd name="T7" fmla="*/ 1516 h 1579"/>
                <a:gd name="T8" fmla="*/ 209 w 1187"/>
                <a:gd name="T9" fmla="*/ 1464 h 1579"/>
                <a:gd name="T10" fmla="*/ 216 w 1187"/>
                <a:gd name="T11" fmla="*/ 1413 h 1579"/>
                <a:gd name="T12" fmla="*/ 206 w 1187"/>
                <a:gd name="T13" fmla="*/ 1369 h 1579"/>
                <a:gd name="T14" fmla="*/ 216 w 1187"/>
                <a:gd name="T15" fmla="*/ 1303 h 1579"/>
                <a:gd name="T16" fmla="*/ 245 w 1187"/>
                <a:gd name="T17" fmla="*/ 1200 h 1579"/>
                <a:gd name="T18" fmla="*/ 231 w 1187"/>
                <a:gd name="T19" fmla="*/ 1175 h 1579"/>
                <a:gd name="T20" fmla="*/ 120 w 1187"/>
                <a:gd name="T21" fmla="*/ 1100 h 1579"/>
                <a:gd name="T22" fmla="*/ 107 w 1187"/>
                <a:gd name="T23" fmla="*/ 990 h 1579"/>
                <a:gd name="T24" fmla="*/ 32 w 1187"/>
                <a:gd name="T25" fmla="*/ 803 h 1579"/>
                <a:gd name="T26" fmla="*/ 1 w 1187"/>
                <a:gd name="T27" fmla="*/ 675 h 1579"/>
                <a:gd name="T28" fmla="*/ 11 w 1187"/>
                <a:gd name="T29" fmla="*/ 567 h 1579"/>
                <a:gd name="T30" fmla="*/ 80 w 1187"/>
                <a:gd name="T31" fmla="*/ 449 h 1579"/>
                <a:gd name="T32" fmla="*/ 129 w 1187"/>
                <a:gd name="T33" fmla="*/ 349 h 1579"/>
                <a:gd name="T34" fmla="*/ 287 w 1187"/>
                <a:gd name="T35" fmla="*/ 206 h 1579"/>
                <a:gd name="T36" fmla="*/ 356 w 1187"/>
                <a:gd name="T37" fmla="*/ 176 h 1579"/>
                <a:gd name="T38" fmla="*/ 366 w 1187"/>
                <a:gd name="T39" fmla="*/ 149 h 1579"/>
                <a:gd name="T40" fmla="*/ 348 w 1187"/>
                <a:gd name="T41" fmla="*/ 112 h 1579"/>
                <a:gd name="T42" fmla="*/ 347 w 1187"/>
                <a:gd name="T43" fmla="*/ 79 h 1579"/>
                <a:gd name="T44" fmla="*/ 378 w 1187"/>
                <a:gd name="T45" fmla="*/ 55 h 1579"/>
                <a:gd name="T46" fmla="*/ 562 w 1187"/>
                <a:gd name="T47" fmla="*/ 57 h 1579"/>
                <a:gd name="T48" fmla="*/ 619 w 1187"/>
                <a:gd name="T49" fmla="*/ 92 h 1579"/>
                <a:gd name="T50" fmla="*/ 690 w 1187"/>
                <a:gd name="T51" fmla="*/ 107 h 1579"/>
                <a:gd name="T52" fmla="*/ 738 w 1187"/>
                <a:gd name="T53" fmla="*/ 133 h 1579"/>
                <a:gd name="T54" fmla="*/ 788 w 1187"/>
                <a:gd name="T55" fmla="*/ 200 h 1579"/>
                <a:gd name="T56" fmla="*/ 831 w 1187"/>
                <a:gd name="T57" fmla="*/ 265 h 1579"/>
                <a:gd name="T58" fmla="*/ 876 w 1187"/>
                <a:gd name="T59" fmla="*/ 294 h 1579"/>
                <a:gd name="T60" fmla="*/ 946 w 1187"/>
                <a:gd name="T61" fmla="*/ 343 h 1579"/>
                <a:gd name="T62" fmla="*/ 1086 w 1187"/>
                <a:gd name="T63" fmla="*/ 422 h 1579"/>
                <a:gd name="T64" fmla="*/ 1160 w 1187"/>
                <a:gd name="T65" fmla="*/ 444 h 1579"/>
                <a:gd name="T66" fmla="*/ 1182 w 1187"/>
                <a:gd name="T67" fmla="*/ 445 h 1579"/>
                <a:gd name="T68" fmla="*/ 1181 w 1187"/>
                <a:gd name="T69" fmla="*/ 493 h 1579"/>
                <a:gd name="T70" fmla="*/ 1045 w 1187"/>
                <a:gd name="T71" fmla="*/ 624 h 1579"/>
                <a:gd name="T72" fmla="*/ 978 w 1187"/>
                <a:gd name="T73" fmla="*/ 616 h 1579"/>
                <a:gd name="T74" fmla="*/ 920 w 1187"/>
                <a:gd name="T75" fmla="*/ 589 h 1579"/>
                <a:gd name="T76" fmla="*/ 844 w 1187"/>
                <a:gd name="T77" fmla="*/ 525 h 1579"/>
                <a:gd name="T78" fmla="*/ 815 w 1187"/>
                <a:gd name="T79" fmla="*/ 518 h 1579"/>
                <a:gd name="T80" fmla="*/ 727 w 1187"/>
                <a:gd name="T81" fmla="*/ 569 h 1579"/>
                <a:gd name="T82" fmla="*/ 657 w 1187"/>
                <a:gd name="T83" fmla="*/ 633 h 1579"/>
                <a:gd name="T84" fmla="*/ 667 w 1187"/>
                <a:gd name="T85" fmla="*/ 687 h 1579"/>
                <a:gd name="T86" fmla="*/ 733 w 1187"/>
                <a:gd name="T87" fmla="*/ 819 h 1579"/>
                <a:gd name="T88" fmla="*/ 825 w 1187"/>
                <a:gd name="T89" fmla="*/ 855 h 1579"/>
                <a:gd name="T90" fmla="*/ 1004 w 1187"/>
                <a:gd name="T91" fmla="*/ 882 h 1579"/>
                <a:gd name="T92" fmla="*/ 1100 w 1187"/>
                <a:gd name="T93" fmla="*/ 888 h 1579"/>
                <a:gd name="T94" fmla="*/ 1088 w 1187"/>
                <a:gd name="T95" fmla="*/ 935 h 1579"/>
                <a:gd name="T96" fmla="*/ 1037 w 1187"/>
                <a:gd name="T97" fmla="*/ 1009 h 1579"/>
                <a:gd name="T98" fmla="*/ 1011 w 1187"/>
                <a:gd name="T99" fmla="*/ 1010 h 1579"/>
                <a:gd name="T100" fmla="*/ 924 w 1187"/>
                <a:gd name="T101" fmla="*/ 998 h 1579"/>
                <a:gd name="T102" fmla="*/ 854 w 1187"/>
                <a:gd name="T103" fmla="*/ 1047 h 1579"/>
                <a:gd name="T104" fmla="*/ 758 w 1187"/>
                <a:gd name="T105" fmla="*/ 1145 h 1579"/>
                <a:gd name="T106" fmla="*/ 714 w 1187"/>
                <a:gd name="T107" fmla="*/ 1263 h 1579"/>
                <a:gd name="T108" fmla="*/ 633 w 1187"/>
                <a:gd name="T109" fmla="*/ 1441 h 1579"/>
                <a:gd name="T110" fmla="*/ 601 w 1187"/>
                <a:gd name="T111" fmla="*/ 1474 h 1579"/>
                <a:gd name="T112" fmla="*/ 568 w 1187"/>
                <a:gd name="T113" fmla="*/ 1491 h 1579"/>
                <a:gd name="T114" fmla="*/ 528 w 1187"/>
                <a:gd name="T115" fmla="*/ 1549 h 1579"/>
                <a:gd name="T116" fmla="*/ 499 w 1187"/>
                <a:gd name="T117" fmla="*/ 1579 h 1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87" h="1579">
                  <a:moveTo>
                    <a:pt x="433" y="1538"/>
                  </a:moveTo>
                  <a:lnTo>
                    <a:pt x="418" y="1526"/>
                  </a:lnTo>
                  <a:lnTo>
                    <a:pt x="404" y="1516"/>
                  </a:lnTo>
                  <a:lnTo>
                    <a:pt x="395" y="1509"/>
                  </a:lnTo>
                  <a:lnTo>
                    <a:pt x="385" y="1505"/>
                  </a:lnTo>
                  <a:lnTo>
                    <a:pt x="375" y="1504"/>
                  </a:lnTo>
                  <a:lnTo>
                    <a:pt x="367" y="1504"/>
                  </a:lnTo>
                  <a:lnTo>
                    <a:pt x="358" y="1507"/>
                  </a:lnTo>
                  <a:lnTo>
                    <a:pt x="347" y="1511"/>
                  </a:lnTo>
                  <a:lnTo>
                    <a:pt x="331" y="1516"/>
                  </a:lnTo>
                  <a:lnTo>
                    <a:pt x="311" y="1520"/>
                  </a:lnTo>
                  <a:lnTo>
                    <a:pt x="289" y="1523"/>
                  </a:lnTo>
                  <a:lnTo>
                    <a:pt x="267" y="1526"/>
                  </a:lnTo>
                  <a:lnTo>
                    <a:pt x="245" y="1526"/>
                  </a:lnTo>
                  <a:lnTo>
                    <a:pt x="226" y="1526"/>
                  </a:lnTo>
                  <a:lnTo>
                    <a:pt x="217" y="1524"/>
                  </a:lnTo>
                  <a:lnTo>
                    <a:pt x="212" y="1523"/>
                  </a:lnTo>
                  <a:lnTo>
                    <a:pt x="206" y="1520"/>
                  </a:lnTo>
                  <a:lnTo>
                    <a:pt x="202" y="1519"/>
                  </a:lnTo>
                  <a:lnTo>
                    <a:pt x="201" y="1516"/>
                  </a:lnTo>
                  <a:lnTo>
                    <a:pt x="201" y="1512"/>
                  </a:lnTo>
                  <a:lnTo>
                    <a:pt x="201" y="1507"/>
                  </a:lnTo>
                  <a:lnTo>
                    <a:pt x="201" y="1500"/>
                  </a:lnTo>
                  <a:lnTo>
                    <a:pt x="204" y="1483"/>
                  </a:lnTo>
                  <a:lnTo>
                    <a:pt x="209" y="1464"/>
                  </a:lnTo>
                  <a:lnTo>
                    <a:pt x="212" y="1453"/>
                  </a:lnTo>
                  <a:lnTo>
                    <a:pt x="215" y="1442"/>
                  </a:lnTo>
                  <a:lnTo>
                    <a:pt x="216" y="1432"/>
                  </a:lnTo>
                  <a:lnTo>
                    <a:pt x="216" y="1423"/>
                  </a:lnTo>
                  <a:lnTo>
                    <a:pt x="216" y="1413"/>
                  </a:lnTo>
                  <a:lnTo>
                    <a:pt x="215" y="1403"/>
                  </a:lnTo>
                  <a:lnTo>
                    <a:pt x="213" y="1395"/>
                  </a:lnTo>
                  <a:lnTo>
                    <a:pt x="210" y="1387"/>
                  </a:lnTo>
                  <a:lnTo>
                    <a:pt x="208" y="1379"/>
                  </a:lnTo>
                  <a:lnTo>
                    <a:pt x="206" y="1369"/>
                  </a:lnTo>
                  <a:lnTo>
                    <a:pt x="205" y="1359"/>
                  </a:lnTo>
                  <a:lnTo>
                    <a:pt x="206" y="1347"/>
                  </a:lnTo>
                  <a:lnTo>
                    <a:pt x="208" y="1335"/>
                  </a:lnTo>
                  <a:lnTo>
                    <a:pt x="210" y="1320"/>
                  </a:lnTo>
                  <a:lnTo>
                    <a:pt x="216" y="1303"/>
                  </a:lnTo>
                  <a:lnTo>
                    <a:pt x="221" y="1284"/>
                  </a:lnTo>
                  <a:lnTo>
                    <a:pt x="232" y="1248"/>
                  </a:lnTo>
                  <a:lnTo>
                    <a:pt x="241" y="1221"/>
                  </a:lnTo>
                  <a:lnTo>
                    <a:pt x="243" y="1210"/>
                  </a:lnTo>
                  <a:lnTo>
                    <a:pt x="245" y="1200"/>
                  </a:lnTo>
                  <a:lnTo>
                    <a:pt x="245" y="1193"/>
                  </a:lnTo>
                  <a:lnTo>
                    <a:pt x="243" y="1186"/>
                  </a:lnTo>
                  <a:lnTo>
                    <a:pt x="241" y="1182"/>
                  </a:lnTo>
                  <a:lnTo>
                    <a:pt x="237" y="1178"/>
                  </a:lnTo>
                  <a:lnTo>
                    <a:pt x="231" y="1175"/>
                  </a:lnTo>
                  <a:lnTo>
                    <a:pt x="224" y="1174"/>
                  </a:lnTo>
                  <a:lnTo>
                    <a:pt x="205" y="1172"/>
                  </a:lnTo>
                  <a:lnTo>
                    <a:pt x="179" y="1172"/>
                  </a:lnTo>
                  <a:lnTo>
                    <a:pt x="113" y="1172"/>
                  </a:lnTo>
                  <a:lnTo>
                    <a:pt x="120" y="1100"/>
                  </a:lnTo>
                  <a:lnTo>
                    <a:pt x="121" y="1078"/>
                  </a:lnTo>
                  <a:lnTo>
                    <a:pt x="121" y="1057"/>
                  </a:lnTo>
                  <a:lnTo>
                    <a:pt x="120" y="1036"/>
                  </a:lnTo>
                  <a:lnTo>
                    <a:pt x="114" y="1014"/>
                  </a:lnTo>
                  <a:lnTo>
                    <a:pt x="107" y="990"/>
                  </a:lnTo>
                  <a:lnTo>
                    <a:pt x="96" y="961"/>
                  </a:lnTo>
                  <a:lnTo>
                    <a:pt x="83" y="924"/>
                  </a:lnTo>
                  <a:lnTo>
                    <a:pt x="63" y="880"/>
                  </a:lnTo>
                  <a:lnTo>
                    <a:pt x="45" y="838"/>
                  </a:lnTo>
                  <a:lnTo>
                    <a:pt x="32" y="803"/>
                  </a:lnTo>
                  <a:lnTo>
                    <a:pt x="21" y="772"/>
                  </a:lnTo>
                  <a:lnTo>
                    <a:pt x="12" y="745"/>
                  </a:lnTo>
                  <a:lnTo>
                    <a:pt x="7" y="721"/>
                  </a:lnTo>
                  <a:lnTo>
                    <a:pt x="3" y="698"/>
                  </a:lnTo>
                  <a:lnTo>
                    <a:pt x="1" y="675"/>
                  </a:lnTo>
                  <a:lnTo>
                    <a:pt x="0" y="651"/>
                  </a:lnTo>
                  <a:lnTo>
                    <a:pt x="1" y="627"/>
                  </a:lnTo>
                  <a:lnTo>
                    <a:pt x="3" y="605"/>
                  </a:lnTo>
                  <a:lnTo>
                    <a:pt x="6" y="587"/>
                  </a:lnTo>
                  <a:lnTo>
                    <a:pt x="11" y="567"/>
                  </a:lnTo>
                  <a:lnTo>
                    <a:pt x="18" y="550"/>
                  </a:lnTo>
                  <a:lnTo>
                    <a:pt x="30" y="529"/>
                  </a:lnTo>
                  <a:lnTo>
                    <a:pt x="45" y="504"/>
                  </a:lnTo>
                  <a:lnTo>
                    <a:pt x="65" y="474"/>
                  </a:lnTo>
                  <a:lnTo>
                    <a:pt x="80" y="449"/>
                  </a:lnTo>
                  <a:lnTo>
                    <a:pt x="94" y="427"/>
                  </a:lnTo>
                  <a:lnTo>
                    <a:pt x="106" y="405"/>
                  </a:lnTo>
                  <a:lnTo>
                    <a:pt x="116" y="385"/>
                  </a:lnTo>
                  <a:lnTo>
                    <a:pt x="124" y="367"/>
                  </a:lnTo>
                  <a:lnTo>
                    <a:pt x="129" y="349"/>
                  </a:lnTo>
                  <a:lnTo>
                    <a:pt x="133" y="331"/>
                  </a:lnTo>
                  <a:lnTo>
                    <a:pt x="138" y="314"/>
                  </a:lnTo>
                  <a:lnTo>
                    <a:pt x="143" y="250"/>
                  </a:lnTo>
                  <a:lnTo>
                    <a:pt x="246" y="220"/>
                  </a:lnTo>
                  <a:lnTo>
                    <a:pt x="287" y="206"/>
                  </a:lnTo>
                  <a:lnTo>
                    <a:pt x="319" y="195"/>
                  </a:lnTo>
                  <a:lnTo>
                    <a:pt x="331" y="189"/>
                  </a:lnTo>
                  <a:lnTo>
                    <a:pt x="341" y="185"/>
                  </a:lnTo>
                  <a:lnTo>
                    <a:pt x="349" y="181"/>
                  </a:lnTo>
                  <a:lnTo>
                    <a:pt x="356" y="176"/>
                  </a:lnTo>
                  <a:lnTo>
                    <a:pt x="362" y="171"/>
                  </a:lnTo>
                  <a:lnTo>
                    <a:pt x="364" y="166"/>
                  </a:lnTo>
                  <a:lnTo>
                    <a:pt x="366" y="162"/>
                  </a:lnTo>
                  <a:lnTo>
                    <a:pt x="366" y="156"/>
                  </a:lnTo>
                  <a:lnTo>
                    <a:pt x="366" y="149"/>
                  </a:lnTo>
                  <a:lnTo>
                    <a:pt x="363" y="144"/>
                  </a:lnTo>
                  <a:lnTo>
                    <a:pt x="360" y="137"/>
                  </a:lnTo>
                  <a:lnTo>
                    <a:pt x="356" y="129"/>
                  </a:lnTo>
                  <a:lnTo>
                    <a:pt x="352" y="121"/>
                  </a:lnTo>
                  <a:lnTo>
                    <a:pt x="348" y="112"/>
                  </a:lnTo>
                  <a:lnTo>
                    <a:pt x="345" y="104"/>
                  </a:lnTo>
                  <a:lnTo>
                    <a:pt x="344" y="97"/>
                  </a:lnTo>
                  <a:lnTo>
                    <a:pt x="344" y="92"/>
                  </a:lnTo>
                  <a:lnTo>
                    <a:pt x="345" y="86"/>
                  </a:lnTo>
                  <a:lnTo>
                    <a:pt x="347" y="79"/>
                  </a:lnTo>
                  <a:lnTo>
                    <a:pt x="351" y="75"/>
                  </a:lnTo>
                  <a:lnTo>
                    <a:pt x="355" y="70"/>
                  </a:lnTo>
                  <a:lnTo>
                    <a:pt x="362" y="64"/>
                  </a:lnTo>
                  <a:lnTo>
                    <a:pt x="370" y="59"/>
                  </a:lnTo>
                  <a:lnTo>
                    <a:pt x="378" y="55"/>
                  </a:lnTo>
                  <a:lnTo>
                    <a:pt x="403" y="44"/>
                  </a:lnTo>
                  <a:lnTo>
                    <a:pt x="433" y="31"/>
                  </a:lnTo>
                  <a:lnTo>
                    <a:pt x="518" y="0"/>
                  </a:lnTo>
                  <a:lnTo>
                    <a:pt x="551" y="44"/>
                  </a:lnTo>
                  <a:lnTo>
                    <a:pt x="562" y="57"/>
                  </a:lnTo>
                  <a:lnTo>
                    <a:pt x="572" y="67"/>
                  </a:lnTo>
                  <a:lnTo>
                    <a:pt x="582" y="75"/>
                  </a:lnTo>
                  <a:lnTo>
                    <a:pt x="593" y="82"/>
                  </a:lnTo>
                  <a:lnTo>
                    <a:pt x="605" y="88"/>
                  </a:lnTo>
                  <a:lnTo>
                    <a:pt x="619" y="92"/>
                  </a:lnTo>
                  <a:lnTo>
                    <a:pt x="635" y="96"/>
                  </a:lnTo>
                  <a:lnTo>
                    <a:pt x="655" y="99"/>
                  </a:lnTo>
                  <a:lnTo>
                    <a:pt x="667" y="101"/>
                  </a:lnTo>
                  <a:lnTo>
                    <a:pt x="679" y="103"/>
                  </a:lnTo>
                  <a:lnTo>
                    <a:pt x="690" y="107"/>
                  </a:lnTo>
                  <a:lnTo>
                    <a:pt x="701" y="110"/>
                  </a:lnTo>
                  <a:lnTo>
                    <a:pt x="711" y="115"/>
                  </a:lnTo>
                  <a:lnTo>
                    <a:pt x="721" y="119"/>
                  </a:lnTo>
                  <a:lnTo>
                    <a:pt x="730" y="126"/>
                  </a:lnTo>
                  <a:lnTo>
                    <a:pt x="738" y="133"/>
                  </a:lnTo>
                  <a:lnTo>
                    <a:pt x="747" y="141"/>
                  </a:lnTo>
                  <a:lnTo>
                    <a:pt x="755" y="151"/>
                  </a:lnTo>
                  <a:lnTo>
                    <a:pt x="763" y="160"/>
                  </a:lnTo>
                  <a:lnTo>
                    <a:pt x="771" y="173"/>
                  </a:lnTo>
                  <a:lnTo>
                    <a:pt x="788" y="200"/>
                  </a:lnTo>
                  <a:lnTo>
                    <a:pt x="806" y="233"/>
                  </a:lnTo>
                  <a:lnTo>
                    <a:pt x="810" y="242"/>
                  </a:lnTo>
                  <a:lnTo>
                    <a:pt x="817" y="250"/>
                  </a:lnTo>
                  <a:lnTo>
                    <a:pt x="822" y="258"/>
                  </a:lnTo>
                  <a:lnTo>
                    <a:pt x="831" y="265"/>
                  </a:lnTo>
                  <a:lnTo>
                    <a:pt x="837" y="272"/>
                  </a:lnTo>
                  <a:lnTo>
                    <a:pt x="846" y="277"/>
                  </a:lnTo>
                  <a:lnTo>
                    <a:pt x="853" y="283"/>
                  </a:lnTo>
                  <a:lnTo>
                    <a:pt x="861" y="286"/>
                  </a:lnTo>
                  <a:lnTo>
                    <a:pt x="876" y="294"/>
                  </a:lnTo>
                  <a:lnTo>
                    <a:pt x="892" y="303"/>
                  </a:lnTo>
                  <a:lnTo>
                    <a:pt x="909" y="313"/>
                  </a:lnTo>
                  <a:lnTo>
                    <a:pt x="921" y="324"/>
                  </a:lnTo>
                  <a:lnTo>
                    <a:pt x="932" y="334"/>
                  </a:lnTo>
                  <a:lnTo>
                    <a:pt x="946" y="343"/>
                  </a:lnTo>
                  <a:lnTo>
                    <a:pt x="961" y="353"/>
                  </a:lnTo>
                  <a:lnTo>
                    <a:pt x="978" y="364"/>
                  </a:lnTo>
                  <a:lnTo>
                    <a:pt x="1013" y="385"/>
                  </a:lnTo>
                  <a:lnTo>
                    <a:pt x="1051" y="404"/>
                  </a:lnTo>
                  <a:lnTo>
                    <a:pt x="1086" y="422"/>
                  </a:lnTo>
                  <a:lnTo>
                    <a:pt x="1119" y="435"/>
                  </a:lnTo>
                  <a:lnTo>
                    <a:pt x="1133" y="440"/>
                  </a:lnTo>
                  <a:lnTo>
                    <a:pt x="1145" y="442"/>
                  </a:lnTo>
                  <a:lnTo>
                    <a:pt x="1154" y="445"/>
                  </a:lnTo>
                  <a:lnTo>
                    <a:pt x="1160" y="444"/>
                  </a:lnTo>
                  <a:lnTo>
                    <a:pt x="1167" y="442"/>
                  </a:lnTo>
                  <a:lnTo>
                    <a:pt x="1171" y="442"/>
                  </a:lnTo>
                  <a:lnTo>
                    <a:pt x="1177" y="442"/>
                  </a:lnTo>
                  <a:lnTo>
                    <a:pt x="1180" y="444"/>
                  </a:lnTo>
                  <a:lnTo>
                    <a:pt x="1182" y="445"/>
                  </a:lnTo>
                  <a:lnTo>
                    <a:pt x="1185" y="449"/>
                  </a:lnTo>
                  <a:lnTo>
                    <a:pt x="1187" y="453"/>
                  </a:lnTo>
                  <a:lnTo>
                    <a:pt x="1187" y="459"/>
                  </a:lnTo>
                  <a:lnTo>
                    <a:pt x="1185" y="473"/>
                  </a:lnTo>
                  <a:lnTo>
                    <a:pt x="1181" y="493"/>
                  </a:lnTo>
                  <a:lnTo>
                    <a:pt x="1173" y="519"/>
                  </a:lnTo>
                  <a:lnTo>
                    <a:pt x="1162" y="551"/>
                  </a:lnTo>
                  <a:lnTo>
                    <a:pt x="1137" y="618"/>
                  </a:lnTo>
                  <a:lnTo>
                    <a:pt x="1060" y="622"/>
                  </a:lnTo>
                  <a:lnTo>
                    <a:pt x="1045" y="624"/>
                  </a:lnTo>
                  <a:lnTo>
                    <a:pt x="1030" y="624"/>
                  </a:lnTo>
                  <a:lnTo>
                    <a:pt x="1016" y="622"/>
                  </a:lnTo>
                  <a:lnTo>
                    <a:pt x="1002" y="621"/>
                  </a:lnTo>
                  <a:lnTo>
                    <a:pt x="990" y="618"/>
                  </a:lnTo>
                  <a:lnTo>
                    <a:pt x="978" y="616"/>
                  </a:lnTo>
                  <a:lnTo>
                    <a:pt x="965" y="611"/>
                  </a:lnTo>
                  <a:lnTo>
                    <a:pt x="953" y="607"/>
                  </a:lnTo>
                  <a:lnTo>
                    <a:pt x="942" y="602"/>
                  </a:lnTo>
                  <a:lnTo>
                    <a:pt x="931" y="596"/>
                  </a:lnTo>
                  <a:lnTo>
                    <a:pt x="920" y="589"/>
                  </a:lnTo>
                  <a:lnTo>
                    <a:pt x="909" y="583"/>
                  </a:lnTo>
                  <a:lnTo>
                    <a:pt x="888" y="565"/>
                  </a:lnTo>
                  <a:lnTo>
                    <a:pt x="868" y="544"/>
                  </a:lnTo>
                  <a:lnTo>
                    <a:pt x="857" y="533"/>
                  </a:lnTo>
                  <a:lnTo>
                    <a:pt x="844" y="525"/>
                  </a:lnTo>
                  <a:lnTo>
                    <a:pt x="839" y="521"/>
                  </a:lnTo>
                  <a:lnTo>
                    <a:pt x="833" y="519"/>
                  </a:lnTo>
                  <a:lnTo>
                    <a:pt x="828" y="517"/>
                  </a:lnTo>
                  <a:lnTo>
                    <a:pt x="824" y="517"/>
                  </a:lnTo>
                  <a:lnTo>
                    <a:pt x="815" y="518"/>
                  </a:lnTo>
                  <a:lnTo>
                    <a:pt x="807" y="521"/>
                  </a:lnTo>
                  <a:lnTo>
                    <a:pt x="795" y="526"/>
                  </a:lnTo>
                  <a:lnTo>
                    <a:pt x="782" y="532"/>
                  </a:lnTo>
                  <a:lnTo>
                    <a:pt x="755" y="550"/>
                  </a:lnTo>
                  <a:lnTo>
                    <a:pt x="727" y="569"/>
                  </a:lnTo>
                  <a:lnTo>
                    <a:pt x="700" y="589"/>
                  </a:lnTo>
                  <a:lnTo>
                    <a:pt x="677" y="610"/>
                  </a:lnTo>
                  <a:lnTo>
                    <a:pt x="668" y="618"/>
                  </a:lnTo>
                  <a:lnTo>
                    <a:pt x="661" y="627"/>
                  </a:lnTo>
                  <a:lnTo>
                    <a:pt x="657" y="633"/>
                  </a:lnTo>
                  <a:lnTo>
                    <a:pt x="656" y="639"/>
                  </a:lnTo>
                  <a:lnTo>
                    <a:pt x="656" y="649"/>
                  </a:lnTo>
                  <a:lnTo>
                    <a:pt x="659" y="660"/>
                  </a:lnTo>
                  <a:lnTo>
                    <a:pt x="663" y="673"/>
                  </a:lnTo>
                  <a:lnTo>
                    <a:pt x="667" y="687"/>
                  </a:lnTo>
                  <a:lnTo>
                    <a:pt x="679" y="719"/>
                  </a:lnTo>
                  <a:lnTo>
                    <a:pt x="694" y="752"/>
                  </a:lnTo>
                  <a:lnTo>
                    <a:pt x="710" y="782"/>
                  </a:lnTo>
                  <a:lnTo>
                    <a:pt x="725" y="808"/>
                  </a:lnTo>
                  <a:lnTo>
                    <a:pt x="733" y="819"/>
                  </a:lnTo>
                  <a:lnTo>
                    <a:pt x="740" y="827"/>
                  </a:lnTo>
                  <a:lnTo>
                    <a:pt x="745" y="833"/>
                  </a:lnTo>
                  <a:lnTo>
                    <a:pt x="749" y="836"/>
                  </a:lnTo>
                  <a:lnTo>
                    <a:pt x="787" y="847"/>
                  </a:lnTo>
                  <a:lnTo>
                    <a:pt x="825" y="855"/>
                  </a:lnTo>
                  <a:lnTo>
                    <a:pt x="865" y="863"/>
                  </a:lnTo>
                  <a:lnTo>
                    <a:pt x="903" y="870"/>
                  </a:lnTo>
                  <a:lnTo>
                    <a:pt x="941" y="875"/>
                  </a:lnTo>
                  <a:lnTo>
                    <a:pt x="975" y="880"/>
                  </a:lnTo>
                  <a:lnTo>
                    <a:pt x="1004" y="882"/>
                  </a:lnTo>
                  <a:lnTo>
                    <a:pt x="1027" y="882"/>
                  </a:lnTo>
                  <a:lnTo>
                    <a:pt x="1053" y="882"/>
                  </a:lnTo>
                  <a:lnTo>
                    <a:pt x="1075" y="884"/>
                  </a:lnTo>
                  <a:lnTo>
                    <a:pt x="1092" y="885"/>
                  </a:lnTo>
                  <a:lnTo>
                    <a:pt x="1100" y="888"/>
                  </a:lnTo>
                  <a:lnTo>
                    <a:pt x="1101" y="891"/>
                  </a:lnTo>
                  <a:lnTo>
                    <a:pt x="1101" y="896"/>
                  </a:lnTo>
                  <a:lnTo>
                    <a:pt x="1100" y="904"/>
                  </a:lnTo>
                  <a:lnTo>
                    <a:pt x="1097" y="913"/>
                  </a:lnTo>
                  <a:lnTo>
                    <a:pt x="1088" y="935"/>
                  </a:lnTo>
                  <a:lnTo>
                    <a:pt x="1074" y="959"/>
                  </a:lnTo>
                  <a:lnTo>
                    <a:pt x="1062" y="979"/>
                  </a:lnTo>
                  <a:lnTo>
                    <a:pt x="1053" y="992"/>
                  </a:lnTo>
                  <a:lnTo>
                    <a:pt x="1045" y="1003"/>
                  </a:lnTo>
                  <a:lnTo>
                    <a:pt x="1037" y="1009"/>
                  </a:lnTo>
                  <a:lnTo>
                    <a:pt x="1034" y="1012"/>
                  </a:lnTo>
                  <a:lnTo>
                    <a:pt x="1030" y="1012"/>
                  </a:lnTo>
                  <a:lnTo>
                    <a:pt x="1026" y="1013"/>
                  </a:lnTo>
                  <a:lnTo>
                    <a:pt x="1020" y="1012"/>
                  </a:lnTo>
                  <a:lnTo>
                    <a:pt x="1011" y="1010"/>
                  </a:lnTo>
                  <a:lnTo>
                    <a:pt x="997" y="1005"/>
                  </a:lnTo>
                  <a:lnTo>
                    <a:pt x="978" y="1001"/>
                  </a:lnTo>
                  <a:lnTo>
                    <a:pt x="958" y="998"/>
                  </a:lnTo>
                  <a:lnTo>
                    <a:pt x="941" y="996"/>
                  </a:lnTo>
                  <a:lnTo>
                    <a:pt x="924" y="998"/>
                  </a:lnTo>
                  <a:lnTo>
                    <a:pt x="917" y="1002"/>
                  </a:lnTo>
                  <a:lnTo>
                    <a:pt x="908" y="1007"/>
                  </a:lnTo>
                  <a:lnTo>
                    <a:pt x="895" y="1014"/>
                  </a:lnTo>
                  <a:lnTo>
                    <a:pt x="883" y="1024"/>
                  </a:lnTo>
                  <a:lnTo>
                    <a:pt x="854" y="1047"/>
                  </a:lnTo>
                  <a:lnTo>
                    <a:pt x="825" y="1073"/>
                  </a:lnTo>
                  <a:lnTo>
                    <a:pt x="796" y="1100"/>
                  </a:lnTo>
                  <a:lnTo>
                    <a:pt x="773" y="1124"/>
                  </a:lnTo>
                  <a:lnTo>
                    <a:pt x="765" y="1135"/>
                  </a:lnTo>
                  <a:lnTo>
                    <a:pt x="758" y="1145"/>
                  </a:lnTo>
                  <a:lnTo>
                    <a:pt x="752" y="1153"/>
                  </a:lnTo>
                  <a:lnTo>
                    <a:pt x="751" y="1159"/>
                  </a:lnTo>
                  <a:lnTo>
                    <a:pt x="747" y="1177"/>
                  </a:lnTo>
                  <a:lnTo>
                    <a:pt x="733" y="1214"/>
                  </a:lnTo>
                  <a:lnTo>
                    <a:pt x="714" y="1263"/>
                  </a:lnTo>
                  <a:lnTo>
                    <a:pt x="689" y="1322"/>
                  </a:lnTo>
                  <a:lnTo>
                    <a:pt x="671" y="1362"/>
                  </a:lnTo>
                  <a:lnTo>
                    <a:pt x="657" y="1395"/>
                  </a:lnTo>
                  <a:lnTo>
                    <a:pt x="644" y="1421"/>
                  </a:lnTo>
                  <a:lnTo>
                    <a:pt x="633" y="1441"/>
                  </a:lnTo>
                  <a:lnTo>
                    <a:pt x="623" y="1456"/>
                  </a:lnTo>
                  <a:lnTo>
                    <a:pt x="615" y="1465"/>
                  </a:lnTo>
                  <a:lnTo>
                    <a:pt x="609" y="1469"/>
                  </a:lnTo>
                  <a:lnTo>
                    <a:pt x="605" y="1472"/>
                  </a:lnTo>
                  <a:lnTo>
                    <a:pt x="601" y="1474"/>
                  </a:lnTo>
                  <a:lnTo>
                    <a:pt x="597" y="1475"/>
                  </a:lnTo>
                  <a:lnTo>
                    <a:pt x="590" y="1476"/>
                  </a:lnTo>
                  <a:lnTo>
                    <a:pt x="583" y="1479"/>
                  </a:lnTo>
                  <a:lnTo>
                    <a:pt x="575" y="1485"/>
                  </a:lnTo>
                  <a:lnTo>
                    <a:pt x="568" y="1491"/>
                  </a:lnTo>
                  <a:lnTo>
                    <a:pt x="560" y="1498"/>
                  </a:lnTo>
                  <a:lnTo>
                    <a:pt x="553" y="1508"/>
                  </a:lnTo>
                  <a:lnTo>
                    <a:pt x="546" y="1518"/>
                  </a:lnTo>
                  <a:lnTo>
                    <a:pt x="539" y="1530"/>
                  </a:lnTo>
                  <a:lnTo>
                    <a:pt x="528" y="1549"/>
                  </a:lnTo>
                  <a:lnTo>
                    <a:pt x="517" y="1566"/>
                  </a:lnTo>
                  <a:lnTo>
                    <a:pt x="512" y="1573"/>
                  </a:lnTo>
                  <a:lnTo>
                    <a:pt x="506" y="1577"/>
                  </a:lnTo>
                  <a:lnTo>
                    <a:pt x="502" y="1579"/>
                  </a:lnTo>
                  <a:lnTo>
                    <a:pt x="499" y="1579"/>
                  </a:lnTo>
                  <a:lnTo>
                    <a:pt x="490" y="1577"/>
                  </a:lnTo>
                  <a:lnTo>
                    <a:pt x="474" y="1567"/>
                  </a:lnTo>
                  <a:lnTo>
                    <a:pt x="455" y="1555"/>
                  </a:lnTo>
                  <a:lnTo>
                    <a:pt x="433" y="153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54" name="Freeform 50"/>
            <p:cNvSpPr>
              <a:spLocks/>
            </p:cNvSpPr>
            <p:nvPr/>
          </p:nvSpPr>
          <p:spPr bwMode="auto">
            <a:xfrm>
              <a:off x="1624740" y="5698971"/>
              <a:ext cx="202465" cy="202104"/>
            </a:xfrm>
            <a:custGeom>
              <a:avLst/>
              <a:gdLst>
                <a:gd name="T0" fmla="*/ 1416 w 1680"/>
                <a:gd name="T1" fmla="*/ 1588 h 1678"/>
                <a:gd name="T2" fmla="*/ 1341 w 1680"/>
                <a:gd name="T3" fmla="*/ 1627 h 1678"/>
                <a:gd name="T4" fmla="*/ 1297 w 1680"/>
                <a:gd name="T5" fmla="*/ 1626 h 1678"/>
                <a:gd name="T6" fmla="*/ 1217 w 1680"/>
                <a:gd name="T7" fmla="*/ 1549 h 1678"/>
                <a:gd name="T8" fmla="*/ 1188 w 1680"/>
                <a:gd name="T9" fmla="*/ 1450 h 1678"/>
                <a:gd name="T10" fmla="*/ 1140 w 1680"/>
                <a:gd name="T11" fmla="*/ 1363 h 1678"/>
                <a:gd name="T12" fmla="*/ 1056 w 1680"/>
                <a:gd name="T13" fmla="*/ 1337 h 1678"/>
                <a:gd name="T14" fmla="*/ 974 w 1680"/>
                <a:gd name="T15" fmla="*/ 1357 h 1678"/>
                <a:gd name="T16" fmla="*/ 901 w 1680"/>
                <a:gd name="T17" fmla="*/ 1288 h 1678"/>
                <a:gd name="T18" fmla="*/ 604 w 1680"/>
                <a:gd name="T19" fmla="*/ 1255 h 1678"/>
                <a:gd name="T20" fmla="*/ 564 w 1680"/>
                <a:gd name="T21" fmla="*/ 1223 h 1678"/>
                <a:gd name="T22" fmla="*/ 512 w 1680"/>
                <a:gd name="T23" fmla="*/ 1109 h 1678"/>
                <a:gd name="T24" fmla="*/ 473 w 1680"/>
                <a:gd name="T25" fmla="*/ 1101 h 1678"/>
                <a:gd name="T26" fmla="*/ 425 w 1680"/>
                <a:gd name="T27" fmla="*/ 1115 h 1678"/>
                <a:gd name="T28" fmla="*/ 397 w 1680"/>
                <a:gd name="T29" fmla="*/ 1029 h 1678"/>
                <a:gd name="T30" fmla="*/ 348 w 1680"/>
                <a:gd name="T31" fmla="*/ 825 h 1678"/>
                <a:gd name="T32" fmla="*/ 257 w 1680"/>
                <a:gd name="T33" fmla="*/ 771 h 1678"/>
                <a:gd name="T34" fmla="*/ 221 w 1680"/>
                <a:gd name="T35" fmla="*/ 742 h 1678"/>
                <a:gd name="T36" fmla="*/ 215 w 1680"/>
                <a:gd name="T37" fmla="*/ 655 h 1678"/>
                <a:gd name="T38" fmla="*/ 190 w 1680"/>
                <a:gd name="T39" fmla="*/ 600 h 1678"/>
                <a:gd name="T40" fmla="*/ 15 w 1680"/>
                <a:gd name="T41" fmla="*/ 603 h 1678"/>
                <a:gd name="T42" fmla="*/ 0 w 1680"/>
                <a:gd name="T43" fmla="*/ 507 h 1678"/>
                <a:gd name="T44" fmla="*/ 33 w 1680"/>
                <a:gd name="T45" fmla="*/ 485 h 1678"/>
                <a:gd name="T46" fmla="*/ 111 w 1680"/>
                <a:gd name="T47" fmla="*/ 448 h 1678"/>
                <a:gd name="T48" fmla="*/ 173 w 1680"/>
                <a:gd name="T49" fmla="*/ 389 h 1678"/>
                <a:gd name="T50" fmla="*/ 309 w 1680"/>
                <a:gd name="T51" fmla="*/ 312 h 1678"/>
                <a:gd name="T52" fmla="*/ 466 w 1680"/>
                <a:gd name="T53" fmla="*/ 189 h 1678"/>
                <a:gd name="T54" fmla="*/ 609 w 1680"/>
                <a:gd name="T55" fmla="*/ 12 h 1678"/>
                <a:gd name="T56" fmla="*/ 619 w 1680"/>
                <a:gd name="T57" fmla="*/ 1 h 1678"/>
                <a:gd name="T58" fmla="*/ 674 w 1680"/>
                <a:gd name="T59" fmla="*/ 72 h 1678"/>
                <a:gd name="T60" fmla="*/ 708 w 1680"/>
                <a:gd name="T61" fmla="*/ 191 h 1678"/>
                <a:gd name="T62" fmla="*/ 729 w 1680"/>
                <a:gd name="T63" fmla="*/ 361 h 1678"/>
                <a:gd name="T64" fmla="*/ 821 w 1680"/>
                <a:gd name="T65" fmla="*/ 605 h 1678"/>
                <a:gd name="T66" fmla="*/ 822 w 1680"/>
                <a:gd name="T67" fmla="*/ 738 h 1678"/>
                <a:gd name="T68" fmla="*/ 829 w 1680"/>
                <a:gd name="T69" fmla="*/ 796 h 1678"/>
                <a:gd name="T70" fmla="*/ 906 w 1680"/>
                <a:gd name="T71" fmla="*/ 800 h 1678"/>
                <a:gd name="T72" fmla="*/ 947 w 1680"/>
                <a:gd name="T73" fmla="*/ 809 h 1678"/>
                <a:gd name="T74" fmla="*/ 931 w 1680"/>
                <a:gd name="T75" fmla="*/ 871 h 1678"/>
                <a:gd name="T76" fmla="*/ 888 w 1680"/>
                <a:gd name="T77" fmla="*/ 924 h 1678"/>
                <a:gd name="T78" fmla="*/ 919 w 1680"/>
                <a:gd name="T79" fmla="*/ 985 h 1678"/>
                <a:gd name="T80" fmla="*/ 925 w 1680"/>
                <a:gd name="T81" fmla="*/ 1045 h 1678"/>
                <a:gd name="T82" fmla="*/ 899 w 1680"/>
                <a:gd name="T83" fmla="*/ 1119 h 1678"/>
                <a:gd name="T84" fmla="*/ 931 w 1680"/>
                <a:gd name="T85" fmla="*/ 1146 h 1678"/>
                <a:gd name="T86" fmla="*/ 1063 w 1680"/>
                <a:gd name="T87" fmla="*/ 1157 h 1678"/>
                <a:gd name="T88" fmla="*/ 1126 w 1680"/>
                <a:gd name="T89" fmla="*/ 1137 h 1678"/>
                <a:gd name="T90" fmla="*/ 1206 w 1680"/>
                <a:gd name="T91" fmla="*/ 1200 h 1678"/>
                <a:gd name="T92" fmla="*/ 1262 w 1680"/>
                <a:gd name="T93" fmla="*/ 1220 h 1678"/>
                <a:gd name="T94" fmla="*/ 1315 w 1680"/>
                <a:gd name="T95" fmla="*/ 1149 h 1678"/>
                <a:gd name="T96" fmla="*/ 1353 w 1680"/>
                <a:gd name="T97" fmla="*/ 1108 h 1678"/>
                <a:gd name="T98" fmla="*/ 1507 w 1680"/>
                <a:gd name="T99" fmla="*/ 1131 h 1678"/>
                <a:gd name="T100" fmla="*/ 1552 w 1680"/>
                <a:gd name="T101" fmla="*/ 1163 h 1678"/>
                <a:gd name="T102" fmla="*/ 1623 w 1680"/>
                <a:gd name="T103" fmla="*/ 1467 h 1678"/>
                <a:gd name="T104" fmla="*/ 1680 w 1680"/>
                <a:gd name="T105" fmla="*/ 1574 h 1678"/>
                <a:gd name="T106" fmla="*/ 1631 w 1680"/>
                <a:gd name="T107" fmla="*/ 1649 h 1678"/>
                <a:gd name="T108" fmla="*/ 1579 w 1680"/>
                <a:gd name="T109" fmla="*/ 1674 h 1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80" h="1678">
                  <a:moveTo>
                    <a:pt x="1495" y="1627"/>
                  </a:moveTo>
                  <a:lnTo>
                    <a:pt x="1473" y="1614"/>
                  </a:lnTo>
                  <a:lnTo>
                    <a:pt x="1455" y="1603"/>
                  </a:lnTo>
                  <a:lnTo>
                    <a:pt x="1438" y="1596"/>
                  </a:lnTo>
                  <a:lnTo>
                    <a:pt x="1426" y="1590"/>
                  </a:lnTo>
                  <a:lnTo>
                    <a:pt x="1416" y="1588"/>
                  </a:lnTo>
                  <a:lnTo>
                    <a:pt x="1408" y="1589"/>
                  </a:lnTo>
                  <a:lnTo>
                    <a:pt x="1400" y="1590"/>
                  </a:lnTo>
                  <a:lnTo>
                    <a:pt x="1393" y="1594"/>
                  </a:lnTo>
                  <a:lnTo>
                    <a:pt x="1368" y="1611"/>
                  </a:lnTo>
                  <a:lnTo>
                    <a:pt x="1349" y="1623"/>
                  </a:lnTo>
                  <a:lnTo>
                    <a:pt x="1341" y="1627"/>
                  </a:lnTo>
                  <a:lnTo>
                    <a:pt x="1332" y="1630"/>
                  </a:lnTo>
                  <a:lnTo>
                    <a:pt x="1326" y="1632"/>
                  </a:lnTo>
                  <a:lnTo>
                    <a:pt x="1319" y="1632"/>
                  </a:lnTo>
                  <a:lnTo>
                    <a:pt x="1312" y="1632"/>
                  </a:lnTo>
                  <a:lnTo>
                    <a:pt x="1305" y="1629"/>
                  </a:lnTo>
                  <a:lnTo>
                    <a:pt x="1297" y="1626"/>
                  </a:lnTo>
                  <a:lnTo>
                    <a:pt x="1290" y="1622"/>
                  </a:lnTo>
                  <a:lnTo>
                    <a:pt x="1273" y="1608"/>
                  </a:lnTo>
                  <a:lnTo>
                    <a:pt x="1255" y="1590"/>
                  </a:lnTo>
                  <a:lnTo>
                    <a:pt x="1240" y="1577"/>
                  </a:lnTo>
                  <a:lnTo>
                    <a:pt x="1228" y="1563"/>
                  </a:lnTo>
                  <a:lnTo>
                    <a:pt x="1217" y="1549"/>
                  </a:lnTo>
                  <a:lnTo>
                    <a:pt x="1210" y="1535"/>
                  </a:lnTo>
                  <a:lnTo>
                    <a:pt x="1203" y="1522"/>
                  </a:lnTo>
                  <a:lnTo>
                    <a:pt x="1199" y="1506"/>
                  </a:lnTo>
                  <a:lnTo>
                    <a:pt x="1195" y="1490"/>
                  </a:lnTo>
                  <a:lnTo>
                    <a:pt x="1192" y="1471"/>
                  </a:lnTo>
                  <a:lnTo>
                    <a:pt x="1188" y="1450"/>
                  </a:lnTo>
                  <a:lnTo>
                    <a:pt x="1184" y="1432"/>
                  </a:lnTo>
                  <a:lnTo>
                    <a:pt x="1177" y="1416"/>
                  </a:lnTo>
                  <a:lnTo>
                    <a:pt x="1170" y="1399"/>
                  </a:lnTo>
                  <a:lnTo>
                    <a:pt x="1161" y="1385"/>
                  </a:lnTo>
                  <a:lnTo>
                    <a:pt x="1151" y="1373"/>
                  </a:lnTo>
                  <a:lnTo>
                    <a:pt x="1140" y="1363"/>
                  </a:lnTo>
                  <a:lnTo>
                    <a:pt x="1129" y="1355"/>
                  </a:lnTo>
                  <a:lnTo>
                    <a:pt x="1115" y="1347"/>
                  </a:lnTo>
                  <a:lnTo>
                    <a:pt x="1101" y="1343"/>
                  </a:lnTo>
                  <a:lnTo>
                    <a:pt x="1088" y="1339"/>
                  </a:lnTo>
                  <a:lnTo>
                    <a:pt x="1071" y="1337"/>
                  </a:lnTo>
                  <a:lnTo>
                    <a:pt x="1056" y="1337"/>
                  </a:lnTo>
                  <a:lnTo>
                    <a:pt x="1038" y="1340"/>
                  </a:lnTo>
                  <a:lnTo>
                    <a:pt x="1020" y="1344"/>
                  </a:lnTo>
                  <a:lnTo>
                    <a:pt x="1002" y="1350"/>
                  </a:lnTo>
                  <a:lnTo>
                    <a:pt x="990" y="1355"/>
                  </a:lnTo>
                  <a:lnTo>
                    <a:pt x="979" y="1358"/>
                  </a:lnTo>
                  <a:lnTo>
                    <a:pt x="974" y="1357"/>
                  </a:lnTo>
                  <a:lnTo>
                    <a:pt x="969" y="1357"/>
                  </a:lnTo>
                  <a:lnTo>
                    <a:pt x="964" y="1354"/>
                  </a:lnTo>
                  <a:lnTo>
                    <a:pt x="958" y="1350"/>
                  </a:lnTo>
                  <a:lnTo>
                    <a:pt x="943" y="1337"/>
                  </a:lnTo>
                  <a:lnTo>
                    <a:pt x="925" y="1317"/>
                  </a:lnTo>
                  <a:lnTo>
                    <a:pt x="901" y="1288"/>
                  </a:lnTo>
                  <a:lnTo>
                    <a:pt x="868" y="1249"/>
                  </a:lnTo>
                  <a:lnTo>
                    <a:pt x="833" y="1208"/>
                  </a:lnTo>
                  <a:lnTo>
                    <a:pt x="719" y="1231"/>
                  </a:lnTo>
                  <a:lnTo>
                    <a:pt x="674" y="1241"/>
                  </a:lnTo>
                  <a:lnTo>
                    <a:pt x="634" y="1249"/>
                  </a:lnTo>
                  <a:lnTo>
                    <a:pt x="604" y="1255"/>
                  </a:lnTo>
                  <a:lnTo>
                    <a:pt x="589" y="1256"/>
                  </a:lnTo>
                  <a:lnTo>
                    <a:pt x="584" y="1255"/>
                  </a:lnTo>
                  <a:lnTo>
                    <a:pt x="580" y="1252"/>
                  </a:lnTo>
                  <a:lnTo>
                    <a:pt x="576" y="1247"/>
                  </a:lnTo>
                  <a:lnTo>
                    <a:pt x="572" y="1240"/>
                  </a:lnTo>
                  <a:lnTo>
                    <a:pt x="564" y="1223"/>
                  </a:lnTo>
                  <a:lnTo>
                    <a:pt x="557" y="1203"/>
                  </a:lnTo>
                  <a:lnTo>
                    <a:pt x="550" y="1179"/>
                  </a:lnTo>
                  <a:lnTo>
                    <a:pt x="540" y="1156"/>
                  </a:lnTo>
                  <a:lnTo>
                    <a:pt x="529" y="1135"/>
                  </a:lnTo>
                  <a:lnTo>
                    <a:pt x="518" y="1119"/>
                  </a:lnTo>
                  <a:lnTo>
                    <a:pt x="512" y="1109"/>
                  </a:lnTo>
                  <a:lnTo>
                    <a:pt x="505" y="1104"/>
                  </a:lnTo>
                  <a:lnTo>
                    <a:pt x="499" y="1100"/>
                  </a:lnTo>
                  <a:lnTo>
                    <a:pt x="494" y="1097"/>
                  </a:lnTo>
                  <a:lnTo>
                    <a:pt x="487" y="1097"/>
                  </a:lnTo>
                  <a:lnTo>
                    <a:pt x="481" y="1097"/>
                  </a:lnTo>
                  <a:lnTo>
                    <a:pt x="473" y="1101"/>
                  </a:lnTo>
                  <a:lnTo>
                    <a:pt x="465" y="1105"/>
                  </a:lnTo>
                  <a:lnTo>
                    <a:pt x="452" y="1111"/>
                  </a:lnTo>
                  <a:lnTo>
                    <a:pt x="440" y="1113"/>
                  </a:lnTo>
                  <a:lnTo>
                    <a:pt x="435" y="1115"/>
                  </a:lnTo>
                  <a:lnTo>
                    <a:pt x="429" y="1115"/>
                  </a:lnTo>
                  <a:lnTo>
                    <a:pt x="425" y="1115"/>
                  </a:lnTo>
                  <a:lnTo>
                    <a:pt x="422" y="1113"/>
                  </a:lnTo>
                  <a:lnTo>
                    <a:pt x="419" y="1109"/>
                  </a:lnTo>
                  <a:lnTo>
                    <a:pt x="415" y="1100"/>
                  </a:lnTo>
                  <a:lnTo>
                    <a:pt x="411" y="1087"/>
                  </a:lnTo>
                  <a:lnTo>
                    <a:pt x="407" y="1071"/>
                  </a:lnTo>
                  <a:lnTo>
                    <a:pt x="397" y="1029"/>
                  </a:lnTo>
                  <a:lnTo>
                    <a:pt x="386" y="979"/>
                  </a:lnTo>
                  <a:lnTo>
                    <a:pt x="375" y="928"/>
                  </a:lnTo>
                  <a:lnTo>
                    <a:pt x="366" y="884"/>
                  </a:lnTo>
                  <a:lnTo>
                    <a:pt x="358" y="849"/>
                  </a:lnTo>
                  <a:lnTo>
                    <a:pt x="351" y="830"/>
                  </a:lnTo>
                  <a:lnTo>
                    <a:pt x="348" y="825"/>
                  </a:lnTo>
                  <a:lnTo>
                    <a:pt x="341" y="819"/>
                  </a:lnTo>
                  <a:lnTo>
                    <a:pt x="334" y="812"/>
                  </a:lnTo>
                  <a:lnTo>
                    <a:pt x="325" y="805"/>
                  </a:lnTo>
                  <a:lnTo>
                    <a:pt x="303" y="792"/>
                  </a:lnTo>
                  <a:lnTo>
                    <a:pt x="278" y="779"/>
                  </a:lnTo>
                  <a:lnTo>
                    <a:pt x="257" y="771"/>
                  </a:lnTo>
                  <a:lnTo>
                    <a:pt x="242" y="763"/>
                  </a:lnTo>
                  <a:lnTo>
                    <a:pt x="237" y="759"/>
                  </a:lnTo>
                  <a:lnTo>
                    <a:pt x="231" y="756"/>
                  </a:lnTo>
                  <a:lnTo>
                    <a:pt x="227" y="752"/>
                  </a:lnTo>
                  <a:lnTo>
                    <a:pt x="224" y="748"/>
                  </a:lnTo>
                  <a:lnTo>
                    <a:pt x="221" y="742"/>
                  </a:lnTo>
                  <a:lnTo>
                    <a:pt x="220" y="737"/>
                  </a:lnTo>
                  <a:lnTo>
                    <a:pt x="219" y="731"/>
                  </a:lnTo>
                  <a:lnTo>
                    <a:pt x="217" y="724"/>
                  </a:lnTo>
                  <a:lnTo>
                    <a:pt x="216" y="708"/>
                  </a:lnTo>
                  <a:lnTo>
                    <a:pt x="216" y="686"/>
                  </a:lnTo>
                  <a:lnTo>
                    <a:pt x="215" y="655"/>
                  </a:lnTo>
                  <a:lnTo>
                    <a:pt x="212" y="633"/>
                  </a:lnTo>
                  <a:lnTo>
                    <a:pt x="209" y="624"/>
                  </a:lnTo>
                  <a:lnTo>
                    <a:pt x="206" y="616"/>
                  </a:lnTo>
                  <a:lnTo>
                    <a:pt x="202" y="609"/>
                  </a:lnTo>
                  <a:lnTo>
                    <a:pt x="197" y="605"/>
                  </a:lnTo>
                  <a:lnTo>
                    <a:pt x="190" y="600"/>
                  </a:lnTo>
                  <a:lnTo>
                    <a:pt x="182" y="596"/>
                  </a:lnTo>
                  <a:lnTo>
                    <a:pt x="172" y="595"/>
                  </a:lnTo>
                  <a:lnTo>
                    <a:pt x="161" y="594"/>
                  </a:lnTo>
                  <a:lnTo>
                    <a:pt x="135" y="594"/>
                  </a:lnTo>
                  <a:lnTo>
                    <a:pt x="100" y="596"/>
                  </a:lnTo>
                  <a:lnTo>
                    <a:pt x="15" y="603"/>
                  </a:lnTo>
                  <a:lnTo>
                    <a:pt x="7" y="561"/>
                  </a:lnTo>
                  <a:lnTo>
                    <a:pt x="3" y="539"/>
                  </a:lnTo>
                  <a:lnTo>
                    <a:pt x="0" y="523"/>
                  </a:lnTo>
                  <a:lnTo>
                    <a:pt x="0" y="517"/>
                  </a:lnTo>
                  <a:lnTo>
                    <a:pt x="0" y="511"/>
                  </a:lnTo>
                  <a:lnTo>
                    <a:pt x="0" y="507"/>
                  </a:lnTo>
                  <a:lnTo>
                    <a:pt x="1" y="503"/>
                  </a:lnTo>
                  <a:lnTo>
                    <a:pt x="4" y="499"/>
                  </a:lnTo>
                  <a:lnTo>
                    <a:pt x="8" y="496"/>
                  </a:lnTo>
                  <a:lnTo>
                    <a:pt x="12" y="493"/>
                  </a:lnTo>
                  <a:lnTo>
                    <a:pt x="18" y="490"/>
                  </a:lnTo>
                  <a:lnTo>
                    <a:pt x="33" y="485"/>
                  </a:lnTo>
                  <a:lnTo>
                    <a:pt x="52" y="479"/>
                  </a:lnTo>
                  <a:lnTo>
                    <a:pt x="65" y="475"/>
                  </a:lnTo>
                  <a:lnTo>
                    <a:pt x="77" y="470"/>
                  </a:lnTo>
                  <a:lnTo>
                    <a:pt x="88" y="463"/>
                  </a:lnTo>
                  <a:lnTo>
                    <a:pt x="100" y="456"/>
                  </a:lnTo>
                  <a:lnTo>
                    <a:pt x="111" y="448"/>
                  </a:lnTo>
                  <a:lnTo>
                    <a:pt x="121" y="440"/>
                  </a:lnTo>
                  <a:lnTo>
                    <a:pt x="131" y="430"/>
                  </a:lnTo>
                  <a:lnTo>
                    <a:pt x="138" y="420"/>
                  </a:lnTo>
                  <a:lnTo>
                    <a:pt x="147" y="411"/>
                  </a:lnTo>
                  <a:lnTo>
                    <a:pt x="158" y="400"/>
                  </a:lnTo>
                  <a:lnTo>
                    <a:pt x="173" y="389"/>
                  </a:lnTo>
                  <a:lnTo>
                    <a:pt x="190" y="376"/>
                  </a:lnTo>
                  <a:lnTo>
                    <a:pt x="209" y="365"/>
                  </a:lnTo>
                  <a:lnTo>
                    <a:pt x="230" y="353"/>
                  </a:lnTo>
                  <a:lnTo>
                    <a:pt x="253" y="341"/>
                  </a:lnTo>
                  <a:lnTo>
                    <a:pt x="278" y="328"/>
                  </a:lnTo>
                  <a:lnTo>
                    <a:pt x="309" y="312"/>
                  </a:lnTo>
                  <a:lnTo>
                    <a:pt x="338" y="297"/>
                  </a:lnTo>
                  <a:lnTo>
                    <a:pt x="363" y="281"/>
                  </a:lnTo>
                  <a:lnTo>
                    <a:pt x="388" y="264"/>
                  </a:lnTo>
                  <a:lnTo>
                    <a:pt x="411" y="244"/>
                  </a:lnTo>
                  <a:lnTo>
                    <a:pt x="437" y="220"/>
                  </a:lnTo>
                  <a:lnTo>
                    <a:pt x="466" y="189"/>
                  </a:lnTo>
                  <a:lnTo>
                    <a:pt x="501" y="154"/>
                  </a:lnTo>
                  <a:lnTo>
                    <a:pt x="543" y="103"/>
                  </a:lnTo>
                  <a:lnTo>
                    <a:pt x="579" y="59"/>
                  </a:lnTo>
                  <a:lnTo>
                    <a:pt x="593" y="39"/>
                  </a:lnTo>
                  <a:lnTo>
                    <a:pt x="604" y="24"/>
                  </a:lnTo>
                  <a:lnTo>
                    <a:pt x="609" y="12"/>
                  </a:lnTo>
                  <a:lnTo>
                    <a:pt x="612" y="5"/>
                  </a:lnTo>
                  <a:lnTo>
                    <a:pt x="612" y="2"/>
                  </a:lnTo>
                  <a:lnTo>
                    <a:pt x="613" y="1"/>
                  </a:lnTo>
                  <a:lnTo>
                    <a:pt x="613" y="0"/>
                  </a:lnTo>
                  <a:lnTo>
                    <a:pt x="615" y="0"/>
                  </a:lnTo>
                  <a:lnTo>
                    <a:pt x="619" y="1"/>
                  </a:lnTo>
                  <a:lnTo>
                    <a:pt x="626" y="5"/>
                  </a:lnTo>
                  <a:lnTo>
                    <a:pt x="633" y="13"/>
                  </a:lnTo>
                  <a:lnTo>
                    <a:pt x="639" y="23"/>
                  </a:lnTo>
                  <a:lnTo>
                    <a:pt x="649" y="35"/>
                  </a:lnTo>
                  <a:lnTo>
                    <a:pt x="660" y="50"/>
                  </a:lnTo>
                  <a:lnTo>
                    <a:pt x="674" y="72"/>
                  </a:lnTo>
                  <a:lnTo>
                    <a:pt x="686" y="92"/>
                  </a:lnTo>
                  <a:lnTo>
                    <a:pt x="694" y="110"/>
                  </a:lnTo>
                  <a:lnTo>
                    <a:pt x="700" y="126"/>
                  </a:lnTo>
                  <a:lnTo>
                    <a:pt x="704" y="144"/>
                  </a:lnTo>
                  <a:lnTo>
                    <a:pt x="707" y="166"/>
                  </a:lnTo>
                  <a:lnTo>
                    <a:pt x="708" y="191"/>
                  </a:lnTo>
                  <a:lnTo>
                    <a:pt x="708" y="221"/>
                  </a:lnTo>
                  <a:lnTo>
                    <a:pt x="710" y="251"/>
                  </a:lnTo>
                  <a:lnTo>
                    <a:pt x="711" y="279"/>
                  </a:lnTo>
                  <a:lnTo>
                    <a:pt x="715" y="305"/>
                  </a:lnTo>
                  <a:lnTo>
                    <a:pt x="721" y="331"/>
                  </a:lnTo>
                  <a:lnTo>
                    <a:pt x="729" y="361"/>
                  </a:lnTo>
                  <a:lnTo>
                    <a:pt x="740" y="394"/>
                  </a:lnTo>
                  <a:lnTo>
                    <a:pt x="755" y="435"/>
                  </a:lnTo>
                  <a:lnTo>
                    <a:pt x="774" y="484"/>
                  </a:lnTo>
                  <a:lnTo>
                    <a:pt x="795" y="533"/>
                  </a:lnTo>
                  <a:lnTo>
                    <a:pt x="810" y="573"/>
                  </a:lnTo>
                  <a:lnTo>
                    <a:pt x="821" y="605"/>
                  </a:lnTo>
                  <a:lnTo>
                    <a:pt x="828" y="629"/>
                  </a:lnTo>
                  <a:lnTo>
                    <a:pt x="832" y="650"/>
                  </a:lnTo>
                  <a:lnTo>
                    <a:pt x="832" y="669"/>
                  </a:lnTo>
                  <a:lnTo>
                    <a:pt x="831" y="687"/>
                  </a:lnTo>
                  <a:lnTo>
                    <a:pt x="828" y="708"/>
                  </a:lnTo>
                  <a:lnTo>
                    <a:pt x="822" y="738"/>
                  </a:lnTo>
                  <a:lnTo>
                    <a:pt x="821" y="761"/>
                  </a:lnTo>
                  <a:lnTo>
                    <a:pt x="821" y="771"/>
                  </a:lnTo>
                  <a:lnTo>
                    <a:pt x="821" y="778"/>
                  </a:lnTo>
                  <a:lnTo>
                    <a:pt x="822" y="785"/>
                  </a:lnTo>
                  <a:lnTo>
                    <a:pt x="825" y="792"/>
                  </a:lnTo>
                  <a:lnTo>
                    <a:pt x="829" y="796"/>
                  </a:lnTo>
                  <a:lnTo>
                    <a:pt x="833" y="798"/>
                  </a:lnTo>
                  <a:lnTo>
                    <a:pt x="839" y="801"/>
                  </a:lnTo>
                  <a:lnTo>
                    <a:pt x="846" y="803"/>
                  </a:lnTo>
                  <a:lnTo>
                    <a:pt x="864" y="804"/>
                  </a:lnTo>
                  <a:lnTo>
                    <a:pt x="886" y="801"/>
                  </a:lnTo>
                  <a:lnTo>
                    <a:pt x="906" y="800"/>
                  </a:lnTo>
                  <a:lnTo>
                    <a:pt x="925" y="800"/>
                  </a:lnTo>
                  <a:lnTo>
                    <a:pt x="934" y="800"/>
                  </a:lnTo>
                  <a:lnTo>
                    <a:pt x="939" y="801"/>
                  </a:lnTo>
                  <a:lnTo>
                    <a:pt x="943" y="804"/>
                  </a:lnTo>
                  <a:lnTo>
                    <a:pt x="946" y="805"/>
                  </a:lnTo>
                  <a:lnTo>
                    <a:pt x="947" y="809"/>
                  </a:lnTo>
                  <a:lnTo>
                    <a:pt x="949" y="814"/>
                  </a:lnTo>
                  <a:lnTo>
                    <a:pt x="949" y="819"/>
                  </a:lnTo>
                  <a:lnTo>
                    <a:pt x="947" y="826"/>
                  </a:lnTo>
                  <a:lnTo>
                    <a:pt x="945" y="840"/>
                  </a:lnTo>
                  <a:lnTo>
                    <a:pt x="938" y="856"/>
                  </a:lnTo>
                  <a:lnTo>
                    <a:pt x="931" y="871"/>
                  </a:lnTo>
                  <a:lnTo>
                    <a:pt x="921" y="886"/>
                  </a:lnTo>
                  <a:lnTo>
                    <a:pt x="913" y="899"/>
                  </a:lnTo>
                  <a:lnTo>
                    <a:pt x="902" y="908"/>
                  </a:lnTo>
                  <a:lnTo>
                    <a:pt x="897" y="914"/>
                  </a:lnTo>
                  <a:lnTo>
                    <a:pt x="891" y="918"/>
                  </a:lnTo>
                  <a:lnTo>
                    <a:pt x="888" y="924"/>
                  </a:lnTo>
                  <a:lnTo>
                    <a:pt x="888" y="929"/>
                  </a:lnTo>
                  <a:lnTo>
                    <a:pt x="891" y="936"/>
                  </a:lnTo>
                  <a:lnTo>
                    <a:pt x="895" y="946"/>
                  </a:lnTo>
                  <a:lnTo>
                    <a:pt x="901" y="957"/>
                  </a:lnTo>
                  <a:lnTo>
                    <a:pt x="909" y="970"/>
                  </a:lnTo>
                  <a:lnTo>
                    <a:pt x="919" y="985"/>
                  </a:lnTo>
                  <a:lnTo>
                    <a:pt x="924" y="998"/>
                  </a:lnTo>
                  <a:lnTo>
                    <a:pt x="928" y="1007"/>
                  </a:lnTo>
                  <a:lnTo>
                    <a:pt x="931" y="1017"/>
                  </a:lnTo>
                  <a:lnTo>
                    <a:pt x="931" y="1025"/>
                  </a:lnTo>
                  <a:lnTo>
                    <a:pt x="928" y="1035"/>
                  </a:lnTo>
                  <a:lnTo>
                    <a:pt x="925" y="1045"/>
                  </a:lnTo>
                  <a:lnTo>
                    <a:pt x="919" y="1057"/>
                  </a:lnTo>
                  <a:lnTo>
                    <a:pt x="908" y="1079"/>
                  </a:lnTo>
                  <a:lnTo>
                    <a:pt x="902" y="1097"/>
                  </a:lnTo>
                  <a:lnTo>
                    <a:pt x="899" y="1105"/>
                  </a:lnTo>
                  <a:lnTo>
                    <a:pt x="899" y="1112"/>
                  </a:lnTo>
                  <a:lnTo>
                    <a:pt x="899" y="1119"/>
                  </a:lnTo>
                  <a:lnTo>
                    <a:pt x="901" y="1124"/>
                  </a:lnTo>
                  <a:lnTo>
                    <a:pt x="903" y="1130"/>
                  </a:lnTo>
                  <a:lnTo>
                    <a:pt x="906" y="1134"/>
                  </a:lnTo>
                  <a:lnTo>
                    <a:pt x="910" y="1138"/>
                  </a:lnTo>
                  <a:lnTo>
                    <a:pt x="917" y="1141"/>
                  </a:lnTo>
                  <a:lnTo>
                    <a:pt x="931" y="1146"/>
                  </a:lnTo>
                  <a:lnTo>
                    <a:pt x="950" y="1150"/>
                  </a:lnTo>
                  <a:lnTo>
                    <a:pt x="978" y="1156"/>
                  </a:lnTo>
                  <a:lnTo>
                    <a:pt x="1002" y="1159"/>
                  </a:lnTo>
                  <a:lnTo>
                    <a:pt x="1024" y="1160"/>
                  </a:lnTo>
                  <a:lnTo>
                    <a:pt x="1045" y="1159"/>
                  </a:lnTo>
                  <a:lnTo>
                    <a:pt x="1063" y="1157"/>
                  </a:lnTo>
                  <a:lnTo>
                    <a:pt x="1078" y="1155"/>
                  </a:lnTo>
                  <a:lnTo>
                    <a:pt x="1092" y="1149"/>
                  </a:lnTo>
                  <a:lnTo>
                    <a:pt x="1103" y="1144"/>
                  </a:lnTo>
                  <a:lnTo>
                    <a:pt x="1111" y="1138"/>
                  </a:lnTo>
                  <a:lnTo>
                    <a:pt x="1119" y="1137"/>
                  </a:lnTo>
                  <a:lnTo>
                    <a:pt x="1126" y="1137"/>
                  </a:lnTo>
                  <a:lnTo>
                    <a:pt x="1134" y="1139"/>
                  </a:lnTo>
                  <a:lnTo>
                    <a:pt x="1144" y="1144"/>
                  </a:lnTo>
                  <a:lnTo>
                    <a:pt x="1155" y="1153"/>
                  </a:lnTo>
                  <a:lnTo>
                    <a:pt x="1167" y="1164"/>
                  </a:lnTo>
                  <a:lnTo>
                    <a:pt x="1184" y="1179"/>
                  </a:lnTo>
                  <a:lnTo>
                    <a:pt x="1206" y="1200"/>
                  </a:lnTo>
                  <a:lnTo>
                    <a:pt x="1225" y="1214"/>
                  </a:lnTo>
                  <a:lnTo>
                    <a:pt x="1233" y="1218"/>
                  </a:lnTo>
                  <a:lnTo>
                    <a:pt x="1240" y="1220"/>
                  </a:lnTo>
                  <a:lnTo>
                    <a:pt x="1249" y="1223"/>
                  </a:lnTo>
                  <a:lnTo>
                    <a:pt x="1255" y="1222"/>
                  </a:lnTo>
                  <a:lnTo>
                    <a:pt x="1262" y="1220"/>
                  </a:lnTo>
                  <a:lnTo>
                    <a:pt x="1268" y="1216"/>
                  </a:lnTo>
                  <a:lnTo>
                    <a:pt x="1275" y="1212"/>
                  </a:lnTo>
                  <a:lnTo>
                    <a:pt x="1282" y="1205"/>
                  </a:lnTo>
                  <a:lnTo>
                    <a:pt x="1294" y="1186"/>
                  </a:lnTo>
                  <a:lnTo>
                    <a:pt x="1308" y="1160"/>
                  </a:lnTo>
                  <a:lnTo>
                    <a:pt x="1315" y="1149"/>
                  </a:lnTo>
                  <a:lnTo>
                    <a:pt x="1320" y="1139"/>
                  </a:lnTo>
                  <a:lnTo>
                    <a:pt x="1327" y="1130"/>
                  </a:lnTo>
                  <a:lnTo>
                    <a:pt x="1334" y="1122"/>
                  </a:lnTo>
                  <a:lnTo>
                    <a:pt x="1341" y="1116"/>
                  </a:lnTo>
                  <a:lnTo>
                    <a:pt x="1348" y="1111"/>
                  </a:lnTo>
                  <a:lnTo>
                    <a:pt x="1353" y="1108"/>
                  </a:lnTo>
                  <a:lnTo>
                    <a:pt x="1359" y="1106"/>
                  </a:lnTo>
                  <a:lnTo>
                    <a:pt x="1383" y="1108"/>
                  </a:lnTo>
                  <a:lnTo>
                    <a:pt x="1412" y="1112"/>
                  </a:lnTo>
                  <a:lnTo>
                    <a:pt x="1444" y="1117"/>
                  </a:lnTo>
                  <a:lnTo>
                    <a:pt x="1477" y="1124"/>
                  </a:lnTo>
                  <a:lnTo>
                    <a:pt x="1507" y="1131"/>
                  </a:lnTo>
                  <a:lnTo>
                    <a:pt x="1530" y="1139"/>
                  </a:lnTo>
                  <a:lnTo>
                    <a:pt x="1540" y="1144"/>
                  </a:lnTo>
                  <a:lnTo>
                    <a:pt x="1548" y="1146"/>
                  </a:lnTo>
                  <a:lnTo>
                    <a:pt x="1552" y="1149"/>
                  </a:lnTo>
                  <a:lnTo>
                    <a:pt x="1554" y="1152"/>
                  </a:lnTo>
                  <a:lnTo>
                    <a:pt x="1552" y="1163"/>
                  </a:lnTo>
                  <a:lnTo>
                    <a:pt x="1547" y="1182"/>
                  </a:lnTo>
                  <a:lnTo>
                    <a:pt x="1540" y="1205"/>
                  </a:lnTo>
                  <a:lnTo>
                    <a:pt x="1530" y="1231"/>
                  </a:lnTo>
                  <a:lnTo>
                    <a:pt x="1507" y="1296"/>
                  </a:lnTo>
                  <a:lnTo>
                    <a:pt x="1584" y="1409"/>
                  </a:lnTo>
                  <a:lnTo>
                    <a:pt x="1623" y="1467"/>
                  </a:lnTo>
                  <a:lnTo>
                    <a:pt x="1650" y="1511"/>
                  </a:lnTo>
                  <a:lnTo>
                    <a:pt x="1660" y="1527"/>
                  </a:lnTo>
                  <a:lnTo>
                    <a:pt x="1668" y="1542"/>
                  </a:lnTo>
                  <a:lnTo>
                    <a:pt x="1673" y="1555"/>
                  </a:lnTo>
                  <a:lnTo>
                    <a:pt x="1678" y="1564"/>
                  </a:lnTo>
                  <a:lnTo>
                    <a:pt x="1680" y="1574"/>
                  </a:lnTo>
                  <a:lnTo>
                    <a:pt x="1680" y="1582"/>
                  </a:lnTo>
                  <a:lnTo>
                    <a:pt x="1679" y="1589"/>
                  </a:lnTo>
                  <a:lnTo>
                    <a:pt x="1675" y="1597"/>
                  </a:lnTo>
                  <a:lnTo>
                    <a:pt x="1664" y="1612"/>
                  </a:lnTo>
                  <a:lnTo>
                    <a:pt x="1649" y="1630"/>
                  </a:lnTo>
                  <a:lnTo>
                    <a:pt x="1631" y="1649"/>
                  </a:lnTo>
                  <a:lnTo>
                    <a:pt x="1614" y="1665"/>
                  </a:lnTo>
                  <a:lnTo>
                    <a:pt x="1606" y="1670"/>
                  </a:lnTo>
                  <a:lnTo>
                    <a:pt x="1599" y="1674"/>
                  </a:lnTo>
                  <a:lnTo>
                    <a:pt x="1595" y="1677"/>
                  </a:lnTo>
                  <a:lnTo>
                    <a:pt x="1591" y="1678"/>
                  </a:lnTo>
                  <a:lnTo>
                    <a:pt x="1579" y="1674"/>
                  </a:lnTo>
                  <a:lnTo>
                    <a:pt x="1555" y="1663"/>
                  </a:lnTo>
                  <a:lnTo>
                    <a:pt x="1528" y="1648"/>
                  </a:lnTo>
                  <a:lnTo>
                    <a:pt x="1495" y="162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55" name="Freeform 51"/>
            <p:cNvSpPr>
              <a:spLocks/>
            </p:cNvSpPr>
            <p:nvPr/>
          </p:nvSpPr>
          <p:spPr bwMode="auto">
            <a:xfrm>
              <a:off x="1196309" y="5197147"/>
              <a:ext cx="48085" cy="47362"/>
            </a:xfrm>
            <a:custGeom>
              <a:avLst/>
              <a:gdLst>
                <a:gd name="T0" fmla="*/ 187 w 398"/>
                <a:gd name="T1" fmla="*/ 315 h 394"/>
                <a:gd name="T2" fmla="*/ 116 w 398"/>
                <a:gd name="T3" fmla="*/ 216 h 394"/>
                <a:gd name="T4" fmla="*/ 43 w 398"/>
                <a:gd name="T5" fmla="*/ 110 h 394"/>
                <a:gd name="T6" fmla="*/ 11 w 398"/>
                <a:gd name="T7" fmla="*/ 58 h 394"/>
                <a:gd name="T8" fmla="*/ 2 w 398"/>
                <a:gd name="T9" fmla="*/ 35 h 394"/>
                <a:gd name="T10" fmla="*/ 2 w 398"/>
                <a:gd name="T11" fmla="*/ 18 h 394"/>
                <a:gd name="T12" fmla="*/ 10 w 398"/>
                <a:gd name="T13" fmla="*/ 9 h 394"/>
                <a:gd name="T14" fmla="*/ 28 w 398"/>
                <a:gd name="T15" fmla="*/ 3 h 394"/>
                <a:gd name="T16" fmla="*/ 55 w 398"/>
                <a:gd name="T17" fmla="*/ 2 h 394"/>
                <a:gd name="T18" fmla="*/ 87 w 398"/>
                <a:gd name="T19" fmla="*/ 2 h 394"/>
                <a:gd name="T20" fmla="*/ 109 w 398"/>
                <a:gd name="T21" fmla="*/ 6 h 394"/>
                <a:gd name="T22" fmla="*/ 127 w 398"/>
                <a:gd name="T23" fmla="*/ 15 h 394"/>
                <a:gd name="T24" fmla="*/ 142 w 398"/>
                <a:gd name="T25" fmla="*/ 33 h 394"/>
                <a:gd name="T26" fmla="*/ 162 w 398"/>
                <a:gd name="T27" fmla="*/ 65 h 394"/>
                <a:gd name="T28" fmla="*/ 193 w 398"/>
                <a:gd name="T29" fmla="*/ 103 h 394"/>
                <a:gd name="T30" fmla="*/ 215 w 398"/>
                <a:gd name="T31" fmla="*/ 125 h 394"/>
                <a:gd name="T32" fmla="*/ 230 w 398"/>
                <a:gd name="T33" fmla="*/ 134 h 394"/>
                <a:gd name="T34" fmla="*/ 242 w 398"/>
                <a:gd name="T35" fmla="*/ 134 h 394"/>
                <a:gd name="T36" fmla="*/ 261 w 398"/>
                <a:gd name="T37" fmla="*/ 123 h 394"/>
                <a:gd name="T38" fmla="*/ 283 w 398"/>
                <a:gd name="T39" fmla="*/ 106 h 394"/>
                <a:gd name="T40" fmla="*/ 299 w 398"/>
                <a:gd name="T41" fmla="*/ 97 h 394"/>
                <a:gd name="T42" fmla="*/ 311 w 398"/>
                <a:gd name="T43" fmla="*/ 92 h 394"/>
                <a:gd name="T44" fmla="*/ 319 w 398"/>
                <a:gd name="T45" fmla="*/ 94 h 394"/>
                <a:gd name="T46" fmla="*/ 330 w 398"/>
                <a:gd name="T47" fmla="*/ 113 h 394"/>
                <a:gd name="T48" fmla="*/ 352 w 398"/>
                <a:gd name="T49" fmla="*/ 179 h 394"/>
                <a:gd name="T50" fmla="*/ 377 w 398"/>
                <a:gd name="T51" fmla="*/ 262 h 394"/>
                <a:gd name="T52" fmla="*/ 395 w 398"/>
                <a:gd name="T53" fmla="*/ 328 h 394"/>
                <a:gd name="T54" fmla="*/ 396 w 398"/>
                <a:gd name="T55" fmla="*/ 355 h 394"/>
                <a:gd name="T56" fmla="*/ 393 w 398"/>
                <a:gd name="T57" fmla="*/ 366 h 394"/>
                <a:gd name="T58" fmla="*/ 388 w 398"/>
                <a:gd name="T59" fmla="*/ 372 h 394"/>
                <a:gd name="T60" fmla="*/ 374 w 398"/>
                <a:gd name="T61" fmla="*/ 378 h 394"/>
                <a:gd name="T62" fmla="*/ 340 w 398"/>
                <a:gd name="T63" fmla="*/ 385 h 394"/>
                <a:gd name="T64" fmla="*/ 294 w 398"/>
                <a:gd name="T65" fmla="*/ 392 h 394"/>
                <a:gd name="T66" fmla="*/ 266 w 398"/>
                <a:gd name="T67" fmla="*/ 394 h 394"/>
                <a:gd name="T68" fmla="*/ 245 w 398"/>
                <a:gd name="T69" fmla="*/ 384 h 394"/>
                <a:gd name="T70" fmla="*/ 223 w 398"/>
                <a:gd name="T71" fmla="*/ 36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8" h="394">
                  <a:moveTo>
                    <a:pt x="211" y="347"/>
                  </a:moveTo>
                  <a:lnTo>
                    <a:pt x="187" y="315"/>
                  </a:lnTo>
                  <a:lnTo>
                    <a:pt x="154" y="270"/>
                  </a:lnTo>
                  <a:lnTo>
                    <a:pt x="116" y="216"/>
                  </a:lnTo>
                  <a:lnTo>
                    <a:pt x="76" y="160"/>
                  </a:lnTo>
                  <a:lnTo>
                    <a:pt x="43" y="110"/>
                  </a:lnTo>
                  <a:lnTo>
                    <a:pt x="19" y="73"/>
                  </a:lnTo>
                  <a:lnTo>
                    <a:pt x="11" y="58"/>
                  </a:lnTo>
                  <a:lnTo>
                    <a:pt x="6" y="46"/>
                  </a:lnTo>
                  <a:lnTo>
                    <a:pt x="2" y="35"/>
                  </a:lnTo>
                  <a:lnTo>
                    <a:pt x="0" y="25"/>
                  </a:lnTo>
                  <a:lnTo>
                    <a:pt x="2" y="18"/>
                  </a:lnTo>
                  <a:lnTo>
                    <a:pt x="4" y="13"/>
                  </a:lnTo>
                  <a:lnTo>
                    <a:pt x="10" y="9"/>
                  </a:lnTo>
                  <a:lnTo>
                    <a:pt x="18" y="6"/>
                  </a:lnTo>
                  <a:lnTo>
                    <a:pt x="28" y="3"/>
                  </a:lnTo>
                  <a:lnTo>
                    <a:pt x="40" y="2"/>
                  </a:lnTo>
                  <a:lnTo>
                    <a:pt x="55" y="2"/>
                  </a:lnTo>
                  <a:lnTo>
                    <a:pt x="72" y="0"/>
                  </a:lnTo>
                  <a:lnTo>
                    <a:pt x="87" y="2"/>
                  </a:lnTo>
                  <a:lnTo>
                    <a:pt x="99" y="3"/>
                  </a:lnTo>
                  <a:lnTo>
                    <a:pt x="109" y="6"/>
                  </a:lnTo>
                  <a:lnTo>
                    <a:pt x="118" y="9"/>
                  </a:lnTo>
                  <a:lnTo>
                    <a:pt x="127" y="15"/>
                  </a:lnTo>
                  <a:lnTo>
                    <a:pt x="134" y="22"/>
                  </a:lnTo>
                  <a:lnTo>
                    <a:pt x="142" y="33"/>
                  </a:lnTo>
                  <a:lnTo>
                    <a:pt x="150" y="46"/>
                  </a:lnTo>
                  <a:lnTo>
                    <a:pt x="162" y="65"/>
                  </a:lnTo>
                  <a:lnTo>
                    <a:pt x="178" y="86"/>
                  </a:lnTo>
                  <a:lnTo>
                    <a:pt x="193" y="103"/>
                  </a:lnTo>
                  <a:lnTo>
                    <a:pt x="206" y="117"/>
                  </a:lnTo>
                  <a:lnTo>
                    <a:pt x="215" y="125"/>
                  </a:lnTo>
                  <a:lnTo>
                    <a:pt x="223" y="131"/>
                  </a:lnTo>
                  <a:lnTo>
                    <a:pt x="230" y="134"/>
                  </a:lnTo>
                  <a:lnTo>
                    <a:pt x="235" y="135"/>
                  </a:lnTo>
                  <a:lnTo>
                    <a:pt x="242" y="134"/>
                  </a:lnTo>
                  <a:lnTo>
                    <a:pt x="250" y="130"/>
                  </a:lnTo>
                  <a:lnTo>
                    <a:pt x="261" y="123"/>
                  </a:lnTo>
                  <a:lnTo>
                    <a:pt x="274" y="113"/>
                  </a:lnTo>
                  <a:lnTo>
                    <a:pt x="283" y="106"/>
                  </a:lnTo>
                  <a:lnTo>
                    <a:pt x="292" y="101"/>
                  </a:lnTo>
                  <a:lnTo>
                    <a:pt x="299" y="97"/>
                  </a:lnTo>
                  <a:lnTo>
                    <a:pt x="305" y="94"/>
                  </a:lnTo>
                  <a:lnTo>
                    <a:pt x="311" y="92"/>
                  </a:lnTo>
                  <a:lnTo>
                    <a:pt x="316" y="92"/>
                  </a:lnTo>
                  <a:lnTo>
                    <a:pt x="319" y="94"/>
                  </a:lnTo>
                  <a:lnTo>
                    <a:pt x="322" y="97"/>
                  </a:lnTo>
                  <a:lnTo>
                    <a:pt x="330" y="113"/>
                  </a:lnTo>
                  <a:lnTo>
                    <a:pt x="340" y="142"/>
                  </a:lnTo>
                  <a:lnTo>
                    <a:pt x="352" y="179"/>
                  </a:lnTo>
                  <a:lnTo>
                    <a:pt x="366" y="220"/>
                  </a:lnTo>
                  <a:lnTo>
                    <a:pt x="377" y="262"/>
                  </a:lnTo>
                  <a:lnTo>
                    <a:pt x="388" y="299"/>
                  </a:lnTo>
                  <a:lnTo>
                    <a:pt x="395" y="328"/>
                  </a:lnTo>
                  <a:lnTo>
                    <a:pt x="398" y="345"/>
                  </a:lnTo>
                  <a:lnTo>
                    <a:pt x="396" y="355"/>
                  </a:lnTo>
                  <a:lnTo>
                    <a:pt x="395" y="362"/>
                  </a:lnTo>
                  <a:lnTo>
                    <a:pt x="393" y="366"/>
                  </a:lnTo>
                  <a:lnTo>
                    <a:pt x="391" y="369"/>
                  </a:lnTo>
                  <a:lnTo>
                    <a:pt x="388" y="372"/>
                  </a:lnTo>
                  <a:lnTo>
                    <a:pt x="384" y="374"/>
                  </a:lnTo>
                  <a:lnTo>
                    <a:pt x="374" y="378"/>
                  </a:lnTo>
                  <a:lnTo>
                    <a:pt x="359" y="381"/>
                  </a:lnTo>
                  <a:lnTo>
                    <a:pt x="340" y="385"/>
                  </a:lnTo>
                  <a:lnTo>
                    <a:pt x="314" y="389"/>
                  </a:lnTo>
                  <a:lnTo>
                    <a:pt x="294" y="392"/>
                  </a:lnTo>
                  <a:lnTo>
                    <a:pt x="278" y="394"/>
                  </a:lnTo>
                  <a:lnTo>
                    <a:pt x="266" y="394"/>
                  </a:lnTo>
                  <a:lnTo>
                    <a:pt x="255" y="391"/>
                  </a:lnTo>
                  <a:lnTo>
                    <a:pt x="245" y="384"/>
                  </a:lnTo>
                  <a:lnTo>
                    <a:pt x="234" y="376"/>
                  </a:lnTo>
                  <a:lnTo>
                    <a:pt x="223" y="363"/>
                  </a:lnTo>
                  <a:lnTo>
                    <a:pt x="211" y="34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2188750" y="4774862"/>
              <a:ext cx="27477" cy="14462"/>
            </a:xfrm>
            <a:custGeom>
              <a:avLst/>
              <a:gdLst>
                <a:gd name="T0" fmla="*/ 100 w 228"/>
                <a:gd name="T1" fmla="*/ 107 h 121"/>
                <a:gd name="T2" fmla="*/ 97 w 228"/>
                <a:gd name="T3" fmla="*/ 104 h 121"/>
                <a:gd name="T4" fmla="*/ 93 w 228"/>
                <a:gd name="T5" fmla="*/ 101 h 121"/>
                <a:gd name="T6" fmla="*/ 88 w 228"/>
                <a:gd name="T7" fmla="*/ 100 h 121"/>
                <a:gd name="T8" fmla="*/ 81 w 228"/>
                <a:gd name="T9" fmla="*/ 97 h 121"/>
                <a:gd name="T10" fmla="*/ 63 w 228"/>
                <a:gd name="T11" fmla="*/ 95 h 121"/>
                <a:gd name="T12" fmla="*/ 44 w 228"/>
                <a:gd name="T13" fmla="*/ 93 h 121"/>
                <a:gd name="T14" fmla="*/ 34 w 228"/>
                <a:gd name="T15" fmla="*/ 93 h 121"/>
                <a:gd name="T16" fmla="*/ 26 w 228"/>
                <a:gd name="T17" fmla="*/ 93 h 121"/>
                <a:gd name="T18" fmla="*/ 18 w 228"/>
                <a:gd name="T19" fmla="*/ 92 h 121"/>
                <a:gd name="T20" fmla="*/ 12 w 228"/>
                <a:gd name="T21" fmla="*/ 89 h 121"/>
                <a:gd name="T22" fmla="*/ 7 w 228"/>
                <a:gd name="T23" fmla="*/ 86 h 121"/>
                <a:gd name="T24" fmla="*/ 2 w 228"/>
                <a:gd name="T25" fmla="*/ 84 h 121"/>
                <a:gd name="T26" fmla="*/ 1 w 228"/>
                <a:gd name="T27" fmla="*/ 79 h 121"/>
                <a:gd name="T28" fmla="*/ 0 w 228"/>
                <a:gd name="T29" fmla="*/ 75 h 121"/>
                <a:gd name="T30" fmla="*/ 0 w 228"/>
                <a:gd name="T31" fmla="*/ 71 h 121"/>
                <a:gd name="T32" fmla="*/ 1 w 228"/>
                <a:gd name="T33" fmla="*/ 67 h 121"/>
                <a:gd name="T34" fmla="*/ 4 w 228"/>
                <a:gd name="T35" fmla="*/ 62 h 121"/>
                <a:gd name="T36" fmla="*/ 8 w 228"/>
                <a:gd name="T37" fmla="*/ 55 h 121"/>
                <a:gd name="T38" fmla="*/ 20 w 228"/>
                <a:gd name="T39" fmla="*/ 42 h 121"/>
                <a:gd name="T40" fmla="*/ 37 w 228"/>
                <a:gd name="T41" fmla="*/ 29 h 121"/>
                <a:gd name="T42" fmla="*/ 77 w 228"/>
                <a:gd name="T43" fmla="*/ 0 h 121"/>
                <a:gd name="T44" fmla="*/ 154 w 228"/>
                <a:gd name="T45" fmla="*/ 30 h 121"/>
                <a:gd name="T46" fmla="*/ 183 w 228"/>
                <a:gd name="T47" fmla="*/ 42 h 121"/>
                <a:gd name="T48" fmla="*/ 207 w 228"/>
                <a:gd name="T49" fmla="*/ 53 h 121"/>
                <a:gd name="T50" fmla="*/ 216 w 228"/>
                <a:gd name="T51" fmla="*/ 59 h 121"/>
                <a:gd name="T52" fmla="*/ 222 w 228"/>
                <a:gd name="T53" fmla="*/ 64 h 121"/>
                <a:gd name="T54" fmla="*/ 227 w 228"/>
                <a:gd name="T55" fmla="*/ 67 h 121"/>
                <a:gd name="T56" fmla="*/ 228 w 228"/>
                <a:gd name="T57" fmla="*/ 71 h 121"/>
                <a:gd name="T58" fmla="*/ 228 w 228"/>
                <a:gd name="T59" fmla="*/ 73 h 121"/>
                <a:gd name="T60" fmla="*/ 225 w 228"/>
                <a:gd name="T61" fmla="*/ 75 h 121"/>
                <a:gd name="T62" fmla="*/ 221 w 228"/>
                <a:gd name="T63" fmla="*/ 79 h 121"/>
                <a:gd name="T64" fmla="*/ 216 w 228"/>
                <a:gd name="T65" fmla="*/ 84 h 121"/>
                <a:gd name="T66" fmla="*/ 202 w 228"/>
                <a:gd name="T67" fmla="*/ 92 h 121"/>
                <a:gd name="T68" fmla="*/ 184 w 228"/>
                <a:gd name="T69" fmla="*/ 100 h 121"/>
                <a:gd name="T70" fmla="*/ 166 w 228"/>
                <a:gd name="T71" fmla="*/ 108 h 121"/>
                <a:gd name="T72" fmla="*/ 150 w 228"/>
                <a:gd name="T73" fmla="*/ 115 h 121"/>
                <a:gd name="T74" fmla="*/ 133 w 228"/>
                <a:gd name="T75" fmla="*/ 119 h 121"/>
                <a:gd name="T76" fmla="*/ 122 w 228"/>
                <a:gd name="T77" fmla="*/ 121 h 121"/>
                <a:gd name="T78" fmla="*/ 117 w 228"/>
                <a:gd name="T79" fmla="*/ 119 h 121"/>
                <a:gd name="T80" fmla="*/ 110 w 228"/>
                <a:gd name="T81" fmla="*/ 117 h 121"/>
                <a:gd name="T82" fmla="*/ 104 w 228"/>
                <a:gd name="T83" fmla="*/ 112 h 121"/>
                <a:gd name="T84" fmla="*/ 100 w 228"/>
                <a:gd name="T85" fmla="*/ 107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8" h="121">
                  <a:moveTo>
                    <a:pt x="100" y="107"/>
                  </a:moveTo>
                  <a:lnTo>
                    <a:pt x="97" y="104"/>
                  </a:lnTo>
                  <a:lnTo>
                    <a:pt x="93" y="101"/>
                  </a:lnTo>
                  <a:lnTo>
                    <a:pt x="88" y="100"/>
                  </a:lnTo>
                  <a:lnTo>
                    <a:pt x="81" y="97"/>
                  </a:lnTo>
                  <a:lnTo>
                    <a:pt x="63" y="95"/>
                  </a:lnTo>
                  <a:lnTo>
                    <a:pt x="44" y="93"/>
                  </a:lnTo>
                  <a:lnTo>
                    <a:pt x="34" y="93"/>
                  </a:lnTo>
                  <a:lnTo>
                    <a:pt x="26" y="93"/>
                  </a:lnTo>
                  <a:lnTo>
                    <a:pt x="18" y="92"/>
                  </a:lnTo>
                  <a:lnTo>
                    <a:pt x="12" y="89"/>
                  </a:lnTo>
                  <a:lnTo>
                    <a:pt x="7" y="86"/>
                  </a:lnTo>
                  <a:lnTo>
                    <a:pt x="2" y="84"/>
                  </a:lnTo>
                  <a:lnTo>
                    <a:pt x="1" y="79"/>
                  </a:lnTo>
                  <a:lnTo>
                    <a:pt x="0" y="75"/>
                  </a:lnTo>
                  <a:lnTo>
                    <a:pt x="0" y="71"/>
                  </a:lnTo>
                  <a:lnTo>
                    <a:pt x="1" y="67"/>
                  </a:lnTo>
                  <a:lnTo>
                    <a:pt x="4" y="62"/>
                  </a:lnTo>
                  <a:lnTo>
                    <a:pt x="8" y="55"/>
                  </a:lnTo>
                  <a:lnTo>
                    <a:pt x="20" y="42"/>
                  </a:lnTo>
                  <a:lnTo>
                    <a:pt x="37" y="29"/>
                  </a:lnTo>
                  <a:lnTo>
                    <a:pt x="77" y="0"/>
                  </a:lnTo>
                  <a:lnTo>
                    <a:pt x="154" y="30"/>
                  </a:lnTo>
                  <a:lnTo>
                    <a:pt x="183" y="42"/>
                  </a:lnTo>
                  <a:lnTo>
                    <a:pt x="207" y="53"/>
                  </a:lnTo>
                  <a:lnTo>
                    <a:pt x="216" y="59"/>
                  </a:lnTo>
                  <a:lnTo>
                    <a:pt x="222" y="64"/>
                  </a:lnTo>
                  <a:lnTo>
                    <a:pt x="227" y="67"/>
                  </a:lnTo>
                  <a:lnTo>
                    <a:pt x="228" y="71"/>
                  </a:lnTo>
                  <a:lnTo>
                    <a:pt x="228" y="73"/>
                  </a:lnTo>
                  <a:lnTo>
                    <a:pt x="225" y="75"/>
                  </a:lnTo>
                  <a:lnTo>
                    <a:pt x="221" y="79"/>
                  </a:lnTo>
                  <a:lnTo>
                    <a:pt x="216" y="84"/>
                  </a:lnTo>
                  <a:lnTo>
                    <a:pt x="202" y="92"/>
                  </a:lnTo>
                  <a:lnTo>
                    <a:pt x="184" y="100"/>
                  </a:lnTo>
                  <a:lnTo>
                    <a:pt x="166" y="108"/>
                  </a:lnTo>
                  <a:lnTo>
                    <a:pt x="150" y="115"/>
                  </a:lnTo>
                  <a:lnTo>
                    <a:pt x="133" y="119"/>
                  </a:lnTo>
                  <a:lnTo>
                    <a:pt x="122" y="121"/>
                  </a:lnTo>
                  <a:lnTo>
                    <a:pt x="117" y="119"/>
                  </a:lnTo>
                  <a:lnTo>
                    <a:pt x="110" y="117"/>
                  </a:lnTo>
                  <a:lnTo>
                    <a:pt x="104" y="112"/>
                  </a:lnTo>
                  <a:lnTo>
                    <a:pt x="100" y="1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2261421" y="4790409"/>
              <a:ext cx="22054" cy="8677"/>
            </a:xfrm>
            <a:custGeom>
              <a:avLst/>
              <a:gdLst>
                <a:gd name="T0" fmla="*/ 42 w 183"/>
                <a:gd name="T1" fmla="*/ 56 h 72"/>
                <a:gd name="T2" fmla="*/ 0 w 183"/>
                <a:gd name="T3" fmla="*/ 38 h 72"/>
                <a:gd name="T4" fmla="*/ 76 w 183"/>
                <a:gd name="T5" fmla="*/ 15 h 72"/>
                <a:gd name="T6" fmla="*/ 98 w 183"/>
                <a:gd name="T7" fmla="*/ 9 h 72"/>
                <a:gd name="T8" fmla="*/ 116 w 183"/>
                <a:gd name="T9" fmla="*/ 4 h 72"/>
                <a:gd name="T10" fmla="*/ 130 w 183"/>
                <a:gd name="T11" fmla="*/ 1 h 72"/>
                <a:gd name="T12" fmla="*/ 141 w 183"/>
                <a:gd name="T13" fmla="*/ 0 h 72"/>
                <a:gd name="T14" fmla="*/ 150 w 183"/>
                <a:gd name="T15" fmla="*/ 1 h 72"/>
                <a:gd name="T16" fmla="*/ 157 w 183"/>
                <a:gd name="T17" fmla="*/ 2 h 72"/>
                <a:gd name="T18" fmla="*/ 164 w 183"/>
                <a:gd name="T19" fmla="*/ 6 h 72"/>
                <a:gd name="T20" fmla="*/ 171 w 183"/>
                <a:gd name="T21" fmla="*/ 12 h 72"/>
                <a:gd name="T22" fmla="*/ 175 w 183"/>
                <a:gd name="T23" fmla="*/ 17 h 72"/>
                <a:gd name="T24" fmla="*/ 179 w 183"/>
                <a:gd name="T25" fmla="*/ 23 h 72"/>
                <a:gd name="T26" fmla="*/ 182 w 183"/>
                <a:gd name="T27" fmla="*/ 27 h 72"/>
                <a:gd name="T28" fmla="*/ 183 w 183"/>
                <a:gd name="T29" fmla="*/ 33 h 72"/>
                <a:gd name="T30" fmla="*/ 182 w 183"/>
                <a:gd name="T31" fmla="*/ 37 h 72"/>
                <a:gd name="T32" fmla="*/ 180 w 183"/>
                <a:gd name="T33" fmla="*/ 42 h 72"/>
                <a:gd name="T34" fmla="*/ 176 w 183"/>
                <a:gd name="T35" fmla="*/ 46 h 72"/>
                <a:gd name="T36" fmla="*/ 172 w 183"/>
                <a:gd name="T37" fmla="*/ 53 h 72"/>
                <a:gd name="T38" fmla="*/ 167 w 183"/>
                <a:gd name="T39" fmla="*/ 57 h 72"/>
                <a:gd name="T40" fmla="*/ 163 w 183"/>
                <a:gd name="T41" fmla="*/ 61 h 72"/>
                <a:gd name="T42" fmla="*/ 157 w 183"/>
                <a:gd name="T43" fmla="*/ 66 h 72"/>
                <a:gd name="T44" fmla="*/ 150 w 183"/>
                <a:gd name="T45" fmla="*/ 68 h 72"/>
                <a:gd name="T46" fmla="*/ 136 w 183"/>
                <a:gd name="T47" fmla="*/ 71 h 72"/>
                <a:gd name="T48" fmla="*/ 120 w 183"/>
                <a:gd name="T49" fmla="*/ 72 h 72"/>
                <a:gd name="T50" fmla="*/ 102 w 183"/>
                <a:gd name="T51" fmla="*/ 72 h 72"/>
                <a:gd name="T52" fmla="*/ 83 w 183"/>
                <a:gd name="T53" fmla="*/ 68 h 72"/>
                <a:gd name="T54" fmla="*/ 62 w 183"/>
                <a:gd name="T55" fmla="*/ 64 h 72"/>
                <a:gd name="T56" fmla="*/ 42 w 183"/>
                <a:gd name="T57" fmla="*/ 5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3" h="72">
                  <a:moveTo>
                    <a:pt x="42" y="56"/>
                  </a:moveTo>
                  <a:lnTo>
                    <a:pt x="0" y="38"/>
                  </a:lnTo>
                  <a:lnTo>
                    <a:pt x="76" y="15"/>
                  </a:lnTo>
                  <a:lnTo>
                    <a:pt x="98" y="9"/>
                  </a:lnTo>
                  <a:lnTo>
                    <a:pt x="116" y="4"/>
                  </a:lnTo>
                  <a:lnTo>
                    <a:pt x="130" y="1"/>
                  </a:lnTo>
                  <a:lnTo>
                    <a:pt x="141" y="0"/>
                  </a:lnTo>
                  <a:lnTo>
                    <a:pt x="150" y="1"/>
                  </a:lnTo>
                  <a:lnTo>
                    <a:pt x="157" y="2"/>
                  </a:lnTo>
                  <a:lnTo>
                    <a:pt x="164" y="6"/>
                  </a:lnTo>
                  <a:lnTo>
                    <a:pt x="171" y="12"/>
                  </a:lnTo>
                  <a:lnTo>
                    <a:pt x="175" y="17"/>
                  </a:lnTo>
                  <a:lnTo>
                    <a:pt x="179" y="23"/>
                  </a:lnTo>
                  <a:lnTo>
                    <a:pt x="182" y="27"/>
                  </a:lnTo>
                  <a:lnTo>
                    <a:pt x="183" y="33"/>
                  </a:lnTo>
                  <a:lnTo>
                    <a:pt x="182" y="37"/>
                  </a:lnTo>
                  <a:lnTo>
                    <a:pt x="180" y="42"/>
                  </a:lnTo>
                  <a:lnTo>
                    <a:pt x="176" y="46"/>
                  </a:lnTo>
                  <a:lnTo>
                    <a:pt x="172" y="53"/>
                  </a:lnTo>
                  <a:lnTo>
                    <a:pt x="167" y="57"/>
                  </a:lnTo>
                  <a:lnTo>
                    <a:pt x="163" y="61"/>
                  </a:lnTo>
                  <a:lnTo>
                    <a:pt x="157" y="66"/>
                  </a:lnTo>
                  <a:lnTo>
                    <a:pt x="150" y="68"/>
                  </a:lnTo>
                  <a:lnTo>
                    <a:pt x="136" y="71"/>
                  </a:lnTo>
                  <a:lnTo>
                    <a:pt x="120" y="72"/>
                  </a:lnTo>
                  <a:lnTo>
                    <a:pt x="102" y="72"/>
                  </a:lnTo>
                  <a:lnTo>
                    <a:pt x="83" y="68"/>
                  </a:lnTo>
                  <a:lnTo>
                    <a:pt x="62" y="64"/>
                  </a:lnTo>
                  <a:lnTo>
                    <a:pt x="42" y="5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2189473" y="4791855"/>
              <a:ext cx="36154" cy="18800"/>
            </a:xfrm>
            <a:custGeom>
              <a:avLst/>
              <a:gdLst>
                <a:gd name="T0" fmla="*/ 16 w 301"/>
                <a:gd name="T1" fmla="*/ 131 h 156"/>
                <a:gd name="T2" fmla="*/ 8 w 301"/>
                <a:gd name="T3" fmla="*/ 121 h 156"/>
                <a:gd name="T4" fmla="*/ 3 w 301"/>
                <a:gd name="T5" fmla="*/ 114 h 156"/>
                <a:gd name="T6" fmla="*/ 0 w 301"/>
                <a:gd name="T7" fmla="*/ 109 h 156"/>
                <a:gd name="T8" fmla="*/ 1 w 301"/>
                <a:gd name="T9" fmla="*/ 105 h 156"/>
                <a:gd name="T10" fmla="*/ 5 w 301"/>
                <a:gd name="T11" fmla="*/ 101 h 156"/>
                <a:gd name="T12" fmla="*/ 12 w 301"/>
                <a:gd name="T13" fmla="*/ 96 h 156"/>
                <a:gd name="T14" fmla="*/ 23 w 301"/>
                <a:gd name="T15" fmla="*/ 91 h 156"/>
                <a:gd name="T16" fmla="*/ 37 w 301"/>
                <a:gd name="T17" fmla="*/ 85 h 156"/>
                <a:gd name="T18" fmla="*/ 95 w 301"/>
                <a:gd name="T19" fmla="*/ 62 h 156"/>
                <a:gd name="T20" fmla="*/ 146 w 301"/>
                <a:gd name="T21" fmla="*/ 42 h 156"/>
                <a:gd name="T22" fmla="*/ 188 w 301"/>
                <a:gd name="T23" fmla="*/ 26 h 156"/>
                <a:gd name="T24" fmla="*/ 224 w 301"/>
                <a:gd name="T25" fmla="*/ 14 h 156"/>
                <a:gd name="T26" fmla="*/ 251 w 301"/>
                <a:gd name="T27" fmla="*/ 6 h 156"/>
                <a:gd name="T28" fmla="*/ 273 w 301"/>
                <a:gd name="T29" fmla="*/ 2 h 156"/>
                <a:gd name="T30" fmla="*/ 282 w 301"/>
                <a:gd name="T31" fmla="*/ 0 h 156"/>
                <a:gd name="T32" fmla="*/ 287 w 301"/>
                <a:gd name="T33" fmla="*/ 0 h 156"/>
                <a:gd name="T34" fmla="*/ 293 w 301"/>
                <a:gd name="T35" fmla="*/ 2 h 156"/>
                <a:gd name="T36" fmla="*/ 295 w 301"/>
                <a:gd name="T37" fmla="*/ 3 h 156"/>
                <a:gd name="T38" fmla="*/ 297 w 301"/>
                <a:gd name="T39" fmla="*/ 7 h 156"/>
                <a:gd name="T40" fmla="*/ 298 w 301"/>
                <a:gd name="T41" fmla="*/ 11 h 156"/>
                <a:gd name="T42" fmla="*/ 300 w 301"/>
                <a:gd name="T43" fmla="*/ 18 h 156"/>
                <a:gd name="T44" fmla="*/ 301 w 301"/>
                <a:gd name="T45" fmla="*/ 26 h 156"/>
                <a:gd name="T46" fmla="*/ 301 w 301"/>
                <a:gd name="T47" fmla="*/ 44 h 156"/>
                <a:gd name="T48" fmla="*/ 300 w 301"/>
                <a:gd name="T49" fmla="*/ 65 h 156"/>
                <a:gd name="T50" fmla="*/ 297 w 301"/>
                <a:gd name="T51" fmla="*/ 84 h 156"/>
                <a:gd name="T52" fmla="*/ 294 w 301"/>
                <a:gd name="T53" fmla="*/ 101 h 156"/>
                <a:gd name="T54" fmla="*/ 293 w 301"/>
                <a:gd name="T55" fmla="*/ 107 h 156"/>
                <a:gd name="T56" fmla="*/ 290 w 301"/>
                <a:gd name="T57" fmla="*/ 112 h 156"/>
                <a:gd name="T58" fmla="*/ 289 w 301"/>
                <a:gd name="T59" fmla="*/ 116 h 156"/>
                <a:gd name="T60" fmla="*/ 286 w 301"/>
                <a:gd name="T61" fmla="*/ 117 h 156"/>
                <a:gd name="T62" fmla="*/ 276 w 301"/>
                <a:gd name="T63" fmla="*/ 118 h 156"/>
                <a:gd name="T64" fmla="*/ 251 w 301"/>
                <a:gd name="T65" fmla="*/ 123 h 156"/>
                <a:gd name="T66" fmla="*/ 217 w 301"/>
                <a:gd name="T67" fmla="*/ 128 h 156"/>
                <a:gd name="T68" fmla="*/ 176 w 301"/>
                <a:gd name="T69" fmla="*/ 136 h 156"/>
                <a:gd name="T70" fmla="*/ 132 w 301"/>
                <a:gd name="T71" fmla="*/ 146 h 156"/>
                <a:gd name="T72" fmla="*/ 97 w 301"/>
                <a:gd name="T73" fmla="*/ 151 h 156"/>
                <a:gd name="T74" fmla="*/ 74 w 301"/>
                <a:gd name="T75" fmla="*/ 154 h 156"/>
                <a:gd name="T76" fmla="*/ 56 w 301"/>
                <a:gd name="T77" fmla="*/ 156 h 156"/>
                <a:gd name="T78" fmla="*/ 49 w 301"/>
                <a:gd name="T79" fmla="*/ 156 h 156"/>
                <a:gd name="T80" fmla="*/ 44 w 301"/>
                <a:gd name="T81" fmla="*/ 154 h 156"/>
                <a:gd name="T82" fmla="*/ 38 w 301"/>
                <a:gd name="T83" fmla="*/ 151 h 156"/>
                <a:gd name="T84" fmla="*/ 34 w 301"/>
                <a:gd name="T85" fmla="*/ 149 h 156"/>
                <a:gd name="T86" fmla="*/ 25 w 301"/>
                <a:gd name="T87" fmla="*/ 140 h 156"/>
                <a:gd name="T88" fmla="*/ 16 w 301"/>
                <a:gd name="T89" fmla="*/ 131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01" h="156">
                  <a:moveTo>
                    <a:pt x="16" y="131"/>
                  </a:moveTo>
                  <a:lnTo>
                    <a:pt x="8" y="121"/>
                  </a:lnTo>
                  <a:lnTo>
                    <a:pt x="3" y="114"/>
                  </a:lnTo>
                  <a:lnTo>
                    <a:pt x="0" y="109"/>
                  </a:lnTo>
                  <a:lnTo>
                    <a:pt x="1" y="105"/>
                  </a:lnTo>
                  <a:lnTo>
                    <a:pt x="5" y="101"/>
                  </a:lnTo>
                  <a:lnTo>
                    <a:pt x="12" y="96"/>
                  </a:lnTo>
                  <a:lnTo>
                    <a:pt x="23" y="91"/>
                  </a:lnTo>
                  <a:lnTo>
                    <a:pt x="37" y="85"/>
                  </a:lnTo>
                  <a:lnTo>
                    <a:pt x="95" y="62"/>
                  </a:lnTo>
                  <a:lnTo>
                    <a:pt x="146" y="42"/>
                  </a:lnTo>
                  <a:lnTo>
                    <a:pt x="188" y="26"/>
                  </a:lnTo>
                  <a:lnTo>
                    <a:pt x="224" y="14"/>
                  </a:lnTo>
                  <a:lnTo>
                    <a:pt x="251" y="6"/>
                  </a:lnTo>
                  <a:lnTo>
                    <a:pt x="273" y="2"/>
                  </a:lnTo>
                  <a:lnTo>
                    <a:pt x="282" y="0"/>
                  </a:lnTo>
                  <a:lnTo>
                    <a:pt x="287" y="0"/>
                  </a:lnTo>
                  <a:lnTo>
                    <a:pt x="293" y="2"/>
                  </a:lnTo>
                  <a:lnTo>
                    <a:pt x="295" y="3"/>
                  </a:lnTo>
                  <a:lnTo>
                    <a:pt x="297" y="7"/>
                  </a:lnTo>
                  <a:lnTo>
                    <a:pt x="298" y="11"/>
                  </a:lnTo>
                  <a:lnTo>
                    <a:pt x="300" y="18"/>
                  </a:lnTo>
                  <a:lnTo>
                    <a:pt x="301" y="26"/>
                  </a:lnTo>
                  <a:lnTo>
                    <a:pt x="301" y="44"/>
                  </a:lnTo>
                  <a:lnTo>
                    <a:pt x="300" y="65"/>
                  </a:lnTo>
                  <a:lnTo>
                    <a:pt x="297" y="84"/>
                  </a:lnTo>
                  <a:lnTo>
                    <a:pt x="294" y="101"/>
                  </a:lnTo>
                  <a:lnTo>
                    <a:pt x="293" y="107"/>
                  </a:lnTo>
                  <a:lnTo>
                    <a:pt x="290" y="112"/>
                  </a:lnTo>
                  <a:lnTo>
                    <a:pt x="289" y="116"/>
                  </a:lnTo>
                  <a:lnTo>
                    <a:pt x="286" y="117"/>
                  </a:lnTo>
                  <a:lnTo>
                    <a:pt x="276" y="118"/>
                  </a:lnTo>
                  <a:lnTo>
                    <a:pt x="251" y="123"/>
                  </a:lnTo>
                  <a:lnTo>
                    <a:pt x="217" y="128"/>
                  </a:lnTo>
                  <a:lnTo>
                    <a:pt x="176" y="136"/>
                  </a:lnTo>
                  <a:lnTo>
                    <a:pt x="132" y="146"/>
                  </a:lnTo>
                  <a:lnTo>
                    <a:pt x="97" y="151"/>
                  </a:lnTo>
                  <a:lnTo>
                    <a:pt x="74" y="154"/>
                  </a:lnTo>
                  <a:lnTo>
                    <a:pt x="56" y="156"/>
                  </a:lnTo>
                  <a:lnTo>
                    <a:pt x="49" y="156"/>
                  </a:lnTo>
                  <a:lnTo>
                    <a:pt x="44" y="154"/>
                  </a:lnTo>
                  <a:lnTo>
                    <a:pt x="38" y="151"/>
                  </a:lnTo>
                  <a:lnTo>
                    <a:pt x="34" y="149"/>
                  </a:lnTo>
                  <a:lnTo>
                    <a:pt x="25" y="140"/>
                  </a:lnTo>
                  <a:lnTo>
                    <a:pt x="16" y="13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59" name="Freeform 55"/>
            <p:cNvSpPr>
              <a:spLocks/>
            </p:cNvSpPr>
            <p:nvPr/>
          </p:nvSpPr>
          <p:spPr bwMode="auto">
            <a:xfrm>
              <a:off x="2253105" y="4802340"/>
              <a:ext cx="20608" cy="16993"/>
            </a:xfrm>
            <a:custGeom>
              <a:avLst/>
              <a:gdLst>
                <a:gd name="T0" fmla="*/ 12 w 173"/>
                <a:gd name="T1" fmla="*/ 87 h 139"/>
                <a:gd name="T2" fmla="*/ 4 w 173"/>
                <a:gd name="T3" fmla="*/ 55 h 139"/>
                <a:gd name="T4" fmla="*/ 0 w 173"/>
                <a:gd name="T5" fmla="*/ 30 h 139"/>
                <a:gd name="T6" fmla="*/ 0 w 173"/>
                <a:gd name="T7" fmla="*/ 21 h 139"/>
                <a:gd name="T8" fmla="*/ 1 w 173"/>
                <a:gd name="T9" fmla="*/ 14 h 139"/>
                <a:gd name="T10" fmla="*/ 4 w 173"/>
                <a:gd name="T11" fmla="*/ 8 h 139"/>
                <a:gd name="T12" fmla="*/ 8 w 173"/>
                <a:gd name="T13" fmla="*/ 4 h 139"/>
                <a:gd name="T14" fmla="*/ 14 w 173"/>
                <a:gd name="T15" fmla="*/ 2 h 139"/>
                <a:gd name="T16" fmla="*/ 22 w 173"/>
                <a:gd name="T17" fmla="*/ 0 h 139"/>
                <a:gd name="T18" fmla="*/ 31 w 173"/>
                <a:gd name="T19" fmla="*/ 0 h 139"/>
                <a:gd name="T20" fmla="*/ 44 w 173"/>
                <a:gd name="T21" fmla="*/ 3 h 139"/>
                <a:gd name="T22" fmla="*/ 73 w 173"/>
                <a:gd name="T23" fmla="*/ 10 h 139"/>
                <a:gd name="T24" fmla="*/ 111 w 173"/>
                <a:gd name="T25" fmla="*/ 24 h 139"/>
                <a:gd name="T26" fmla="*/ 132 w 173"/>
                <a:gd name="T27" fmla="*/ 30 h 139"/>
                <a:gd name="T28" fmla="*/ 147 w 173"/>
                <a:gd name="T29" fmla="*/ 36 h 139"/>
                <a:gd name="T30" fmla="*/ 158 w 173"/>
                <a:gd name="T31" fmla="*/ 41 h 139"/>
                <a:gd name="T32" fmla="*/ 166 w 173"/>
                <a:gd name="T33" fmla="*/ 48 h 139"/>
                <a:gd name="T34" fmla="*/ 169 w 173"/>
                <a:gd name="T35" fmla="*/ 51 h 139"/>
                <a:gd name="T36" fmla="*/ 170 w 173"/>
                <a:gd name="T37" fmla="*/ 55 h 139"/>
                <a:gd name="T38" fmla="*/ 172 w 173"/>
                <a:gd name="T39" fmla="*/ 59 h 139"/>
                <a:gd name="T40" fmla="*/ 172 w 173"/>
                <a:gd name="T41" fmla="*/ 63 h 139"/>
                <a:gd name="T42" fmla="*/ 173 w 173"/>
                <a:gd name="T43" fmla="*/ 74 h 139"/>
                <a:gd name="T44" fmla="*/ 172 w 173"/>
                <a:gd name="T45" fmla="*/ 87 h 139"/>
                <a:gd name="T46" fmla="*/ 170 w 173"/>
                <a:gd name="T47" fmla="*/ 101 h 139"/>
                <a:gd name="T48" fmla="*/ 168 w 173"/>
                <a:gd name="T49" fmla="*/ 112 h 139"/>
                <a:gd name="T50" fmla="*/ 166 w 173"/>
                <a:gd name="T51" fmla="*/ 116 h 139"/>
                <a:gd name="T52" fmla="*/ 163 w 173"/>
                <a:gd name="T53" fmla="*/ 120 h 139"/>
                <a:gd name="T54" fmla="*/ 162 w 173"/>
                <a:gd name="T55" fmla="*/ 123 h 139"/>
                <a:gd name="T56" fmla="*/ 158 w 173"/>
                <a:gd name="T57" fmla="*/ 125 h 139"/>
                <a:gd name="T58" fmla="*/ 150 w 173"/>
                <a:gd name="T59" fmla="*/ 129 h 139"/>
                <a:gd name="T60" fmla="*/ 136 w 173"/>
                <a:gd name="T61" fmla="*/ 132 h 139"/>
                <a:gd name="T62" fmla="*/ 119 w 173"/>
                <a:gd name="T63" fmla="*/ 134 h 139"/>
                <a:gd name="T64" fmla="*/ 96 w 173"/>
                <a:gd name="T65" fmla="*/ 135 h 139"/>
                <a:gd name="T66" fmla="*/ 26 w 173"/>
                <a:gd name="T67" fmla="*/ 139 h 139"/>
                <a:gd name="T68" fmla="*/ 12 w 173"/>
                <a:gd name="T69" fmla="*/ 8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3" h="139">
                  <a:moveTo>
                    <a:pt x="12" y="87"/>
                  </a:moveTo>
                  <a:lnTo>
                    <a:pt x="4" y="55"/>
                  </a:lnTo>
                  <a:lnTo>
                    <a:pt x="0" y="30"/>
                  </a:lnTo>
                  <a:lnTo>
                    <a:pt x="0" y="21"/>
                  </a:lnTo>
                  <a:lnTo>
                    <a:pt x="1" y="14"/>
                  </a:lnTo>
                  <a:lnTo>
                    <a:pt x="4" y="8"/>
                  </a:lnTo>
                  <a:lnTo>
                    <a:pt x="8" y="4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4" y="3"/>
                  </a:lnTo>
                  <a:lnTo>
                    <a:pt x="73" y="10"/>
                  </a:lnTo>
                  <a:lnTo>
                    <a:pt x="111" y="24"/>
                  </a:lnTo>
                  <a:lnTo>
                    <a:pt x="132" y="30"/>
                  </a:lnTo>
                  <a:lnTo>
                    <a:pt x="147" y="36"/>
                  </a:lnTo>
                  <a:lnTo>
                    <a:pt x="158" y="41"/>
                  </a:lnTo>
                  <a:lnTo>
                    <a:pt x="166" y="48"/>
                  </a:lnTo>
                  <a:lnTo>
                    <a:pt x="169" y="51"/>
                  </a:lnTo>
                  <a:lnTo>
                    <a:pt x="170" y="55"/>
                  </a:lnTo>
                  <a:lnTo>
                    <a:pt x="172" y="59"/>
                  </a:lnTo>
                  <a:lnTo>
                    <a:pt x="172" y="63"/>
                  </a:lnTo>
                  <a:lnTo>
                    <a:pt x="173" y="74"/>
                  </a:lnTo>
                  <a:lnTo>
                    <a:pt x="172" y="87"/>
                  </a:lnTo>
                  <a:lnTo>
                    <a:pt x="170" y="101"/>
                  </a:lnTo>
                  <a:lnTo>
                    <a:pt x="168" y="112"/>
                  </a:lnTo>
                  <a:lnTo>
                    <a:pt x="166" y="116"/>
                  </a:lnTo>
                  <a:lnTo>
                    <a:pt x="163" y="120"/>
                  </a:lnTo>
                  <a:lnTo>
                    <a:pt x="162" y="123"/>
                  </a:lnTo>
                  <a:lnTo>
                    <a:pt x="158" y="125"/>
                  </a:lnTo>
                  <a:lnTo>
                    <a:pt x="150" y="129"/>
                  </a:lnTo>
                  <a:lnTo>
                    <a:pt x="136" y="132"/>
                  </a:lnTo>
                  <a:lnTo>
                    <a:pt x="119" y="134"/>
                  </a:lnTo>
                  <a:lnTo>
                    <a:pt x="96" y="135"/>
                  </a:lnTo>
                  <a:lnTo>
                    <a:pt x="26" y="139"/>
                  </a:lnTo>
                  <a:lnTo>
                    <a:pt x="12" y="8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60" name="Freeform 56"/>
            <p:cNvSpPr>
              <a:spLocks/>
            </p:cNvSpPr>
            <p:nvPr/>
          </p:nvSpPr>
          <p:spPr bwMode="auto">
            <a:xfrm>
              <a:off x="2255997" y="4827648"/>
              <a:ext cx="11208" cy="9400"/>
            </a:xfrm>
            <a:custGeom>
              <a:avLst/>
              <a:gdLst>
                <a:gd name="T0" fmla="*/ 0 w 94"/>
                <a:gd name="T1" fmla="*/ 45 h 80"/>
                <a:gd name="T2" fmla="*/ 0 w 94"/>
                <a:gd name="T3" fmla="*/ 36 h 80"/>
                <a:gd name="T4" fmla="*/ 4 w 94"/>
                <a:gd name="T5" fmla="*/ 26 h 80"/>
                <a:gd name="T6" fmla="*/ 8 w 94"/>
                <a:gd name="T7" fmla="*/ 19 h 80"/>
                <a:gd name="T8" fmla="*/ 13 w 94"/>
                <a:gd name="T9" fmla="*/ 12 h 80"/>
                <a:gd name="T10" fmla="*/ 22 w 94"/>
                <a:gd name="T11" fmla="*/ 7 h 80"/>
                <a:gd name="T12" fmla="*/ 28 w 94"/>
                <a:gd name="T13" fmla="*/ 3 h 80"/>
                <a:gd name="T14" fmla="*/ 38 w 94"/>
                <a:gd name="T15" fmla="*/ 1 h 80"/>
                <a:gd name="T16" fmla="*/ 46 w 94"/>
                <a:gd name="T17" fmla="*/ 0 h 80"/>
                <a:gd name="T18" fmla="*/ 56 w 94"/>
                <a:gd name="T19" fmla="*/ 0 h 80"/>
                <a:gd name="T20" fmla="*/ 64 w 94"/>
                <a:gd name="T21" fmla="*/ 1 h 80"/>
                <a:gd name="T22" fmla="*/ 72 w 94"/>
                <a:gd name="T23" fmla="*/ 5 h 80"/>
                <a:gd name="T24" fmla="*/ 79 w 94"/>
                <a:gd name="T25" fmla="*/ 9 h 80"/>
                <a:gd name="T26" fmla="*/ 85 w 94"/>
                <a:gd name="T27" fmla="*/ 15 h 80"/>
                <a:gd name="T28" fmla="*/ 90 w 94"/>
                <a:gd name="T29" fmla="*/ 23 h 80"/>
                <a:gd name="T30" fmla="*/ 93 w 94"/>
                <a:gd name="T31" fmla="*/ 31 h 80"/>
                <a:gd name="T32" fmla="*/ 94 w 94"/>
                <a:gd name="T33" fmla="*/ 41 h 80"/>
                <a:gd name="T34" fmla="*/ 92 w 94"/>
                <a:gd name="T35" fmla="*/ 47 h 80"/>
                <a:gd name="T36" fmla="*/ 85 w 94"/>
                <a:gd name="T37" fmla="*/ 52 h 80"/>
                <a:gd name="T38" fmla="*/ 75 w 94"/>
                <a:gd name="T39" fmla="*/ 59 h 80"/>
                <a:gd name="T40" fmla="*/ 63 w 94"/>
                <a:gd name="T41" fmla="*/ 64 h 80"/>
                <a:gd name="T42" fmla="*/ 49 w 94"/>
                <a:gd name="T43" fmla="*/ 71 h 80"/>
                <a:gd name="T44" fmla="*/ 35 w 94"/>
                <a:gd name="T45" fmla="*/ 75 h 80"/>
                <a:gd name="T46" fmla="*/ 22 w 94"/>
                <a:gd name="T47" fmla="*/ 78 h 80"/>
                <a:gd name="T48" fmla="*/ 12 w 94"/>
                <a:gd name="T49" fmla="*/ 80 h 80"/>
                <a:gd name="T50" fmla="*/ 9 w 94"/>
                <a:gd name="T51" fmla="*/ 80 h 80"/>
                <a:gd name="T52" fmla="*/ 6 w 94"/>
                <a:gd name="T53" fmla="*/ 77 h 80"/>
                <a:gd name="T54" fmla="*/ 5 w 94"/>
                <a:gd name="T55" fmla="*/ 74 h 80"/>
                <a:gd name="T56" fmla="*/ 2 w 94"/>
                <a:gd name="T57" fmla="*/ 70 h 80"/>
                <a:gd name="T58" fmla="*/ 0 w 94"/>
                <a:gd name="T59" fmla="*/ 59 h 80"/>
                <a:gd name="T60" fmla="*/ 0 w 94"/>
                <a:gd name="T61" fmla="*/ 4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4" h="80">
                  <a:moveTo>
                    <a:pt x="0" y="45"/>
                  </a:moveTo>
                  <a:lnTo>
                    <a:pt x="0" y="36"/>
                  </a:lnTo>
                  <a:lnTo>
                    <a:pt x="4" y="26"/>
                  </a:lnTo>
                  <a:lnTo>
                    <a:pt x="8" y="19"/>
                  </a:lnTo>
                  <a:lnTo>
                    <a:pt x="13" y="12"/>
                  </a:lnTo>
                  <a:lnTo>
                    <a:pt x="22" y="7"/>
                  </a:lnTo>
                  <a:lnTo>
                    <a:pt x="28" y="3"/>
                  </a:lnTo>
                  <a:lnTo>
                    <a:pt x="38" y="1"/>
                  </a:lnTo>
                  <a:lnTo>
                    <a:pt x="46" y="0"/>
                  </a:lnTo>
                  <a:lnTo>
                    <a:pt x="56" y="0"/>
                  </a:lnTo>
                  <a:lnTo>
                    <a:pt x="64" y="1"/>
                  </a:lnTo>
                  <a:lnTo>
                    <a:pt x="72" y="5"/>
                  </a:lnTo>
                  <a:lnTo>
                    <a:pt x="79" y="9"/>
                  </a:lnTo>
                  <a:lnTo>
                    <a:pt x="85" y="15"/>
                  </a:lnTo>
                  <a:lnTo>
                    <a:pt x="90" y="23"/>
                  </a:lnTo>
                  <a:lnTo>
                    <a:pt x="93" y="31"/>
                  </a:lnTo>
                  <a:lnTo>
                    <a:pt x="94" y="41"/>
                  </a:lnTo>
                  <a:lnTo>
                    <a:pt x="92" y="47"/>
                  </a:lnTo>
                  <a:lnTo>
                    <a:pt x="85" y="52"/>
                  </a:lnTo>
                  <a:lnTo>
                    <a:pt x="75" y="59"/>
                  </a:lnTo>
                  <a:lnTo>
                    <a:pt x="63" y="64"/>
                  </a:lnTo>
                  <a:lnTo>
                    <a:pt x="49" y="71"/>
                  </a:lnTo>
                  <a:lnTo>
                    <a:pt x="35" y="75"/>
                  </a:lnTo>
                  <a:lnTo>
                    <a:pt x="22" y="78"/>
                  </a:lnTo>
                  <a:lnTo>
                    <a:pt x="12" y="80"/>
                  </a:lnTo>
                  <a:lnTo>
                    <a:pt x="9" y="80"/>
                  </a:lnTo>
                  <a:lnTo>
                    <a:pt x="6" y="77"/>
                  </a:lnTo>
                  <a:lnTo>
                    <a:pt x="5" y="74"/>
                  </a:lnTo>
                  <a:lnTo>
                    <a:pt x="2" y="70"/>
                  </a:lnTo>
                  <a:lnTo>
                    <a:pt x="0" y="59"/>
                  </a:lnTo>
                  <a:lnTo>
                    <a:pt x="0" y="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61" name="Freeform 57"/>
            <p:cNvSpPr>
              <a:spLocks/>
            </p:cNvSpPr>
            <p:nvPr/>
          </p:nvSpPr>
          <p:spPr bwMode="auto">
            <a:xfrm>
              <a:off x="2299744" y="4824394"/>
              <a:ext cx="22054" cy="14100"/>
            </a:xfrm>
            <a:custGeom>
              <a:avLst/>
              <a:gdLst>
                <a:gd name="T0" fmla="*/ 35 w 182"/>
                <a:gd name="T1" fmla="*/ 96 h 117"/>
                <a:gd name="T2" fmla="*/ 23 w 182"/>
                <a:gd name="T3" fmla="*/ 91 h 117"/>
                <a:gd name="T4" fmla="*/ 13 w 182"/>
                <a:gd name="T5" fmla="*/ 85 h 117"/>
                <a:gd name="T6" fmla="*/ 6 w 182"/>
                <a:gd name="T7" fmla="*/ 81 h 117"/>
                <a:gd name="T8" fmla="*/ 1 w 182"/>
                <a:gd name="T9" fmla="*/ 76 h 117"/>
                <a:gd name="T10" fmla="*/ 0 w 182"/>
                <a:gd name="T11" fmla="*/ 70 h 117"/>
                <a:gd name="T12" fmla="*/ 0 w 182"/>
                <a:gd name="T13" fmla="*/ 65 h 117"/>
                <a:gd name="T14" fmla="*/ 1 w 182"/>
                <a:gd name="T15" fmla="*/ 59 h 117"/>
                <a:gd name="T16" fmla="*/ 5 w 182"/>
                <a:gd name="T17" fmla="*/ 52 h 117"/>
                <a:gd name="T18" fmla="*/ 9 w 182"/>
                <a:gd name="T19" fmla="*/ 45 h 117"/>
                <a:gd name="T20" fmla="*/ 16 w 182"/>
                <a:gd name="T21" fmla="*/ 39 h 117"/>
                <a:gd name="T22" fmla="*/ 26 w 182"/>
                <a:gd name="T23" fmla="*/ 32 h 117"/>
                <a:gd name="T24" fmla="*/ 37 w 182"/>
                <a:gd name="T25" fmla="*/ 26 h 117"/>
                <a:gd name="T26" fmla="*/ 48 w 182"/>
                <a:gd name="T27" fmla="*/ 21 h 117"/>
                <a:gd name="T28" fmla="*/ 61 w 182"/>
                <a:gd name="T29" fmla="*/ 17 h 117"/>
                <a:gd name="T30" fmla="*/ 75 w 182"/>
                <a:gd name="T31" fmla="*/ 11 h 117"/>
                <a:gd name="T32" fmla="*/ 89 w 182"/>
                <a:gd name="T33" fmla="*/ 7 h 117"/>
                <a:gd name="T34" fmla="*/ 103 w 182"/>
                <a:gd name="T35" fmla="*/ 4 h 117"/>
                <a:gd name="T36" fmla="*/ 115 w 182"/>
                <a:gd name="T37" fmla="*/ 3 h 117"/>
                <a:gd name="T38" fmla="*/ 129 w 182"/>
                <a:gd name="T39" fmla="*/ 1 h 117"/>
                <a:gd name="T40" fmla="*/ 140 w 182"/>
                <a:gd name="T41" fmla="*/ 0 h 117"/>
                <a:gd name="T42" fmla="*/ 151 w 182"/>
                <a:gd name="T43" fmla="*/ 1 h 117"/>
                <a:gd name="T44" fmla="*/ 159 w 182"/>
                <a:gd name="T45" fmla="*/ 3 h 117"/>
                <a:gd name="T46" fmla="*/ 166 w 182"/>
                <a:gd name="T47" fmla="*/ 7 h 117"/>
                <a:gd name="T48" fmla="*/ 170 w 182"/>
                <a:gd name="T49" fmla="*/ 11 h 117"/>
                <a:gd name="T50" fmla="*/ 174 w 182"/>
                <a:gd name="T51" fmla="*/ 18 h 117"/>
                <a:gd name="T52" fmla="*/ 177 w 182"/>
                <a:gd name="T53" fmla="*/ 25 h 117"/>
                <a:gd name="T54" fmla="*/ 180 w 182"/>
                <a:gd name="T55" fmla="*/ 32 h 117"/>
                <a:gd name="T56" fmla="*/ 181 w 182"/>
                <a:gd name="T57" fmla="*/ 37 h 117"/>
                <a:gd name="T58" fmla="*/ 182 w 182"/>
                <a:gd name="T59" fmla="*/ 44 h 117"/>
                <a:gd name="T60" fmla="*/ 182 w 182"/>
                <a:gd name="T61" fmla="*/ 50 h 117"/>
                <a:gd name="T62" fmla="*/ 181 w 182"/>
                <a:gd name="T63" fmla="*/ 56 h 117"/>
                <a:gd name="T64" fmla="*/ 180 w 182"/>
                <a:gd name="T65" fmla="*/ 62 h 117"/>
                <a:gd name="T66" fmla="*/ 177 w 182"/>
                <a:gd name="T67" fmla="*/ 67 h 117"/>
                <a:gd name="T68" fmla="*/ 173 w 182"/>
                <a:gd name="T69" fmla="*/ 72 h 117"/>
                <a:gd name="T70" fmla="*/ 169 w 182"/>
                <a:gd name="T71" fmla="*/ 77 h 117"/>
                <a:gd name="T72" fmla="*/ 163 w 182"/>
                <a:gd name="T73" fmla="*/ 81 h 117"/>
                <a:gd name="T74" fmla="*/ 151 w 182"/>
                <a:gd name="T75" fmla="*/ 91 h 117"/>
                <a:gd name="T76" fmla="*/ 134 w 182"/>
                <a:gd name="T77" fmla="*/ 98 h 117"/>
                <a:gd name="T78" fmla="*/ 116 w 182"/>
                <a:gd name="T79" fmla="*/ 106 h 117"/>
                <a:gd name="T80" fmla="*/ 100 w 182"/>
                <a:gd name="T81" fmla="*/ 111 h 117"/>
                <a:gd name="T82" fmla="*/ 89 w 182"/>
                <a:gd name="T83" fmla="*/ 116 h 117"/>
                <a:gd name="T84" fmla="*/ 83 w 182"/>
                <a:gd name="T85" fmla="*/ 117 h 117"/>
                <a:gd name="T86" fmla="*/ 78 w 182"/>
                <a:gd name="T87" fmla="*/ 116 h 117"/>
                <a:gd name="T88" fmla="*/ 67 w 182"/>
                <a:gd name="T89" fmla="*/ 110 h 117"/>
                <a:gd name="T90" fmla="*/ 52 w 182"/>
                <a:gd name="T91" fmla="*/ 105 h 117"/>
                <a:gd name="T92" fmla="*/ 35 w 182"/>
                <a:gd name="T93" fmla="*/ 9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2" h="117">
                  <a:moveTo>
                    <a:pt x="35" y="96"/>
                  </a:moveTo>
                  <a:lnTo>
                    <a:pt x="23" y="91"/>
                  </a:lnTo>
                  <a:lnTo>
                    <a:pt x="13" y="85"/>
                  </a:lnTo>
                  <a:lnTo>
                    <a:pt x="6" y="81"/>
                  </a:lnTo>
                  <a:lnTo>
                    <a:pt x="1" y="76"/>
                  </a:lnTo>
                  <a:lnTo>
                    <a:pt x="0" y="70"/>
                  </a:lnTo>
                  <a:lnTo>
                    <a:pt x="0" y="65"/>
                  </a:lnTo>
                  <a:lnTo>
                    <a:pt x="1" y="59"/>
                  </a:lnTo>
                  <a:lnTo>
                    <a:pt x="5" y="52"/>
                  </a:lnTo>
                  <a:lnTo>
                    <a:pt x="9" y="45"/>
                  </a:lnTo>
                  <a:lnTo>
                    <a:pt x="16" y="39"/>
                  </a:lnTo>
                  <a:lnTo>
                    <a:pt x="26" y="32"/>
                  </a:lnTo>
                  <a:lnTo>
                    <a:pt x="37" y="26"/>
                  </a:lnTo>
                  <a:lnTo>
                    <a:pt x="48" y="21"/>
                  </a:lnTo>
                  <a:lnTo>
                    <a:pt x="61" y="17"/>
                  </a:lnTo>
                  <a:lnTo>
                    <a:pt x="75" y="11"/>
                  </a:lnTo>
                  <a:lnTo>
                    <a:pt x="89" y="7"/>
                  </a:lnTo>
                  <a:lnTo>
                    <a:pt x="103" y="4"/>
                  </a:lnTo>
                  <a:lnTo>
                    <a:pt x="115" y="3"/>
                  </a:lnTo>
                  <a:lnTo>
                    <a:pt x="129" y="1"/>
                  </a:lnTo>
                  <a:lnTo>
                    <a:pt x="140" y="0"/>
                  </a:lnTo>
                  <a:lnTo>
                    <a:pt x="151" y="1"/>
                  </a:lnTo>
                  <a:lnTo>
                    <a:pt x="159" y="3"/>
                  </a:lnTo>
                  <a:lnTo>
                    <a:pt x="166" y="7"/>
                  </a:lnTo>
                  <a:lnTo>
                    <a:pt x="170" y="11"/>
                  </a:lnTo>
                  <a:lnTo>
                    <a:pt x="174" y="18"/>
                  </a:lnTo>
                  <a:lnTo>
                    <a:pt x="177" y="25"/>
                  </a:lnTo>
                  <a:lnTo>
                    <a:pt x="180" y="32"/>
                  </a:lnTo>
                  <a:lnTo>
                    <a:pt x="181" y="37"/>
                  </a:lnTo>
                  <a:lnTo>
                    <a:pt x="182" y="44"/>
                  </a:lnTo>
                  <a:lnTo>
                    <a:pt x="182" y="50"/>
                  </a:lnTo>
                  <a:lnTo>
                    <a:pt x="181" y="56"/>
                  </a:lnTo>
                  <a:lnTo>
                    <a:pt x="180" y="62"/>
                  </a:lnTo>
                  <a:lnTo>
                    <a:pt x="177" y="67"/>
                  </a:lnTo>
                  <a:lnTo>
                    <a:pt x="173" y="72"/>
                  </a:lnTo>
                  <a:lnTo>
                    <a:pt x="169" y="77"/>
                  </a:lnTo>
                  <a:lnTo>
                    <a:pt x="163" y="81"/>
                  </a:lnTo>
                  <a:lnTo>
                    <a:pt x="151" y="91"/>
                  </a:lnTo>
                  <a:lnTo>
                    <a:pt x="134" y="98"/>
                  </a:lnTo>
                  <a:lnTo>
                    <a:pt x="116" y="106"/>
                  </a:lnTo>
                  <a:lnTo>
                    <a:pt x="100" y="111"/>
                  </a:lnTo>
                  <a:lnTo>
                    <a:pt x="89" y="116"/>
                  </a:lnTo>
                  <a:lnTo>
                    <a:pt x="83" y="117"/>
                  </a:lnTo>
                  <a:lnTo>
                    <a:pt x="78" y="116"/>
                  </a:lnTo>
                  <a:lnTo>
                    <a:pt x="67" y="110"/>
                  </a:lnTo>
                  <a:lnTo>
                    <a:pt x="52" y="105"/>
                  </a:lnTo>
                  <a:lnTo>
                    <a:pt x="35" y="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62" name="Freeform 58"/>
            <p:cNvSpPr>
              <a:spLocks/>
            </p:cNvSpPr>
            <p:nvPr/>
          </p:nvSpPr>
          <p:spPr bwMode="auto">
            <a:xfrm>
              <a:off x="2275521" y="4824394"/>
              <a:ext cx="14823" cy="14100"/>
            </a:xfrm>
            <a:custGeom>
              <a:avLst/>
              <a:gdLst>
                <a:gd name="T0" fmla="*/ 8 w 121"/>
                <a:gd name="T1" fmla="*/ 97 h 118"/>
                <a:gd name="T2" fmla="*/ 4 w 121"/>
                <a:gd name="T3" fmla="*/ 85 h 118"/>
                <a:gd name="T4" fmla="*/ 2 w 121"/>
                <a:gd name="T5" fmla="*/ 74 h 118"/>
                <a:gd name="T6" fmla="*/ 0 w 121"/>
                <a:gd name="T7" fmla="*/ 62 h 118"/>
                <a:gd name="T8" fmla="*/ 2 w 121"/>
                <a:gd name="T9" fmla="*/ 52 h 118"/>
                <a:gd name="T10" fmla="*/ 3 w 121"/>
                <a:gd name="T11" fmla="*/ 42 h 118"/>
                <a:gd name="T12" fmla="*/ 7 w 121"/>
                <a:gd name="T13" fmla="*/ 33 h 118"/>
                <a:gd name="T14" fmla="*/ 11 w 121"/>
                <a:gd name="T15" fmla="*/ 24 h 118"/>
                <a:gd name="T16" fmla="*/ 17 w 121"/>
                <a:gd name="T17" fmla="*/ 18 h 118"/>
                <a:gd name="T18" fmla="*/ 22 w 121"/>
                <a:gd name="T19" fmla="*/ 11 h 118"/>
                <a:gd name="T20" fmla="*/ 30 w 121"/>
                <a:gd name="T21" fmla="*/ 7 h 118"/>
                <a:gd name="T22" fmla="*/ 39 w 121"/>
                <a:gd name="T23" fmla="*/ 2 h 118"/>
                <a:gd name="T24" fmla="*/ 48 w 121"/>
                <a:gd name="T25" fmla="*/ 1 h 118"/>
                <a:gd name="T26" fmla="*/ 58 w 121"/>
                <a:gd name="T27" fmla="*/ 0 h 118"/>
                <a:gd name="T28" fmla="*/ 68 w 121"/>
                <a:gd name="T29" fmla="*/ 1 h 118"/>
                <a:gd name="T30" fmla="*/ 79 w 121"/>
                <a:gd name="T31" fmla="*/ 4 h 118"/>
                <a:gd name="T32" fmla="*/ 90 w 121"/>
                <a:gd name="T33" fmla="*/ 8 h 118"/>
                <a:gd name="T34" fmla="*/ 103 w 121"/>
                <a:gd name="T35" fmla="*/ 15 h 118"/>
                <a:gd name="T36" fmla="*/ 113 w 121"/>
                <a:gd name="T37" fmla="*/ 22 h 118"/>
                <a:gd name="T38" fmla="*/ 116 w 121"/>
                <a:gd name="T39" fmla="*/ 24 h 118"/>
                <a:gd name="T40" fmla="*/ 118 w 121"/>
                <a:gd name="T41" fmla="*/ 27 h 118"/>
                <a:gd name="T42" fmla="*/ 120 w 121"/>
                <a:gd name="T43" fmla="*/ 31 h 118"/>
                <a:gd name="T44" fmla="*/ 121 w 121"/>
                <a:gd name="T45" fmla="*/ 35 h 118"/>
                <a:gd name="T46" fmla="*/ 121 w 121"/>
                <a:gd name="T47" fmla="*/ 40 h 118"/>
                <a:gd name="T48" fmla="*/ 120 w 121"/>
                <a:gd name="T49" fmla="*/ 44 h 118"/>
                <a:gd name="T50" fmla="*/ 117 w 121"/>
                <a:gd name="T51" fmla="*/ 49 h 118"/>
                <a:gd name="T52" fmla="*/ 114 w 121"/>
                <a:gd name="T53" fmla="*/ 55 h 118"/>
                <a:gd name="T54" fmla="*/ 106 w 121"/>
                <a:gd name="T55" fmla="*/ 67 h 118"/>
                <a:gd name="T56" fmla="*/ 94 w 121"/>
                <a:gd name="T57" fmla="*/ 82 h 118"/>
                <a:gd name="T58" fmla="*/ 81 w 121"/>
                <a:gd name="T59" fmla="*/ 96 h 118"/>
                <a:gd name="T60" fmla="*/ 69 w 121"/>
                <a:gd name="T61" fmla="*/ 107 h 118"/>
                <a:gd name="T62" fmla="*/ 63 w 121"/>
                <a:gd name="T63" fmla="*/ 111 h 118"/>
                <a:gd name="T64" fmla="*/ 57 w 121"/>
                <a:gd name="T65" fmla="*/ 114 h 118"/>
                <a:gd name="T66" fmla="*/ 50 w 121"/>
                <a:gd name="T67" fmla="*/ 117 h 118"/>
                <a:gd name="T68" fmla="*/ 44 w 121"/>
                <a:gd name="T69" fmla="*/ 118 h 118"/>
                <a:gd name="T70" fmla="*/ 39 w 121"/>
                <a:gd name="T71" fmla="*/ 118 h 118"/>
                <a:gd name="T72" fmla="*/ 32 w 121"/>
                <a:gd name="T73" fmla="*/ 118 h 118"/>
                <a:gd name="T74" fmla="*/ 28 w 121"/>
                <a:gd name="T75" fmla="*/ 117 h 118"/>
                <a:gd name="T76" fmla="*/ 22 w 121"/>
                <a:gd name="T77" fmla="*/ 115 h 118"/>
                <a:gd name="T78" fmla="*/ 18 w 121"/>
                <a:gd name="T79" fmla="*/ 112 h 118"/>
                <a:gd name="T80" fmla="*/ 14 w 121"/>
                <a:gd name="T81" fmla="*/ 108 h 118"/>
                <a:gd name="T82" fmla="*/ 11 w 121"/>
                <a:gd name="T83" fmla="*/ 103 h 118"/>
                <a:gd name="T84" fmla="*/ 8 w 121"/>
                <a:gd name="T85" fmla="*/ 9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1" h="118">
                  <a:moveTo>
                    <a:pt x="8" y="97"/>
                  </a:moveTo>
                  <a:lnTo>
                    <a:pt x="4" y="85"/>
                  </a:lnTo>
                  <a:lnTo>
                    <a:pt x="2" y="74"/>
                  </a:lnTo>
                  <a:lnTo>
                    <a:pt x="0" y="62"/>
                  </a:lnTo>
                  <a:lnTo>
                    <a:pt x="2" y="52"/>
                  </a:lnTo>
                  <a:lnTo>
                    <a:pt x="3" y="42"/>
                  </a:lnTo>
                  <a:lnTo>
                    <a:pt x="7" y="33"/>
                  </a:lnTo>
                  <a:lnTo>
                    <a:pt x="11" y="24"/>
                  </a:lnTo>
                  <a:lnTo>
                    <a:pt x="17" y="18"/>
                  </a:lnTo>
                  <a:lnTo>
                    <a:pt x="22" y="11"/>
                  </a:lnTo>
                  <a:lnTo>
                    <a:pt x="30" y="7"/>
                  </a:lnTo>
                  <a:lnTo>
                    <a:pt x="39" y="2"/>
                  </a:lnTo>
                  <a:lnTo>
                    <a:pt x="48" y="1"/>
                  </a:lnTo>
                  <a:lnTo>
                    <a:pt x="58" y="0"/>
                  </a:lnTo>
                  <a:lnTo>
                    <a:pt x="68" y="1"/>
                  </a:lnTo>
                  <a:lnTo>
                    <a:pt x="79" y="4"/>
                  </a:lnTo>
                  <a:lnTo>
                    <a:pt x="90" y="8"/>
                  </a:lnTo>
                  <a:lnTo>
                    <a:pt x="103" y="15"/>
                  </a:lnTo>
                  <a:lnTo>
                    <a:pt x="113" y="22"/>
                  </a:lnTo>
                  <a:lnTo>
                    <a:pt x="116" y="24"/>
                  </a:lnTo>
                  <a:lnTo>
                    <a:pt x="118" y="27"/>
                  </a:lnTo>
                  <a:lnTo>
                    <a:pt x="120" y="31"/>
                  </a:lnTo>
                  <a:lnTo>
                    <a:pt x="121" y="35"/>
                  </a:lnTo>
                  <a:lnTo>
                    <a:pt x="121" y="40"/>
                  </a:lnTo>
                  <a:lnTo>
                    <a:pt x="120" y="44"/>
                  </a:lnTo>
                  <a:lnTo>
                    <a:pt x="117" y="49"/>
                  </a:lnTo>
                  <a:lnTo>
                    <a:pt x="114" y="55"/>
                  </a:lnTo>
                  <a:lnTo>
                    <a:pt x="106" y="67"/>
                  </a:lnTo>
                  <a:lnTo>
                    <a:pt x="94" y="82"/>
                  </a:lnTo>
                  <a:lnTo>
                    <a:pt x="81" y="96"/>
                  </a:lnTo>
                  <a:lnTo>
                    <a:pt x="69" y="107"/>
                  </a:lnTo>
                  <a:lnTo>
                    <a:pt x="63" y="111"/>
                  </a:lnTo>
                  <a:lnTo>
                    <a:pt x="57" y="114"/>
                  </a:lnTo>
                  <a:lnTo>
                    <a:pt x="50" y="117"/>
                  </a:lnTo>
                  <a:lnTo>
                    <a:pt x="44" y="118"/>
                  </a:lnTo>
                  <a:lnTo>
                    <a:pt x="39" y="118"/>
                  </a:lnTo>
                  <a:lnTo>
                    <a:pt x="32" y="118"/>
                  </a:lnTo>
                  <a:lnTo>
                    <a:pt x="28" y="117"/>
                  </a:lnTo>
                  <a:lnTo>
                    <a:pt x="22" y="115"/>
                  </a:lnTo>
                  <a:lnTo>
                    <a:pt x="18" y="112"/>
                  </a:lnTo>
                  <a:lnTo>
                    <a:pt x="14" y="108"/>
                  </a:lnTo>
                  <a:lnTo>
                    <a:pt x="11" y="103"/>
                  </a:lnTo>
                  <a:lnTo>
                    <a:pt x="8" y="9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63" name="Freeform 59"/>
            <p:cNvSpPr>
              <a:spLocks/>
            </p:cNvSpPr>
            <p:nvPr/>
          </p:nvSpPr>
          <p:spPr bwMode="auto">
            <a:xfrm>
              <a:off x="2036540" y="5003359"/>
              <a:ext cx="244404" cy="182942"/>
            </a:xfrm>
            <a:custGeom>
              <a:avLst/>
              <a:gdLst>
                <a:gd name="T0" fmla="*/ 127 w 2027"/>
                <a:gd name="T1" fmla="*/ 1409 h 1518"/>
                <a:gd name="T2" fmla="*/ 79 w 2027"/>
                <a:gd name="T3" fmla="*/ 1363 h 1518"/>
                <a:gd name="T4" fmla="*/ 57 w 2027"/>
                <a:gd name="T5" fmla="*/ 1332 h 1518"/>
                <a:gd name="T6" fmla="*/ 32 w 2027"/>
                <a:gd name="T7" fmla="*/ 1210 h 1518"/>
                <a:gd name="T8" fmla="*/ 6 w 2027"/>
                <a:gd name="T9" fmla="*/ 1068 h 1518"/>
                <a:gd name="T10" fmla="*/ 0 w 2027"/>
                <a:gd name="T11" fmla="*/ 995 h 1518"/>
                <a:gd name="T12" fmla="*/ 10 w 2027"/>
                <a:gd name="T13" fmla="*/ 945 h 1518"/>
                <a:gd name="T14" fmla="*/ 28 w 2027"/>
                <a:gd name="T15" fmla="*/ 906 h 1518"/>
                <a:gd name="T16" fmla="*/ 54 w 2027"/>
                <a:gd name="T17" fmla="*/ 884 h 1518"/>
                <a:gd name="T18" fmla="*/ 95 w 2027"/>
                <a:gd name="T19" fmla="*/ 868 h 1518"/>
                <a:gd name="T20" fmla="*/ 153 w 2027"/>
                <a:gd name="T21" fmla="*/ 828 h 1518"/>
                <a:gd name="T22" fmla="*/ 233 w 2027"/>
                <a:gd name="T23" fmla="*/ 760 h 1518"/>
                <a:gd name="T24" fmla="*/ 333 w 2027"/>
                <a:gd name="T25" fmla="*/ 668 h 1518"/>
                <a:gd name="T26" fmla="*/ 385 w 2027"/>
                <a:gd name="T27" fmla="*/ 627 h 1518"/>
                <a:gd name="T28" fmla="*/ 407 w 2027"/>
                <a:gd name="T29" fmla="*/ 619 h 1518"/>
                <a:gd name="T30" fmla="*/ 425 w 2027"/>
                <a:gd name="T31" fmla="*/ 617 h 1518"/>
                <a:gd name="T32" fmla="*/ 453 w 2027"/>
                <a:gd name="T33" fmla="*/ 620 h 1518"/>
                <a:gd name="T34" fmla="*/ 466 w 2027"/>
                <a:gd name="T35" fmla="*/ 615 h 1518"/>
                <a:gd name="T36" fmla="*/ 497 w 2027"/>
                <a:gd name="T37" fmla="*/ 587 h 1518"/>
                <a:gd name="T38" fmla="*/ 545 w 2027"/>
                <a:gd name="T39" fmla="*/ 525 h 1518"/>
                <a:gd name="T40" fmla="*/ 594 w 2027"/>
                <a:gd name="T41" fmla="*/ 473 h 1518"/>
                <a:gd name="T42" fmla="*/ 644 w 2027"/>
                <a:gd name="T43" fmla="*/ 428 h 1518"/>
                <a:gd name="T44" fmla="*/ 743 w 2027"/>
                <a:gd name="T45" fmla="*/ 358 h 1518"/>
                <a:gd name="T46" fmla="*/ 905 w 2027"/>
                <a:gd name="T47" fmla="*/ 237 h 1518"/>
                <a:gd name="T48" fmla="*/ 1018 w 2027"/>
                <a:gd name="T49" fmla="*/ 155 h 1518"/>
                <a:gd name="T50" fmla="*/ 1064 w 2027"/>
                <a:gd name="T51" fmla="*/ 139 h 1518"/>
                <a:gd name="T52" fmla="*/ 1225 w 2027"/>
                <a:gd name="T53" fmla="*/ 107 h 1518"/>
                <a:gd name="T54" fmla="*/ 1497 w 2027"/>
                <a:gd name="T55" fmla="*/ 73 h 1518"/>
                <a:gd name="T56" fmla="*/ 1678 w 2027"/>
                <a:gd name="T57" fmla="*/ 56 h 1518"/>
                <a:gd name="T58" fmla="*/ 1797 w 2027"/>
                <a:gd name="T59" fmla="*/ 40 h 1518"/>
                <a:gd name="T60" fmla="*/ 1884 w 2027"/>
                <a:gd name="T61" fmla="*/ 22 h 1518"/>
                <a:gd name="T62" fmla="*/ 1976 w 2027"/>
                <a:gd name="T63" fmla="*/ 1 h 1518"/>
                <a:gd name="T64" fmla="*/ 2005 w 2027"/>
                <a:gd name="T65" fmla="*/ 1 h 1518"/>
                <a:gd name="T66" fmla="*/ 2020 w 2027"/>
                <a:gd name="T67" fmla="*/ 15 h 1518"/>
                <a:gd name="T68" fmla="*/ 2027 w 2027"/>
                <a:gd name="T69" fmla="*/ 37 h 1518"/>
                <a:gd name="T70" fmla="*/ 2023 w 2027"/>
                <a:gd name="T71" fmla="*/ 66 h 1518"/>
                <a:gd name="T72" fmla="*/ 2009 w 2027"/>
                <a:gd name="T73" fmla="*/ 98 h 1518"/>
                <a:gd name="T74" fmla="*/ 1987 w 2027"/>
                <a:gd name="T75" fmla="*/ 128 h 1518"/>
                <a:gd name="T76" fmla="*/ 1944 w 2027"/>
                <a:gd name="T77" fmla="*/ 168 h 1518"/>
                <a:gd name="T78" fmla="*/ 1910 w 2027"/>
                <a:gd name="T79" fmla="*/ 183 h 1518"/>
                <a:gd name="T80" fmla="*/ 1799 w 2027"/>
                <a:gd name="T81" fmla="*/ 202 h 1518"/>
                <a:gd name="T82" fmla="*/ 1546 w 2027"/>
                <a:gd name="T83" fmla="*/ 231 h 1518"/>
                <a:gd name="T84" fmla="*/ 1426 w 2027"/>
                <a:gd name="T85" fmla="*/ 254 h 1518"/>
                <a:gd name="T86" fmla="*/ 1350 w 2027"/>
                <a:gd name="T87" fmla="*/ 279 h 1518"/>
                <a:gd name="T88" fmla="*/ 1275 w 2027"/>
                <a:gd name="T89" fmla="*/ 316 h 1518"/>
                <a:gd name="T90" fmla="*/ 1119 w 2027"/>
                <a:gd name="T91" fmla="*/ 413 h 1518"/>
                <a:gd name="T92" fmla="*/ 997 w 2027"/>
                <a:gd name="T93" fmla="*/ 473 h 1518"/>
                <a:gd name="T94" fmla="*/ 937 w 2027"/>
                <a:gd name="T95" fmla="*/ 505 h 1518"/>
                <a:gd name="T96" fmla="*/ 868 w 2027"/>
                <a:gd name="T97" fmla="*/ 550 h 1518"/>
                <a:gd name="T98" fmla="*/ 783 w 2027"/>
                <a:gd name="T99" fmla="*/ 616 h 1518"/>
                <a:gd name="T100" fmla="*/ 627 w 2027"/>
                <a:gd name="T101" fmla="*/ 736 h 1518"/>
                <a:gd name="T102" fmla="*/ 560 w 2027"/>
                <a:gd name="T103" fmla="*/ 789 h 1518"/>
                <a:gd name="T104" fmla="*/ 448 w 2027"/>
                <a:gd name="T105" fmla="*/ 899 h 1518"/>
                <a:gd name="T106" fmla="*/ 352 w 2027"/>
                <a:gd name="T107" fmla="*/ 1012 h 1518"/>
                <a:gd name="T108" fmla="*/ 311 w 2027"/>
                <a:gd name="T109" fmla="*/ 1072 h 1518"/>
                <a:gd name="T110" fmla="*/ 288 w 2027"/>
                <a:gd name="T111" fmla="*/ 1118 h 1518"/>
                <a:gd name="T112" fmla="*/ 282 w 2027"/>
                <a:gd name="T113" fmla="*/ 1147 h 1518"/>
                <a:gd name="T114" fmla="*/ 281 w 2027"/>
                <a:gd name="T115" fmla="*/ 1244 h 1518"/>
                <a:gd name="T116" fmla="*/ 290 w 2027"/>
                <a:gd name="T117" fmla="*/ 1423 h 1518"/>
                <a:gd name="T118" fmla="*/ 296 w 2027"/>
                <a:gd name="T119" fmla="*/ 1499 h 1518"/>
                <a:gd name="T120" fmla="*/ 294 w 2027"/>
                <a:gd name="T121" fmla="*/ 1514 h 1518"/>
                <a:gd name="T122" fmla="*/ 281 w 2027"/>
                <a:gd name="T123" fmla="*/ 1518 h 1518"/>
                <a:gd name="T124" fmla="*/ 234 w 2027"/>
                <a:gd name="T125" fmla="*/ 1493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27" h="1518">
                  <a:moveTo>
                    <a:pt x="168" y="1444"/>
                  </a:moveTo>
                  <a:lnTo>
                    <a:pt x="147" y="1427"/>
                  </a:lnTo>
                  <a:lnTo>
                    <a:pt x="127" y="1409"/>
                  </a:lnTo>
                  <a:lnTo>
                    <a:pt x="109" y="1393"/>
                  </a:lnTo>
                  <a:lnTo>
                    <a:pt x="92" y="1378"/>
                  </a:lnTo>
                  <a:lnTo>
                    <a:pt x="79" y="1363"/>
                  </a:lnTo>
                  <a:lnTo>
                    <a:pt x="68" y="1350"/>
                  </a:lnTo>
                  <a:lnTo>
                    <a:pt x="61" y="1341"/>
                  </a:lnTo>
                  <a:lnTo>
                    <a:pt x="57" y="1332"/>
                  </a:lnTo>
                  <a:lnTo>
                    <a:pt x="51" y="1308"/>
                  </a:lnTo>
                  <a:lnTo>
                    <a:pt x="43" y="1265"/>
                  </a:lnTo>
                  <a:lnTo>
                    <a:pt x="32" y="1210"/>
                  </a:lnTo>
                  <a:lnTo>
                    <a:pt x="21" y="1149"/>
                  </a:lnTo>
                  <a:lnTo>
                    <a:pt x="13" y="1104"/>
                  </a:lnTo>
                  <a:lnTo>
                    <a:pt x="6" y="1068"/>
                  </a:lnTo>
                  <a:lnTo>
                    <a:pt x="2" y="1038"/>
                  </a:lnTo>
                  <a:lnTo>
                    <a:pt x="0" y="1015"/>
                  </a:lnTo>
                  <a:lnTo>
                    <a:pt x="0" y="995"/>
                  </a:lnTo>
                  <a:lnTo>
                    <a:pt x="2" y="978"/>
                  </a:lnTo>
                  <a:lnTo>
                    <a:pt x="6" y="961"/>
                  </a:lnTo>
                  <a:lnTo>
                    <a:pt x="10" y="945"/>
                  </a:lnTo>
                  <a:lnTo>
                    <a:pt x="15" y="929"/>
                  </a:lnTo>
                  <a:lnTo>
                    <a:pt x="22" y="917"/>
                  </a:lnTo>
                  <a:lnTo>
                    <a:pt x="28" y="906"/>
                  </a:lnTo>
                  <a:lnTo>
                    <a:pt x="36" y="898"/>
                  </a:lnTo>
                  <a:lnTo>
                    <a:pt x="44" y="891"/>
                  </a:lnTo>
                  <a:lnTo>
                    <a:pt x="54" y="884"/>
                  </a:lnTo>
                  <a:lnTo>
                    <a:pt x="66" y="879"/>
                  </a:lnTo>
                  <a:lnTo>
                    <a:pt x="81" y="873"/>
                  </a:lnTo>
                  <a:lnTo>
                    <a:pt x="95" y="868"/>
                  </a:lnTo>
                  <a:lnTo>
                    <a:pt x="112" y="858"/>
                  </a:lnTo>
                  <a:lnTo>
                    <a:pt x="131" y="844"/>
                  </a:lnTo>
                  <a:lnTo>
                    <a:pt x="153" y="828"/>
                  </a:lnTo>
                  <a:lnTo>
                    <a:pt x="178" y="808"/>
                  </a:lnTo>
                  <a:lnTo>
                    <a:pt x="205" y="785"/>
                  </a:lnTo>
                  <a:lnTo>
                    <a:pt x="233" y="760"/>
                  </a:lnTo>
                  <a:lnTo>
                    <a:pt x="263" y="733"/>
                  </a:lnTo>
                  <a:lnTo>
                    <a:pt x="301" y="697"/>
                  </a:lnTo>
                  <a:lnTo>
                    <a:pt x="333" y="668"/>
                  </a:lnTo>
                  <a:lnTo>
                    <a:pt x="358" y="648"/>
                  </a:lnTo>
                  <a:lnTo>
                    <a:pt x="377" y="632"/>
                  </a:lnTo>
                  <a:lnTo>
                    <a:pt x="385" y="627"/>
                  </a:lnTo>
                  <a:lnTo>
                    <a:pt x="393" y="623"/>
                  </a:lnTo>
                  <a:lnTo>
                    <a:pt x="400" y="620"/>
                  </a:lnTo>
                  <a:lnTo>
                    <a:pt x="407" y="619"/>
                  </a:lnTo>
                  <a:lnTo>
                    <a:pt x="413" y="617"/>
                  </a:lnTo>
                  <a:lnTo>
                    <a:pt x="418" y="617"/>
                  </a:lnTo>
                  <a:lnTo>
                    <a:pt x="425" y="617"/>
                  </a:lnTo>
                  <a:lnTo>
                    <a:pt x="431" y="619"/>
                  </a:lnTo>
                  <a:lnTo>
                    <a:pt x="442" y="620"/>
                  </a:lnTo>
                  <a:lnTo>
                    <a:pt x="453" y="620"/>
                  </a:lnTo>
                  <a:lnTo>
                    <a:pt x="457" y="619"/>
                  </a:lnTo>
                  <a:lnTo>
                    <a:pt x="462" y="617"/>
                  </a:lnTo>
                  <a:lnTo>
                    <a:pt x="466" y="615"/>
                  </a:lnTo>
                  <a:lnTo>
                    <a:pt x="472" y="610"/>
                  </a:lnTo>
                  <a:lnTo>
                    <a:pt x="483" y="601"/>
                  </a:lnTo>
                  <a:lnTo>
                    <a:pt x="497" y="587"/>
                  </a:lnTo>
                  <a:lnTo>
                    <a:pt x="512" y="568"/>
                  </a:lnTo>
                  <a:lnTo>
                    <a:pt x="531" y="543"/>
                  </a:lnTo>
                  <a:lnTo>
                    <a:pt x="545" y="525"/>
                  </a:lnTo>
                  <a:lnTo>
                    <a:pt x="561" y="509"/>
                  </a:lnTo>
                  <a:lnTo>
                    <a:pt x="578" y="491"/>
                  </a:lnTo>
                  <a:lnTo>
                    <a:pt x="594" y="473"/>
                  </a:lnTo>
                  <a:lnTo>
                    <a:pt x="612" y="457"/>
                  </a:lnTo>
                  <a:lnTo>
                    <a:pt x="629" y="441"/>
                  </a:lnTo>
                  <a:lnTo>
                    <a:pt x="644" y="428"/>
                  </a:lnTo>
                  <a:lnTo>
                    <a:pt x="659" y="418"/>
                  </a:lnTo>
                  <a:lnTo>
                    <a:pt x="693" y="393"/>
                  </a:lnTo>
                  <a:lnTo>
                    <a:pt x="743" y="358"/>
                  </a:lnTo>
                  <a:lnTo>
                    <a:pt x="798" y="318"/>
                  </a:lnTo>
                  <a:lnTo>
                    <a:pt x="853" y="278"/>
                  </a:lnTo>
                  <a:lnTo>
                    <a:pt x="905" y="237"/>
                  </a:lnTo>
                  <a:lnTo>
                    <a:pt x="954" y="201"/>
                  </a:lnTo>
                  <a:lnTo>
                    <a:pt x="994" y="173"/>
                  </a:lnTo>
                  <a:lnTo>
                    <a:pt x="1018" y="155"/>
                  </a:lnTo>
                  <a:lnTo>
                    <a:pt x="1029" y="150"/>
                  </a:lnTo>
                  <a:lnTo>
                    <a:pt x="1044" y="144"/>
                  </a:lnTo>
                  <a:lnTo>
                    <a:pt x="1064" y="139"/>
                  </a:lnTo>
                  <a:lnTo>
                    <a:pt x="1089" y="132"/>
                  </a:lnTo>
                  <a:lnTo>
                    <a:pt x="1151" y="120"/>
                  </a:lnTo>
                  <a:lnTo>
                    <a:pt x="1225" y="107"/>
                  </a:lnTo>
                  <a:lnTo>
                    <a:pt x="1309" y="95"/>
                  </a:lnTo>
                  <a:lnTo>
                    <a:pt x="1401" y="84"/>
                  </a:lnTo>
                  <a:lnTo>
                    <a:pt x="1497" y="73"/>
                  </a:lnTo>
                  <a:lnTo>
                    <a:pt x="1595" y="65"/>
                  </a:lnTo>
                  <a:lnTo>
                    <a:pt x="1636" y="61"/>
                  </a:lnTo>
                  <a:lnTo>
                    <a:pt x="1678" y="56"/>
                  </a:lnTo>
                  <a:lnTo>
                    <a:pt x="1719" y="51"/>
                  </a:lnTo>
                  <a:lnTo>
                    <a:pt x="1759" y="45"/>
                  </a:lnTo>
                  <a:lnTo>
                    <a:pt x="1797" y="40"/>
                  </a:lnTo>
                  <a:lnTo>
                    <a:pt x="1830" y="33"/>
                  </a:lnTo>
                  <a:lnTo>
                    <a:pt x="1860" y="28"/>
                  </a:lnTo>
                  <a:lnTo>
                    <a:pt x="1884" y="22"/>
                  </a:lnTo>
                  <a:lnTo>
                    <a:pt x="1925" y="11"/>
                  </a:lnTo>
                  <a:lnTo>
                    <a:pt x="1961" y="4"/>
                  </a:lnTo>
                  <a:lnTo>
                    <a:pt x="1976" y="1"/>
                  </a:lnTo>
                  <a:lnTo>
                    <a:pt x="1988" y="0"/>
                  </a:lnTo>
                  <a:lnTo>
                    <a:pt x="1998" y="0"/>
                  </a:lnTo>
                  <a:lnTo>
                    <a:pt x="2005" y="1"/>
                  </a:lnTo>
                  <a:lnTo>
                    <a:pt x="2012" y="4"/>
                  </a:lnTo>
                  <a:lnTo>
                    <a:pt x="2016" y="10"/>
                  </a:lnTo>
                  <a:lnTo>
                    <a:pt x="2020" y="15"/>
                  </a:lnTo>
                  <a:lnTo>
                    <a:pt x="2024" y="22"/>
                  </a:lnTo>
                  <a:lnTo>
                    <a:pt x="2025" y="29"/>
                  </a:lnTo>
                  <a:lnTo>
                    <a:pt x="2027" y="37"/>
                  </a:lnTo>
                  <a:lnTo>
                    <a:pt x="2025" y="47"/>
                  </a:lnTo>
                  <a:lnTo>
                    <a:pt x="2025" y="56"/>
                  </a:lnTo>
                  <a:lnTo>
                    <a:pt x="2023" y="66"/>
                  </a:lnTo>
                  <a:lnTo>
                    <a:pt x="2019" y="77"/>
                  </a:lnTo>
                  <a:lnTo>
                    <a:pt x="2014" y="87"/>
                  </a:lnTo>
                  <a:lnTo>
                    <a:pt x="2009" y="98"/>
                  </a:lnTo>
                  <a:lnTo>
                    <a:pt x="2003" y="107"/>
                  </a:lnTo>
                  <a:lnTo>
                    <a:pt x="1995" y="118"/>
                  </a:lnTo>
                  <a:lnTo>
                    <a:pt x="1987" y="128"/>
                  </a:lnTo>
                  <a:lnTo>
                    <a:pt x="1979" y="138"/>
                  </a:lnTo>
                  <a:lnTo>
                    <a:pt x="1961" y="155"/>
                  </a:lnTo>
                  <a:lnTo>
                    <a:pt x="1944" y="168"/>
                  </a:lnTo>
                  <a:lnTo>
                    <a:pt x="1935" y="173"/>
                  </a:lnTo>
                  <a:lnTo>
                    <a:pt x="1924" y="179"/>
                  </a:lnTo>
                  <a:lnTo>
                    <a:pt x="1910" y="183"/>
                  </a:lnTo>
                  <a:lnTo>
                    <a:pt x="1895" y="187"/>
                  </a:lnTo>
                  <a:lnTo>
                    <a:pt x="1855" y="195"/>
                  </a:lnTo>
                  <a:lnTo>
                    <a:pt x="1799" y="202"/>
                  </a:lnTo>
                  <a:lnTo>
                    <a:pt x="1723" y="212"/>
                  </a:lnTo>
                  <a:lnTo>
                    <a:pt x="1623" y="223"/>
                  </a:lnTo>
                  <a:lnTo>
                    <a:pt x="1546" y="231"/>
                  </a:lnTo>
                  <a:lnTo>
                    <a:pt x="1482" y="242"/>
                  </a:lnTo>
                  <a:lnTo>
                    <a:pt x="1453" y="248"/>
                  </a:lnTo>
                  <a:lnTo>
                    <a:pt x="1426" y="254"/>
                  </a:lnTo>
                  <a:lnTo>
                    <a:pt x="1400" y="261"/>
                  </a:lnTo>
                  <a:lnTo>
                    <a:pt x="1375" y="270"/>
                  </a:lnTo>
                  <a:lnTo>
                    <a:pt x="1350" y="279"/>
                  </a:lnTo>
                  <a:lnTo>
                    <a:pt x="1326" y="290"/>
                  </a:lnTo>
                  <a:lnTo>
                    <a:pt x="1299" y="303"/>
                  </a:lnTo>
                  <a:lnTo>
                    <a:pt x="1275" y="316"/>
                  </a:lnTo>
                  <a:lnTo>
                    <a:pt x="1218" y="349"/>
                  </a:lnTo>
                  <a:lnTo>
                    <a:pt x="1155" y="391"/>
                  </a:lnTo>
                  <a:lnTo>
                    <a:pt x="1119" y="413"/>
                  </a:lnTo>
                  <a:lnTo>
                    <a:pt x="1077" y="436"/>
                  </a:lnTo>
                  <a:lnTo>
                    <a:pt x="1034" y="457"/>
                  </a:lnTo>
                  <a:lnTo>
                    <a:pt x="997" y="473"/>
                  </a:lnTo>
                  <a:lnTo>
                    <a:pt x="979" y="483"/>
                  </a:lnTo>
                  <a:lnTo>
                    <a:pt x="959" y="492"/>
                  </a:lnTo>
                  <a:lnTo>
                    <a:pt x="937" y="505"/>
                  </a:lnTo>
                  <a:lnTo>
                    <a:pt x="913" y="520"/>
                  </a:lnTo>
                  <a:lnTo>
                    <a:pt x="891" y="533"/>
                  </a:lnTo>
                  <a:lnTo>
                    <a:pt x="868" y="550"/>
                  </a:lnTo>
                  <a:lnTo>
                    <a:pt x="846" y="565"/>
                  </a:lnTo>
                  <a:lnTo>
                    <a:pt x="827" y="580"/>
                  </a:lnTo>
                  <a:lnTo>
                    <a:pt x="783" y="616"/>
                  </a:lnTo>
                  <a:lnTo>
                    <a:pt x="730" y="656"/>
                  </a:lnTo>
                  <a:lnTo>
                    <a:pt x="677" y="698"/>
                  </a:lnTo>
                  <a:lnTo>
                    <a:pt x="627" y="736"/>
                  </a:lnTo>
                  <a:lnTo>
                    <a:pt x="605" y="752"/>
                  </a:lnTo>
                  <a:lnTo>
                    <a:pt x="583" y="770"/>
                  </a:lnTo>
                  <a:lnTo>
                    <a:pt x="560" y="789"/>
                  </a:lnTo>
                  <a:lnTo>
                    <a:pt x="538" y="810"/>
                  </a:lnTo>
                  <a:lnTo>
                    <a:pt x="492" y="854"/>
                  </a:lnTo>
                  <a:lnTo>
                    <a:pt x="448" y="899"/>
                  </a:lnTo>
                  <a:lnTo>
                    <a:pt x="406" y="945"/>
                  </a:lnTo>
                  <a:lnTo>
                    <a:pt x="369" y="990"/>
                  </a:lnTo>
                  <a:lnTo>
                    <a:pt x="352" y="1012"/>
                  </a:lnTo>
                  <a:lnTo>
                    <a:pt x="336" y="1033"/>
                  </a:lnTo>
                  <a:lnTo>
                    <a:pt x="322" y="1053"/>
                  </a:lnTo>
                  <a:lnTo>
                    <a:pt x="311" y="1072"/>
                  </a:lnTo>
                  <a:lnTo>
                    <a:pt x="299" y="1093"/>
                  </a:lnTo>
                  <a:lnTo>
                    <a:pt x="290" y="1110"/>
                  </a:lnTo>
                  <a:lnTo>
                    <a:pt x="288" y="1118"/>
                  </a:lnTo>
                  <a:lnTo>
                    <a:pt x="285" y="1127"/>
                  </a:lnTo>
                  <a:lnTo>
                    <a:pt x="283" y="1136"/>
                  </a:lnTo>
                  <a:lnTo>
                    <a:pt x="282" y="1147"/>
                  </a:lnTo>
                  <a:lnTo>
                    <a:pt x="279" y="1171"/>
                  </a:lnTo>
                  <a:lnTo>
                    <a:pt x="279" y="1203"/>
                  </a:lnTo>
                  <a:lnTo>
                    <a:pt x="281" y="1244"/>
                  </a:lnTo>
                  <a:lnTo>
                    <a:pt x="283" y="1298"/>
                  </a:lnTo>
                  <a:lnTo>
                    <a:pt x="286" y="1365"/>
                  </a:lnTo>
                  <a:lnTo>
                    <a:pt x="290" y="1423"/>
                  </a:lnTo>
                  <a:lnTo>
                    <a:pt x="293" y="1467"/>
                  </a:lnTo>
                  <a:lnTo>
                    <a:pt x="296" y="1490"/>
                  </a:lnTo>
                  <a:lnTo>
                    <a:pt x="296" y="1499"/>
                  </a:lnTo>
                  <a:lnTo>
                    <a:pt x="297" y="1506"/>
                  </a:lnTo>
                  <a:lnTo>
                    <a:pt x="296" y="1511"/>
                  </a:lnTo>
                  <a:lnTo>
                    <a:pt x="294" y="1514"/>
                  </a:lnTo>
                  <a:lnTo>
                    <a:pt x="290" y="1517"/>
                  </a:lnTo>
                  <a:lnTo>
                    <a:pt x="286" y="1518"/>
                  </a:lnTo>
                  <a:lnTo>
                    <a:pt x="281" y="1518"/>
                  </a:lnTo>
                  <a:lnTo>
                    <a:pt x="274" y="1515"/>
                  </a:lnTo>
                  <a:lnTo>
                    <a:pt x="257" y="1507"/>
                  </a:lnTo>
                  <a:lnTo>
                    <a:pt x="234" y="1493"/>
                  </a:lnTo>
                  <a:lnTo>
                    <a:pt x="205" y="1471"/>
                  </a:lnTo>
                  <a:lnTo>
                    <a:pt x="168" y="14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64" name="Freeform 60"/>
            <p:cNvSpPr>
              <a:spLocks/>
            </p:cNvSpPr>
            <p:nvPr/>
          </p:nvSpPr>
          <p:spPr bwMode="auto">
            <a:xfrm>
              <a:off x="1832628" y="5166777"/>
              <a:ext cx="309482" cy="174988"/>
            </a:xfrm>
            <a:custGeom>
              <a:avLst/>
              <a:gdLst>
                <a:gd name="T0" fmla="*/ 1320 w 2567"/>
                <a:gd name="T1" fmla="*/ 1155 h 1454"/>
                <a:gd name="T2" fmla="*/ 1004 w 2567"/>
                <a:gd name="T3" fmla="*/ 956 h 1454"/>
                <a:gd name="T4" fmla="*/ 906 w 2567"/>
                <a:gd name="T5" fmla="*/ 913 h 1454"/>
                <a:gd name="T6" fmla="*/ 558 w 2567"/>
                <a:gd name="T7" fmla="*/ 919 h 1454"/>
                <a:gd name="T8" fmla="*/ 192 w 2567"/>
                <a:gd name="T9" fmla="*/ 908 h 1454"/>
                <a:gd name="T10" fmla="*/ 106 w 2567"/>
                <a:gd name="T11" fmla="*/ 790 h 1454"/>
                <a:gd name="T12" fmla="*/ 1 w 2567"/>
                <a:gd name="T13" fmla="*/ 578 h 1454"/>
                <a:gd name="T14" fmla="*/ 17 w 2567"/>
                <a:gd name="T15" fmla="*/ 545 h 1454"/>
                <a:gd name="T16" fmla="*/ 99 w 2567"/>
                <a:gd name="T17" fmla="*/ 295 h 1454"/>
                <a:gd name="T18" fmla="*/ 239 w 2567"/>
                <a:gd name="T19" fmla="*/ 213 h 1454"/>
                <a:gd name="T20" fmla="*/ 329 w 2567"/>
                <a:gd name="T21" fmla="*/ 116 h 1454"/>
                <a:gd name="T22" fmla="*/ 360 w 2567"/>
                <a:gd name="T23" fmla="*/ 32 h 1454"/>
                <a:gd name="T24" fmla="*/ 375 w 2567"/>
                <a:gd name="T25" fmla="*/ 0 h 1454"/>
                <a:gd name="T26" fmla="*/ 418 w 2567"/>
                <a:gd name="T27" fmla="*/ 21 h 1454"/>
                <a:gd name="T28" fmla="*/ 494 w 2567"/>
                <a:gd name="T29" fmla="*/ 142 h 1454"/>
                <a:gd name="T30" fmla="*/ 505 w 2567"/>
                <a:gd name="T31" fmla="*/ 238 h 1454"/>
                <a:gd name="T32" fmla="*/ 474 w 2567"/>
                <a:gd name="T33" fmla="*/ 281 h 1454"/>
                <a:gd name="T34" fmla="*/ 408 w 2567"/>
                <a:gd name="T35" fmla="*/ 281 h 1454"/>
                <a:gd name="T36" fmla="*/ 307 w 2567"/>
                <a:gd name="T37" fmla="*/ 257 h 1454"/>
                <a:gd name="T38" fmla="*/ 202 w 2567"/>
                <a:gd name="T39" fmla="*/ 312 h 1454"/>
                <a:gd name="T40" fmla="*/ 184 w 2567"/>
                <a:gd name="T41" fmla="*/ 361 h 1454"/>
                <a:gd name="T42" fmla="*/ 210 w 2567"/>
                <a:gd name="T43" fmla="*/ 560 h 1454"/>
                <a:gd name="T44" fmla="*/ 238 w 2567"/>
                <a:gd name="T45" fmla="*/ 604 h 1454"/>
                <a:gd name="T46" fmla="*/ 384 w 2567"/>
                <a:gd name="T47" fmla="*/ 662 h 1454"/>
                <a:gd name="T48" fmla="*/ 465 w 2567"/>
                <a:gd name="T49" fmla="*/ 618 h 1454"/>
                <a:gd name="T50" fmla="*/ 1173 w 2567"/>
                <a:gd name="T51" fmla="*/ 516 h 1454"/>
                <a:gd name="T52" fmla="*/ 1347 w 2567"/>
                <a:gd name="T53" fmla="*/ 528 h 1454"/>
                <a:gd name="T54" fmla="*/ 1250 w 2567"/>
                <a:gd name="T55" fmla="*/ 598 h 1454"/>
                <a:gd name="T56" fmla="*/ 1196 w 2567"/>
                <a:gd name="T57" fmla="*/ 649 h 1454"/>
                <a:gd name="T58" fmla="*/ 1259 w 2567"/>
                <a:gd name="T59" fmla="*/ 739 h 1454"/>
                <a:gd name="T60" fmla="*/ 1330 w 2567"/>
                <a:gd name="T61" fmla="*/ 787 h 1454"/>
                <a:gd name="T62" fmla="*/ 1405 w 2567"/>
                <a:gd name="T63" fmla="*/ 776 h 1454"/>
                <a:gd name="T64" fmla="*/ 1517 w 2567"/>
                <a:gd name="T65" fmla="*/ 747 h 1454"/>
                <a:gd name="T66" fmla="*/ 1599 w 2567"/>
                <a:gd name="T67" fmla="*/ 762 h 1454"/>
                <a:gd name="T68" fmla="*/ 1723 w 2567"/>
                <a:gd name="T69" fmla="*/ 794 h 1454"/>
                <a:gd name="T70" fmla="*/ 1892 w 2567"/>
                <a:gd name="T71" fmla="*/ 865 h 1454"/>
                <a:gd name="T72" fmla="*/ 1911 w 2567"/>
                <a:gd name="T73" fmla="*/ 919 h 1454"/>
                <a:gd name="T74" fmla="*/ 1985 w 2567"/>
                <a:gd name="T75" fmla="*/ 939 h 1454"/>
                <a:gd name="T76" fmla="*/ 2060 w 2567"/>
                <a:gd name="T77" fmla="*/ 931 h 1454"/>
                <a:gd name="T78" fmla="*/ 2179 w 2567"/>
                <a:gd name="T79" fmla="*/ 861 h 1454"/>
                <a:gd name="T80" fmla="*/ 2171 w 2567"/>
                <a:gd name="T81" fmla="*/ 681 h 1454"/>
                <a:gd name="T82" fmla="*/ 2196 w 2567"/>
                <a:gd name="T83" fmla="*/ 647 h 1454"/>
                <a:gd name="T84" fmla="*/ 2255 w 2567"/>
                <a:gd name="T85" fmla="*/ 664 h 1454"/>
                <a:gd name="T86" fmla="*/ 2456 w 2567"/>
                <a:gd name="T87" fmla="*/ 784 h 1454"/>
                <a:gd name="T88" fmla="*/ 2562 w 2567"/>
                <a:gd name="T89" fmla="*/ 924 h 1454"/>
                <a:gd name="T90" fmla="*/ 2505 w 2567"/>
                <a:gd name="T91" fmla="*/ 1011 h 1454"/>
                <a:gd name="T92" fmla="*/ 2552 w 2567"/>
                <a:gd name="T93" fmla="*/ 1144 h 1454"/>
                <a:gd name="T94" fmla="*/ 2563 w 2567"/>
                <a:gd name="T95" fmla="*/ 1208 h 1454"/>
                <a:gd name="T96" fmla="*/ 2498 w 2567"/>
                <a:gd name="T97" fmla="*/ 1192 h 1454"/>
                <a:gd name="T98" fmla="*/ 2458 w 2567"/>
                <a:gd name="T99" fmla="*/ 1197 h 1454"/>
                <a:gd name="T100" fmla="*/ 2379 w 2567"/>
                <a:gd name="T101" fmla="*/ 1274 h 1454"/>
                <a:gd name="T102" fmla="*/ 2298 w 2567"/>
                <a:gd name="T103" fmla="*/ 1309 h 1454"/>
                <a:gd name="T104" fmla="*/ 2210 w 2567"/>
                <a:gd name="T105" fmla="*/ 1356 h 1454"/>
                <a:gd name="T106" fmla="*/ 2115 w 2567"/>
                <a:gd name="T107" fmla="*/ 1414 h 1454"/>
                <a:gd name="T108" fmla="*/ 1977 w 2567"/>
                <a:gd name="T109" fmla="*/ 1452 h 1454"/>
                <a:gd name="T110" fmla="*/ 1830 w 2567"/>
                <a:gd name="T111" fmla="*/ 1394 h 1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67" h="1454">
                  <a:moveTo>
                    <a:pt x="1660" y="1320"/>
                  </a:moveTo>
                  <a:lnTo>
                    <a:pt x="1573" y="1282"/>
                  </a:lnTo>
                  <a:lnTo>
                    <a:pt x="1499" y="1247"/>
                  </a:lnTo>
                  <a:lnTo>
                    <a:pt x="1434" y="1216"/>
                  </a:lnTo>
                  <a:lnTo>
                    <a:pt x="1375" y="1186"/>
                  </a:lnTo>
                  <a:lnTo>
                    <a:pt x="1320" y="1155"/>
                  </a:lnTo>
                  <a:lnTo>
                    <a:pt x="1265" y="1122"/>
                  </a:lnTo>
                  <a:lnTo>
                    <a:pt x="1209" y="1087"/>
                  </a:lnTo>
                  <a:lnTo>
                    <a:pt x="1145" y="1045"/>
                  </a:lnTo>
                  <a:lnTo>
                    <a:pt x="1090" y="1010"/>
                  </a:lnTo>
                  <a:lnTo>
                    <a:pt x="1042" y="979"/>
                  </a:lnTo>
                  <a:lnTo>
                    <a:pt x="1004" y="956"/>
                  </a:lnTo>
                  <a:lnTo>
                    <a:pt x="972" y="938"/>
                  </a:lnTo>
                  <a:lnTo>
                    <a:pt x="946" y="926"/>
                  </a:lnTo>
                  <a:lnTo>
                    <a:pt x="927" y="917"/>
                  </a:lnTo>
                  <a:lnTo>
                    <a:pt x="918" y="915"/>
                  </a:lnTo>
                  <a:lnTo>
                    <a:pt x="912" y="913"/>
                  </a:lnTo>
                  <a:lnTo>
                    <a:pt x="906" y="913"/>
                  </a:lnTo>
                  <a:lnTo>
                    <a:pt x="901" y="913"/>
                  </a:lnTo>
                  <a:lnTo>
                    <a:pt x="874" y="916"/>
                  </a:lnTo>
                  <a:lnTo>
                    <a:pt x="822" y="917"/>
                  </a:lnTo>
                  <a:lnTo>
                    <a:pt x="747" y="919"/>
                  </a:lnTo>
                  <a:lnTo>
                    <a:pt x="657" y="919"/>
                  </a:lnTo>
                  <a:lnTo>
                    <a:pt x="558" y="919"/>
                  </a:lnTo>
                  <a:lnTo>
                    <a:pt x="458" y="919"/>
                  </a:lnTo>
                  <a:lnTo>
                    <a:pt x="360" y="917"/>
                  </a:lnTo>
                  <a:lnTo>
                    <a:pt x="274" y="916"/>
                  </a:lnTo>
                  <a:lnTo>
                    <a:pt x="236" y="915"/>
                  </a:lnTo>
                  <a:lnTo>
                    <a:pt x="205" y="911"/>
                  </a:lnTo>
                  <a:lnTo>
                    <a:pt x="192" y="908"/>
                  </a:lnTo>
                  <a:lnTo>
                    <a:pt x="181" y="906"/>
                  </a:lnTo>
                  <a:lnTo>
                    <a:pt x="173" y="904"/>
                  </a:lnTo>
                  <a:lnTo>
                    <a:pt x="169" y="901"/>
                  </a:lnTo>
                  <a:lnTo>
                    <a:pt x="158" y="883"/>
                  </a:lnTo>
                  <a:lnTo>
                    <a:pt x="136" y="845"/>
                  </a:lnTo>
                  <a:lnTo>
                    <a:pt x="106" y="790"/>
                  </a:lnTo>
                  <a:lnTo>
                    <a:pt x="73" y="726"/>
                  </a:lnTo>
                  <a:lnTo>
                    <a:pt x="50" y="682"/>
                  </a:lnTo>
                  <a:lnTo>
                    <a:pt x="30" y="645"/>
                  </a:lnTo>
                  <a:lnTo>
                    <a:pt x="17" y="616"/>
                  </a:lnTo>
                  <a:lnTo>
                    <a:pt x="7" y="594"/>
                  </a:lnTo>
                  <a:lnTo>
                    <a:pt x="1" y="578"/>
                  </a:lnTo>
                  <a:lnTo>
                    <a:pt x="0" y="565"/>
                  </a:lnTo>
                  <a:lnTo>
                    <a:pt x="0" y="561"/>
                  </a:lnTo>
                  <a:lnTo>
                    <a:pt x="1" y="557"/>
                  </a:lnTo>
                  <a:lnTo>
                    <a:pt x="3" y="554"/>
                  </a:lnTo>
                  <a:lnTo>
                    <a:pt x="6" y="552"/>
                  </a:lnTo>
                  <a:lnTo>
                    <a:pt x="17" y="545"/>
                  </a:lnTo>
                  <a:lnTo>
                    <a:pt x="33" y="535"/>
                  </a:lnTo>
                  <a:lnTo>
                    <a:pt x="51" y="523"/>
                  </a:lnTo>
                  <a:lnTo>
                    <a:pt x="72" y="510"/>
                  </a:lnTo>
                  <a:lnTo>
                    <a:pt x="117" y="482"/>
                  </a:lnTo>
                  <a:lnTo>
                    <a:pt x="109" y="388"/>
                  </a:lnTo>
                  <a:lnTo>
                    <a:pt x="99" y="295"/>
                  </a:lnTo>
                  <a:lnTo>
                    <a:pt x="157" y="268"/>
                  </a:lnTo>
                  <a:lnTo>
                    <a:pt x="173" y="262"/>
                  </a:lnTo>
                  <a:lnTo>
                    <a:pt x="188" y="252"/>
                  </a:lnTo>
                  <a:lnTo>
                    <a:pt x="206" y="241"/>
                  </a:lnTo>
                  <a:lnTo>
                    <a:pt x="223" y="227"/>
                  </a:lnTo>
                  <a:lnTo>
                    <a:pt x="239" y="213"/>
                  </a:lnTo>
                  <a:lnTo>
                    <a:pt x="257" y="198"/>
                  </a:lnTo>
                  <a:lnTo>
                    <a:pt x="272" y="182"/>
                  </a:lnTo>
                  <a:lnTo>
                    <a:pt x="289" y="165"/>
                  </a:lnTo>
                  <a:lnTo>
                    <a:pt x="302" y="149"/>
                  </a:lnTo>
                  <a:lnTo>
                    <a:pt x="316" y="132"/>
                  </a:lnTo>
                  <a:lnTo>
                    <a:pt x="329" y="116"/>
                  </a:lnTo>
                  <a:lnTo>
                    <a:pt x="340" y="101"/>
                  </a:lnTo>
                  <a:lnTo>
                    <a:pt x="348" y="86"/>
                  </a:lnTo>
                  <a:lnTo>
                    <a:pt x="353" y="72"/>
                  </a:lnTo>
                  <a:lnTo>
                    <a:pt x="357" y="58"/>
                  </a:lnTo>
                  <a:lnTo>
                    <a:pt x="359" y="48"/>
                  </a:lnTo>
                  <a:lnTo>
                    <a:pt x="360" y="32"/>
                  </a:lnTo>
                  <a:lnTo>
                    <a:pt x="363" y="18"/>
                  </a:lnTo>
                  <a:lnTo>
                    <a:pt x="364" y="13"/>
                  </a:lnTo>
                  <a:lnTo>
                    <a:pt x="367" y="7"/>
                  </a:lnTo>
                  <a:lnTo>
                    <a:pt x="368" y="4"/>
                  </a:lnTo>
                  <a:lnTo>
                    <a:pt x="371" y="2"/>
                  </a:lnTo>
                  <a:lnTo>
                    <a:pt x="375" y="0"/>
                  </a:lnTo>
                  <a:lnTo>
                    <a:pt x="381" y="0"/>
                  </a:lnTo>
                  <a:lnTo>
                    <a:pt x="388" y="2"/>
                  </a:lnTo>
                  <a:lnTo>
                    <a:pt x="395" y="4"/>
                  </a:lnTo>
                  <a:lnTo>
                    <a:pt x="401" y="9"/>
                  </a:lnTo>
                  <a:lnTo>
                    <a:pt x="410" y="14"/>
                  </a:lnTo>
                  <a:lnTo>
                    <a:pt x="418" y="21"/>
                  </a:lnTo>
                  <a:lnTo>
                    <a:pt x="426" y="29"/>
                  </a:lnTo>
                  <a:lnTo>
                    <a:pt x="443" y="47"/>
                  </a:lnTo>
                  <a:lnTo>
                    <a:pt x="458" y="68"/>
                  </a:lnTo>
                  <a:lnTo>
                    <a:pt x="472" y="90"/>
                  </a:lnTo>
                  <a:lnTo>
                    <a:pt x="484" y="113"/>
                  </a:lnTo>
                  <a:lnTo>
                    <a:pt x="494" y="142"/>
                  </a:lnTo>
                  <a:lnTo>
                    <a:pt x="502" y="167"/>
                  </a:lnTo>
                  <a:lnTo>
                    <a:pt x="506" y="190"/>
                  </a:lnTo>
                  <a:lnTo>
                    <a:pt x="507" y="211"/>
                  </a:lnTo>
                  <a:lnTo>
                    <a:pt x="507" y="220"/>
                  </a:lnTo>
                  <a:lnTo>
                    <a:pt x="506" y="230"/>
                  </a:lnTo>
                  <a:lnTo>
                    <a:pt x="505" y="238"/>
                  </a:lnTo>
                  <a:lnTo>
                    <a:pt x="502" y="246"/>
                  </a:lnTo>
                  <a:lnTo>
                    <a:pt x="498" y="253"/>
                  </a:lnTo>
                  <a:lnTo>
                    <a:pt x="494" y="260"/>
                  </a:lnTo>
                  <a:lnTo>
                    <a:pt x="489" y="267"/>
                  </a:lnTo>
                  <a:lnTo>
                    <a:pt x="484" y="273"/>
                  </a:lnTo>
                  <a:lnTo>
                    <a:pt x="474" y="281"/>
                  </a:lnTo>
                  <a:lnTo>
                    <a:pt x="466" y="286"/>
                  </a:lnTo>
                  <a:lnTo>
                    <a:pt x="459" y="289"/>
                  </a:lnTo>
                  <a:lnTo>
                    <a:pt x="451" y="290"/>
                  </a:lnTo>
                  <a:lnTo>
                    <a:pt x="440" y="289"/>
                  </a:lnTo>
                  <a:lnTo>
                    <a:pt x="426" y="286"/>
                  </a:lnTo>
                  <a:lnTo>
                    <a:pt x="408" y="281"/>
                  </a:lnTo>
                  <a:lnTo>
                    <a:pt x="386" y="273"/>
                  </a:lnTo>
                  <a:lnTo>
                    <a:pt x="364" y="266"/>
                  </a:lnTo>
                  <a:lnTo>
                    <a:pt x="346" y="259"/>
                  </a:lnTo>
                  <a:lnTo>
                    <a:pt x="333" y="256"/>
                  </a:lnTo>
                  <a:lnTo>
                    <a:pt x="319" y="255"/>
                  </a:lnTo>
                  <a:lnTo>
                    <a:pt x="307" y="257"/>
                  </a:lnTo>
                  <a:lnTo>
                    <a:pt x="294" y="262"/>
                  </a:lnTo>
                  <a:lnTo>
                    <a:pt x="278" y="268"/>
                  </a:lnTo>
                  <a:lnTo>
                    <a:pt x="257" y="278"/>
                  </a:lnTo>
                  <a:lnTo>
                    <a:pt x="232" y="292"/>
                  </a:lnTo>
                  <a:lnTo>
                    <a:pt x="210" y="306"/>
                  </a:lnTo>
                  <a:lnTo>
                    <a:pt x="202" y="312"/>
                  </a:lnTo>
                  <a:lnTo>
                    <a:pt x="194" y="319"/>
                  </a:lnTo>
                  <a:lnTo>
                    <a:pt x="188" y="325"/>
                  </a:lnTo>
                  <a:lnTo>
                    <a:pt x="186" y="330"/>
                  </a:lnTo>
                  <a:lnTo>
                    <a:pt x="184" y="337"/>
                  </a:lnTo>
                  <a:lnTo>
                    <a:pt x="184" y="347"/>
                  </a:lnTo>
                  <a:lnTo>
                    <a:pt x="184" y="361"/>
                  </a:lnTo>
                  <a:lnTo>
                    <a:pt x="186" y="377"/>
                  </a:lnTo>
                  <a:lnTo>
                    <a:pt x="188" y="417"/>
                  </a:lnTo>
                  <a:lnTo>
                    <a:pt x="194" y="461"/>
                  </a:lnTo>
                  <a:lnTo>
                    <a:pt x="201" y="504"/>
                  </a:lnTo>
                  <a:lnTo>
                    <a:pt x="208" y="543"/>
                  </a:lnTo>
                  <a:lnTo>
                    <a:pt x="210" y="560"/>
                  </a:lnTo>
                  <a:lnTo>
                    <a:pt x="214" y="574"/>
                  </a:lnTo>
                  <a:lnTo>
                    <a:pt x="217" y="585"/>
                  </a:lnTo>
                  <a:lnTo>
                    <a:pt x="220" y="592"/>
                  </a:lnTo>
                  <a:lnTo>
                    <a:pt x="223" y="594"/>
                  </a:lnTo>
                  <a:lnTo>
                    <a:pt x="230" y="598"/>
                  </a:lnTo>
                  <a:lnTo>
                    <a:pt x="238" y="604"/>
                  </a:lnTo>
                  <a:lnTo>
                    <a:pt x="249" y="609"/>
                  </a:lnTo>
                  <a:lnTo>
                    <a:pt x="274" y="622"/>
                  </a:lnTo>
                  <a:lnTo>
                    <a:pt x="302" y="633"/>
                  </a:lnTo>
                  <a:lnTo>
                    <a:pt x="333" y="645"/>
                  </a:lnTo>
                  <a:lnTo>
                    <a:pt x="360" y="655"/>
                  </a:lnTo>
                  <a:lnTo>
                    <a:pt x="384" y="662"/>
                  </a:lnTo>
                  <a:lnTo>
                    <a:pt x="400" y="663"/>
                  </a:lnTo>
                  <a:lnTo>
                    <a:pt x="406" y="662"/>
                  </a:lnTo>
                  <a:lnTo>
                    <a:pt x="414" y="658"/>
                  </a:lnTo>
                  <a:lnTo>
                    <a:pt x="425" y="651"/>
                  </a:lnTo>
                  <a:lnTo>
                    <a:pt x="437" y="641"/>
                  </a:lnTo>
                  <a:lnTo>
                    <a:pt x="465" y="618"/>
                  </a:lnTo>
                  <a:lnTo>
                    <a:pt x="496" y="589"/>
                  </a:lnTo>
                  <a:lnTo>
                    <a:pt x="569" y="513"/>
                  </a:lnTo>
                  <a:lnTo>
                    <a:pt x="956" y="513"/>
                  </a:lnTo>
                  <a:lnTo>
                    <a:pt x="1034" y="513"/>
                  </a:lnTo>
                  <a:lnTo>
                    <a:pt x="1107" y="515"/>
                  </a:lnTo>
                  <a:lnTo>
                    <a:pt x="1173" y="516"/>
                  </a:lnTo>
                  <a:lnTo>
                    <a:pt x="1231" y="517"/>
                  </a:lnTo>
                  <a:lnTo>
                    <a:pt x="1279" y="519"/>
                  </a:lnTo>
                  <a:lnTo>
                    <a:pt x="1314" y="521"/>
                  </a:lnTo>
                  <a:lnTo>
                    <a:pt x="1338" y="523"/>
                  </a:lnTo>
                  <a:lnTo>
                    <a:pt x="1347" y="526"/>
                  </a:lnTo>
                  <a:lnTo>
                    <a:pt x="1347" y="528"/>
                  </a:lnTo>
                  <a:lnTo>
                    <a:pt x="1345" y="534"/>
                  </a:lnTo>
                  <a:lnTo>
                    <a:pt x="1339" y="539"/>
                  </a:lnTo>
                  <a:lnTo>
                    <a:pt x="1331" y="546"/>
                  </a:lnTo>
                  <a:lnTo>
                    <a:pt x="1309" y="563"/>
                  </a:lnTo>
                  <a:lnTo>
                    <a:pt x="1280" y="581"/>
                  </a:lnTo>
                  <a:lnTo>
                    <a:pt x="1250" y="598"/>
                  </a:lnTo>
                  <a:lnTo>
                    <a:pt x="1225" y="616"/>
                  </a:lnTo>
                  <a:lnTo>
                    <a:pt x="1214" y="625"/>
                  </a:lnTo>
                  <a:lnTo>
                    <a:pt x="1206" y="633"/>
                  </a:lnTo>
                  <a:lnTo>
                    <a:pt x="1199" y="640"/>
                  </a:lnTo>
                  <a:lnTo>
                    <a:pt x="1196" y="644"/>
                  </a:lnTo>
                  <a:lnTo>
                    <a:pt x="1196" y="649"/>
                  </a:lnTo>
                  <a:lnTo>
                    <a:pt x="1198" y="656"/>
                  </a:lnTo>
                  <a:lnTo>
                    <a:pt x="1200" y="664"/>
                  </a:lnTo>
                  <a:lnTo>
                    <a:pt x="1206" y="673"/>
                  </a:lnTo>
                  <a:lnTo>
                    <a:pt x="1220" y="693"/>
                  </a:lnTo>
                  <a:lnTo>
                    <a:pt x="1239" y="717"/>
                  </a:lnTo>
                  <a:lnTo>
                    <a:pt x="1259" y="739"/>
                  </a:lnTo>
                  <a:lnTo>
                    <a:pt x="1281" y="759"/>
                  </a:lnTo>
                  <a:lnTo>
                    <a:pt x="1292" y="768"/>
                  </a:lnTo>
                  <a:lnTo>
                    <a:pt x="1303" y="774"/>
                  </a:lnTo>
                  <a:lnTo>
                    <a:pt x="1313" y="781"/>
                  </a:lnTo>
                  <a:lnTo>
                    <a:pt x="1321" y="785"/>
                  </a:lnTo>
                  <a:lnTo>
                    <a:pt x="1330" y="787"/>
                  </a:lnTo>
                  <a:lnTo>
                    <a:pt x="1338" y="788"/>
                  </a:lnTo>
                  <a:lnTo>
                    <a:pt x="1349" y="788"/>
                  </a:lnTo>
                  <a:lnTo>
                    <a:pt x="1361" y="787"/>
                  </a:lnTo>
                  <a:lnTo>
                    <a:pt x="1375" y="784"/>
                  </a:lnTo>
                  <a:lnTo>
                    <a:pt x="1390" y="780"/>
                  </a:lnTo>
                  <a:lnTo>
                    <a:pt x="1405" y="776"/>
                  </a:lnTo>
                  <a:lnTo>
                    <a:pt x="1423" y="770"/>
                  </a:lnTo>
                  <a:lnTo>
                    <a:pt x="1455" y="759"/>
                  </a:lnTo>
                  <a:lnTo>
                    <a:pt x="1482" y="752"/>
                  </a:lnTo>
                  <a:lnTo>
                    <a:pt x="1495" y="750"/>
                  </a:lnTo>
                  <a:lnTo>
                    <a:pt x="1506" y="748"/>
                  </a:lnTo>
                  <a:lnTo>
                    <a:pt x="1517" y="747"/>
                  </a:lnTo>
                  <a:lnTo>
                    <a:pt x="1528" y="747"/>
                  </a:lnTo>
                  <a:lnTo>
                    <a:pt x="1539" y="747"/>
                  </a:lnTo>
                  <a:lnTo>
                    <a:pt x="1550" y="748"/>
                  </a:lnTo>
                  <a:lnTo>
                    <a:pt x="1562" y="751"/>
                  </a:lnTo>
                  <a:lnTo>
                    <a:pt x="1573" y="754"/>
                  </a:lnTo>
                  <a:lnTo>
                    <a:pt x="1599" y="762"/>
                  </a:lnTo>
                  <a:lnTo>
                    <a:pt x="1629" y="773"/>
                  </a:lnTo>
                  <a:lnTo>
                    <a:pt x="1649" y="780"/>
                  </a:lnTo>
                  <a:lnTo>
                    <a:pt x="1666" y="785"/>
                  </a:lnTo>
                  <a:lnTo>
                    <a:pt x="1686" y="790"/>
                  </a:lnTo>
                  <a:lnTo>
                    <a:pt x="1704" y="792"/>
                  </a:lnTo>
                  <a:lnTo>
                    <a:pt x="1723" y="794"/>
                  </a:lnTo>
                  <a:lnTo>
                    <a:pt x="1745" y="794"/>
                  </a:lnTo>
                  <a:lnTo>
                    <a:pt x="1771" y="792"/>
                  </a:lnTo>
                  <a:lnTo>
                    <a:pt x="1801" y="791"/>
                  </a:lnTo>
                  <a:lnTo>
                    <a:pt x="1904" y="783"/>
                  </a:lnTo>
                  <a:lnTo>
                    <a:pt x="1895" y="845"/>
                  </a:lnTo>
                  <a:lnTo>
                    <a:pt x="1892" y="865"/>
                  </a:lnTo>
                  <a:lnTo>
                    <a:pt x="1891" y="880"/>
                  </a:lnTo>
                  <a:lnTo>
                    <a:pt x="1891" y="893"/>
                  </a:lnTo>
                  <a:lnTo>
                    <a:pt x="1892" y="901"/>
                  </a:lnTo>
                  <a:lnTo>
                    <a:pt x="1896" y="908"/>
                  </a:lnTo>
                  <a:lnTo>
                    <a:pt x="1902" y="913"/>
                  </a:lnTo>
                  <a:lnTo>
                    <a:pt x="1911" y="919"/>
                  </a:lnTo>
                  <a:lnTo>
                    <a:pt x="1924" y="924"/>
                  </a:lnTo>
                  <a:lnTo>
                    <a:pt x="1936" y="928"/>
                  </a:lnTo>
                  <a:lnTo>
                    <a:pt x="1948" y="933"/>
                  </a:lnTo>
                  <a:lnTo>
                    <a:pt x="1961" y="935"/>
                  </a:lnTo>
                  <a:lnTo>
                    <a:pt x="1973" y="938"/>
                  </a:lnTo>
                  <a:lnTo>
                    <a:pt x="1985" y="939"/>
                  </a:lnTo>
                  <a:lnTo>
                    <a:pt x="1998" y="939"/>
                  </a:lnTo>
                  <a:lnTo>
                    <a:pt x="2010" y="939"/>
                  </a:lnTo>
                  <a:lnTo>
                    <a:pt x="2023" y="939"/>
                  </a:lnTo>
                  <a:lnTo>
                    <a:pt x="2035" y="937"/>
                  </a:lnTo>
                  <a:lnTo>
                    <a:pt x="2047" y="934"/>
                  </a:lnTo>
                  <a:lnTo>
                    <a:pt x="2060" y="931"/>
                  </a:lnTo>
                  <a:lnTo>
                    <a:pt x="2072" y="926"/>
                  </a:lnTo>
                  <a:lnTo>
                    <a:pt x="2084" y="922"/>
                  </a:lnTo>
                  <a:lnTo>
                    <a:pt x="2095" y="915"/>
                  </a:lnTo>
                  <a:lnTo>
                    <a:pt x="2108" y="909"/>
                  </a:lnTo>
                  <a:lnTo>
                    <a:pt x="2120" y="901"/>
                  </a:lnTo>
                  <a:lnTo>
                    <a:pt x="2179" y="861"/>
                  </a:lnTo>
                  <a:lnTo>
                    <a:pt x="2171" y="770"/>
                  </a:lnTo>
                  <a:lnTo>
                    <a:pt x="2168" y="746"/>
                  </a:lnTo>
                  <a:lnTo>
                    <a:pt x="2168" y="724"/>
                  </a:lnTo>
                  <a:lnTo>
                    <a:pt x="2168" y="707"/>
                  </a:lnTo>
                  <a:lnTo>
                    <a:pt x="2168" y="692"/>
                  </a:lnTo>
                  <a:lnTo>
                    <a:pt x="2171" y="681"/>
                  </a:lnTo>
                  <a:lnTo>
                    <a:pt x="2174" y="671"/>
                  </a:lnTo>
                  <a:lnTo>
                    <a:pt x="2179" y="663"/>
                  </a:lnTo>
                  <a:lnTo>
                    <a:pt x="2185" y="656"/>
                  </a:lnTo>
                  <a:lnTo>
                    <a:pt x="2188" y="652"/>
                  </a:lnTo>
                  <a:lnTo>
                    <a:pt x="2192" y="649"/>
                  </a:lnTo>
                  <a:lnTo>
                    <a:pt x="2196" y="647"/>
                  </a:lnTo>
                  <a:lnTo>
                    <a:pt x="2200" y="645"/>
                  </a:lnTo>
                  <a:lnTo>
                    <a:pt x="2205" y="645"/>
                  </a:lnTo>
                  <a:lnTo>
                    <a:pt x="2211" y="645"/>
                  </a:lnTo>
                  <a:lnTo>
                    <a:pt x="2219" y="648"/>
                  </a:lnTo>
                  <a:lnTo>
                    <a:pt x="2229" y="652"/>
                  </a:lnTo>
                  <a:lnTo>
                    <a:pt x="2255" y="664"/>
                  </a:lnTo>
                  <a:lnTo>
                    <a:pt x="2293" y="685"/>
                  </a:lnTo>
                  <a:lnTo>
                    <a:pt x="2346" y="715"/>
                  </a:lnTo>
                  <a:lnTo>
                    <a:pt x="2416" y="755"/>
                  </a:lnTo>
                  <a:lnTo>
                    <a:pt x="2430" y="763"/>
                  </a:lnTo>
                  <a:lnTo>
                    <a:pt x="2442" y="773"/>
                  </a:lnTo>
                  <a:lnTo>
                    <a:pt x="2456" y="784"/>
                  </a:lnTo>
                  <a:lnTo>
                    <a:pt x="2469" y="798"/>
                  </a:lnTo>
                  <a:lnTo>
                    <a:pt x="2483" y="812"/>
                  </a:lnTo>
                  <a:lnTo>
                    <a:pt x="2496" y="825"/>
                  </a:lnTo>
                  <a:lnTo>
                    <a:pt x="2507" y="840"/>
                  </a:lnTo>
                  <a:lnTo>
                    <a:pt x="2518" y="856"/>
                  </a:lnTo>
                  <a:lnTo>
                    <a:pt x="2562" y="924"/>
                  </a:lnTo>
                  <a:lnTo>
                    <a:pt x="2533" y="964"/>
                  </a:lnTo>
                  <a:lnTo>
                    <a:pt x="2520" y="981"/>
                  </a:lnTo>
                  <a:lnTo>
                    <a:pt x="2512" y="993"/>
                  </a:lnTo>
                  <a:lnTo>
                    <a:pt x="2509" y="999"/>
                  </a:lnTo>
                  <a:lnTo>
                    <a:pt x="2507" y="1004"/>
                  </a:lnTo>
                  <a:lnTo>
                    <a:pt x="2505" y="1011"/>
                  </a:lnTo>
                  <a:lnTo>
                    <a:pt x="2505" y="1016"/>
                  </a:lnTo>
                  <a:lnTo>
                    <a:pt x="2508" y="1032"/>
                  </a:lnTo>
                  <a:lnTo>
                    <a:pt x="2515" y="1051"/>
                  </a:lnTo>
                  <a:lnTo>
                    <a:pt x="2524" y="1077"/>
                  </a:lnTo>
                  <a:lnTo>
                    <a:pt x="2540" y="1110"/>
                  </a:lnTo>
                  <a:lnTo>
                    <a:pt x="2552" y="1144"/>
                  </a:lnTo>
                  <a:lnTo>
                    <a:pt x="2562" y="1173"/>
                  </a:lnTo>
                  <a:lnTo>
                    <a:pt x="2564" y="1186"/>
                  </a:lnTo>
                  <a:lnTo>
                    <a:pt x="2566" y="1195"/>
                  </a:lnTo>
                  <a:lnTo>
                    <a:pt x="2567" y="1202"/>
                  </a:lnTo>
                  <a:lnTo>
                    <a:pt x="2566" y="1205"/>
                  </a:lnTo>
                  <a:lnTo>
                    <a:pt x="2563" y="1208"/>
                  </a:lnTo>
                  <a:lnTo>
                    <a:pt x="2557" y="1208"/>
                  </a:lnTo>
                  <a:lnTo>
                    <a:pt x="2552" y="1208"/>
                  </a:lnTo>
                  <a:lnTo>
                    <a:pt x="2546" y="1208"/>
                  </a:lnTo>
                  <a:lnTo>
                    <a:pt x="2530" y="1203"/>
                  </a:lnTo>
                  <a:lnTo>
                    <a:pt x="2512" y="1198"/>
                  </a:lnTo>
                  <a:lnTo>
                    <a:pt x="2498" y="1192"/>
                  </a:lnTo>
                  <a:lnTo>
                    <a:pt x="2486" y="1188"/>
                  </a:lnTo>
                  <a:lnTo>
                    <a:pt x="2482" y="1188"/>
                  </a:lnTo>
                  <a:lnTo>
                    <a:pt x="2476" y="1188"/>
                  </a:lnTo>
                  <a:lnTo>
                    <a:pt x="2472" y="1188"/>
                  </a:lnTo>
                  <a:lnTo>
                    <a:pt x="2468" y="1191"/>
                  </a:lnTo>
                  <a:lnTo>
                    <a:pt x="2458" y="1197"/>
                  </a:lnTo>
                  <a:lnTo>
                    <a:pt x="2447" y="1205"/>
                  </a:lnTo>
                  <a:lnTo>
                    <a:pt x="2434" y="1219"/>
                  </a:lnTo>
                  <a:lnTo>
                    <a:pt x="2417" y="1236"/>
                  </a:lnTo>
                  <a:lnTo>
                    <a:pt x="2405" y="1250"/>
                  </a:lnTo>
                  <a:lnTo>
                    <a:pt x="2391" y="1263"/>
                  </a:lnTo>
                  <a:lnTo>
                    <a:pt x="2379" y="1274"/>
                  </a:lnTo>
                  <a:lnTo>
                    <a:pt x="2365" y="1283"/>
                  </a:lnTo>
                  <a:lnTo>
                    <a:pt x="2353" y="1290"/>
                  </a:lnTo>
                  <a:lnTo>
                    <a:pt x="2339" y="1297"/>
                  </a:lnTo>
                  <a:lnTo>
                    <a:pt x="2325" y="1302"/>
                  </a:lnTo>
                  <a:lnTo>
                    <a:pt x="2310" y="1306"/>
                  </a:lnTo>
                  <a:lnTo>
                    <a:pt x="2298" y="1309"/>
                  </a:lnTo>
                  <a:lnTo>
                    <a:pt x="2284" y="1315"/>
                  </a:lnTo>
                  <a:lnTo>
                    <a:pt x="2269" y="1322"/>
                  </a:lnTo>
                  <a:lnTo>
                    <a:pt x="2254" y="1328"/>
                  </a:lnTo>
                  <a:lnTo>
                    <a:pt x="2238" y="1338"/>
                  </a:lnTo>
                  <a:lnTo>
                    <a:pt x="2223" y="1346"/>
                  </a:lnTo>
                  <a:lnTo>
                    <a:pt x="2210" y="1356"/>
                  </a:lnTo>
                  <a:lnTo>
                    <a:pt x="2197" y="1366"/>
                  </a:lnTo>
                  <a:lnTo>
                    <a:pt x="2183" y="1375"/>
                  </a:lnTo>
                  <a:lnTo>
                    <a:pt x="2168" y="1386"/>
                  </a:lnTo>
                  <a:lnTo>
                    <a:pt x="2152" y="1396"/>
                  </a:lnTo>
                  <a:lnTo>
                    <a:pt x="2134" y="1405"/>
                  </a:lnTo>
                  <a:lnTo>
                    <a:pt x="2115" y="1414"/>
                  </a:lnTo>
                  <a:lnTo>
                    <a:pt x="2097" y="1421"/>
                  </a:lnTo>
                  <a:lnTo>
                    <a:pt x="2076" y="1427"/>
                  </a:lnTo>
                  <a:lnTo>
                    <a:pt x="2057" y="1433"/>
                  </a:lnTo>
                  <a:lnTo>
                    <a:pt x="2024" y="1441"/>
                  </a:lnTo>
                  <a:lnTo>
                    <a:pt x="1996" y="1448"/>
                  </a:lnTo>
                  <a:lnTo>
                    <a:pt x="1977" y="1452"/>
                  </a:lnTo>
                  <a:lnTo>
                    <a:pt x="1969" y="1454"/>
                  </a:lnTo>
                  <a:lnTo>
                    <a:pt x="1962" y="1451"/>
                  </a:lnTo>
                  <a:lnTo>
                    <a:pt x="1943" y="1443"/>
                  </a:lnTo>
                  <a:lnTo>
                    <a:pt x="1914" y="1430"/>
                  </a:lnTo>
                  <a:lnTo>
                    <a:pt x="1875" y="1414"/>
                  </a:lnTo>
                  <a:lnTo>
                    <a:pt x="1830" y="1394"/>
                  </a:lnTo>
                  <a:lnTo>
                    <a:pt x="1778" y="1371"/>
                  </a:lnTo>
                  <a:lnTo>
                    <a:pt x="1721" y="1346"/>
                  </a:lnTo>
                  <a:lnTo>
                    <a:pt x="1660" y="13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65" name="Freeform 61"/>
            <p:cNvSpPr>
              <a:spLocks/>
            </p:cNvSpPr>
            <p:nvPr/>
          </p:nvSpPr>
          <p:spPr bwMode="auto">
            <a:xfrm>
              <a:off x="1433844" y="5200762"/>
              <a:ext cx="151126" cy="130879"/>
            </a:xfrm>
            <a:custGeom>
              <a:avLst/>
              <a:gdLst>
                <a:gd name="T0" fmla="*/ 735 w 1252"/>
                <a:gd name="T1" fmla="*/ 1051 h 1086"/>
                <a:gd name="T2" fmla="*/ 698 w 1252"/>
                <a:gd name="T3" fmla="*/ 961 h 1086"/>
                <a:gd name="T4" fmla="*/ 551 w 1252"/>
                <a:gd name="T5" fmla="*/ 789 h 1086"/>
                <a:gd name="T6" fmla="*/ 519 w 1252"/>
                <a:gd name="T7" fmla="*/ 781 h 1086"/>
                <a:gd name="T8" fmla="*/ 523 w 1252"/>
                <a:gd name="T9" fmla="*/ 754 h 1086"/>
                <a:gd name="T10" fmla="*/ 517 w 1252"/>
                <a:gd name="T11" fmla="*/ 719 h 1086"/>
                <a:gd name="T12" fmla="*/ 490 w 1252"/>
                <a:gd name="T13" fmla="*/ 671 h 1086"/>
                <a:gd name="T14" fmla="*/ 462 w 1252"/>
                <a:gd name="T15" fmla="*/ 646 h 1086"/>
                <a:gd name="T16" fmla="*/ 433 w 1252"/>
                <a:gd name="T17" fmla="*/ 640 h 1086"/>
                <a:gd name="T18" fmla="*/ 368 w 1252"/>
                <a:gd name="T19" fmla="*/ 654 h 1086"/>
                <a:gd name="T20" fmla="*/ 306 w 1252"/>
                <a:gd name="T21" fmla="*/ 653 h 1086"/>
                <a:gd name="T22" fmla="*/ 220 w 1252"/>
                <a:gd name="T23" fmla="*/ 625 h 1086"/>
                <a:gd name="T24" fmla="*/ 181 w 1252"/>
                <a:gd name="T25" fmla="*/ 594 h 1086"/>
                <a:gd name="T26" fmla="*/ 151 w 1252"/>
                <a:gd name="T27" fmla="*/ 578 h 1086"/>
                <a:gd name="T28" fmla="*/ 103 w 1252"/>
                <a:gd name="T29" fmla="*/ 599 h 1086"/>
                <a:gd name="T30" fmla="*/ 70 w 1252"/>
                <a:gd name="T31" fmla="*/ 606 h 1086"/>
                <a:gd name="T32" fmla="*/ 53 w 1252"/>
                <a:gd name="T33" fmla="*/ 495 h 1086"/>
                <a:gd name="T34" fmla="*/ 9 w 1252"/>
                <a:gd name="T35" fmla="*/ 327 h 1086"/>
                <a:gd name="T36" fmla="*/ 1 w 1252"/>
                <a:gd name="T37" fmla="*/ 272 h 1086"/>
                <a:gd name="T38" fmla="*/ 20 w 1252"/>
                <a:gd name="T39" fmla="*/ 251 h 1086"/>
                <a:gd name="T40" fmla="*/ 103 w 1252"/>
                <a:gd name="T41" fmla="*/ 235 h 1086"/>
                <a:gd name="T42" fmla="*/ 162 w 1252"/>
                <a:gd name="T43" fmla="*/ 239 h 1086"/>
                <a:gd name="T44" fmla="*/ 237 w 1252"/>
                <a:gd name="T45" fmla="*/ 268 h 1086"/>
                <a:gd name="T46" fmla="*/ 279 w 1252"/>
                <a:gd name="T47" fmla="*/ 299 h 1086"/>
                <a:gd name="T48" fmla="*/ 299 w 1252"/>
                <a:gd name="T49" fmla="*/ 339 h 1086"/>
                <a:gd name="T50" fmla="*/ 321 w 1252"/>
                <a:gd name="T51" fmla="*/ 440 h 1086"/>
                <a:gd name="T52" fmla="*/ 332 w 1252"/>
                <a:gd name="T53" fmla="*/ 464 h 1086"/>
                <a:gd name="T54" fmla="*/ 375 w 1252"/>
                <a:gd name="T55" fmla="*/ 479 h 1086"/>
                <a:gd name="T56" fmla="*/ 490 w 1252"/>
                <a:gd name="T57" fmla="*/ 488 h 1086"/>
                <a:gd name="T58" fmla="*/ 551 w 1252"/>
                <a:gd name="T59" fmla="*/ 477 h 1086"/>
                <a:gd name="T60" fmla="*/ 587 w 1252"/>
                <a:gd name="T61" fmla="*/ 430 h 1086"/>
                <a:gd name="T62" fmla="*/ 625 w 1252"/>
                <a:gd name="T63" fmla="*/ 339 h 1086"/>
                <a:gd name="T64" fmla="*/ 620 w 1252"/>
                <a:gd name="T65" fmla="*/ 313 h 1086"/>
                <a:gd name="T66" fmla="*/ 512 w 1252"/>
                <a:gd name="T67" fmla="*/ 250 h 1086"/>
                <a:gd name="T68" fmla="*/ 455 w 1252"/>
                <a:gd name="T69" fmla="*/ 204 h 1086"/>
                <a:gd name="T70" fmla="*/ 427 w 1252"/>
                <a:gd name="T71" fmla="*/ 151 h 1086"/>
                <a:gd name="T72" fmla="*/ 422 w 1252"/>
                <a:gd name="T73" fmla="*/ 110 h 1086"/>
                <a:gd name="T74" fmla="*/ 431 w 1252"/>
                <a:gd name="T75" fmla="*/ 83 h 1086"/>
                <a:gd name="T76" fmla="*/ 479 w 1252"/>
                <a:gd name="T77" fmla="*/ 28 h 1086"/>
                <a:gd name="T78" fmla="*/ 526 w 1252"/>
                <a:gd name="T79" fmla="*/ 1 h 1086"/>
                <a:gd name="T80" fmla="*/ 591 w 1252"/>
                <a:gd name="T81" fmla="*/ 2 h 1086"/>
                <a:gd name="T82" fmla="*/ 624 w 1252"/>
                <a:gd name="T83" fmla="*/ 11 h 1086"/>
                <a:gd name="T84" fmla="*/ 658 w 1252"/>
                <a:gd name="T85" fmla="*/ 57 h 1086"/>
                <a:gd name="T86" fmla="*/ 706 w 1252"/>
                <a:gd name="T87" fmla="*/ 158 h 1086"/>
                <a:gd name="T88" fmla="*/ 775 w 1252"/>
                <a:gd name="T89" fmla="*/ 309 h 1086"/>
                <a:gd name="T90" fmla="*/ 980 w 1252"/>
                <a:gd name="T91" fmla="*/ 551 h 1086"/>
                <a:gd name="T92" fmla="*/ 1039 w 1252"/>
                <a:gd name="T93" fmla="*/ 550 h 1086"/>
                <a:gd name="T94" fmla="*/ 1105 w 1252"/>
                <a:gd name="T95" fmla="*/ 496 h 1086"/>
                <a:gd name="T96" fmla="*/ 1193 w 1252"/>
                <a:gd name="T97" fmla="*/ 609 h 1086"/>
                <a:gd name="T98" fmla="*/ 1190 w 1252"/>
                <a:gd name="T99" fmla="*/ 712 h 1086"/>
                <a:gd name="T100" fmla="*/ 1117 w 1252"/>
                <a:gd name="T101" fmla="*/ 760 h 1086"/>
                <a:gd name="T102" fmla="*/ 1027 w 1252"/>
                <a:gd name="T103" fmla="*/ 836 h 1086"/>
                <a:gd name="T104" fmla="*/ 963 w 1252"/>
                <a:gd name="T105" fmla="*/ 904 h 1086"/>
                <a:gd name="T106" fmla="*/ 947 w 1252"/>
                <a:gd name="T107" fmla="*/ 954 h 1086"/>
                <a:gd name="T108" fmla="*/ 919 w 1252"/>
                <a:gd name="T109" fmla="*/ 996 h 1086"/>
                <a:gd name="T110" fmla="*/ 831 w 1252"/>
                <a:gd name="T111" fmla="*/ 1055 h 1086"/>
                <a:gd name="T112" fmla="*/ 775 w 1252"/>
                <a:gd name="T113" fmla="*/ 1086 h 1086"/>
                <a:gd name="T114" fmla="*/ 757 w 1252"/>
                <a:gd name="T115" fmla="*/ 1080 h 10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52" h="1086">
                  <a:moveTo>
                    <a:pt x="750" y="1073"/>
                  </a:moveTo>
                  <a:lnTo>
                    <a:pt x="743" y="1065"/>
                  </a:lnTo>
                  <a:lnTo>
                    <a:pt x="738" y="1058"/>
                  </a:lnTo>
                  <a:lnTo>
                    <a:pt x="735" y="1051"/>
                  </a:lnTo>
                  <a:lnTo>
                    <a:pt x="734" y="1046"/>
                  </a:lnTo>
                  <a:lnTo>
                    <a:pt x="728" y="1031"/>
                  </a:lnTo>
                  <a:lnTo>
                    <a:pt x="716" y="1002"/>
                  </a:lnTo>
                  <a:lnTo>
                    <a:pt x="698" y="961"/>
                  </a:lnTo>
                  <a:lnTo>
                    <a:pt x="676" y="913"/>
                  </a:lnTo>
                  <a:lnTo>
                    <a:pt x="620" y="789"/>
                  </a:lnTo>
                  <a:lnTo>
                    <a:pt x="566" y="789"/>
                  </a:lnTo>
                  <a:lnTo>
                    <a:pt x="551" y="789"/>
                  </a:lnTo>
                  <a:lnTo>
                    <a:pt x="539" y="787"/>
                  </a:lnTo>
                  <a:lnTo>
                    <a:pt x="529" y="786"/>
                  </a:lnTo>
                  <a:lnTo>
                    <a:pt x="523" y="785"/>
                  </a:lnTo>
                  <a:lnTo>
                    <a:pt x="519" y="781"/>
                  </a:lnTo>
                  <a:lnTo>
                    <a:pt x="518" y="776"/>
                  </a:lnTo>
                  <a:lnTo>
                    <a:pt x="519" y="770"/>
                  </a:lnTo>
                  <a:lnTo>
                    <a:pt x="522" y="761"/>
                  </a:lnTo>
                  <a:lnTo>
                    <a:pt x="523" y="754"/>
                  </a:lnTo>
                  <a:lnTo>
                    <a:pt x="523" y="746"/>
                  </a:lnTo>
                  <a:lnTo>
                    <a:pt x="522" y="738"/>
                  </a:lnTo>
                  <a:lnTo>
                    <a:pt x="521" y="728"/>
                  </a:lnTo>
                  <a:lnTo>
                    <a:pt x="517" y="719"/>
                  </a:lnTo>
                  <a:lnTo>
                    <a:pt x="512" y="708"/>
                  </a:lnTo>
                  <a:lnTo>
                    <a:pt x="507" y="698"/>
                  </a:lnTo>
                  <a:lnTo>
                    <a:pt x="501" y="687"/>
                  </a:lnTo>
                  <a:lnTo>
                    <a:pt x="490" y="671"/>
                  </a:lnTo>
                  <a:lnTo>
                    <a:pt x="479" y="658"/>
                  </a:lnTo>
                  <a:lnTo>
                    <a:pt x="474" y="653"/>
                  </a:lnTo>
                  <a:lnTo>
                    <a:pt x="468" y="649"/>
                  </a:lnTo>
                  <a:lnTo>
                    <a:pt x="462" y="646"/>
                  </a:lnTo>
                  <a:lnTo>
                    <a:pt x="455" y="643"/>
                  </a:lnTo>
                  <a:lnTo>
                    <a:pt x="448" y="642"/>
                  </a:lnTo>
                  <a:lnTo>
                    <a:pt x="441" y="640"/>
                  </a:lnTo>
                  <a:lnTo>
                    <a:pt x="433" y="640"/>
                  </a:lnTo>
                  <a:lnTo>
                    <a:pt x="423" y="642"/>
                  </a:lnTo>
                  <a:lnTo>
                    <a:pt x="402" y="644"/>
                  </a:lnTo>
                  <a:lnTo>
                    <a:pt x="378" y="651"/>
                  </a:lnTo>
                  <a:lnTo>
                    <a:pt x="368" y="654"/>
                  </a:lnTo>
                  <a:lnTo>
                    <a:pt x="357" y="655"/>
                  </a:lnTo>
                  <a:lnTo>
                    <a:pt x="345" y="655"/>
                  </a:lnTo>
                  <a:lnTo>
                    <a:pt x="332" y="655"/>
                  </a:lnTo>
                  <a:lnTo>
                    <a:pt x="306" y="653"/>
                  </a:lnTo>
                  <a:lnTo>
                    <a:pt x="280" y="649"/>
                  </a:lnTo>
                  <a:lnTo>
                    <a:pt x="254" y="640"/>
                  </a:lnTo>
                  <a:lnTo>
                    <a:pt x="231" y="631"/>
                  </a:lnTo>
                  <a:lnTo>
                    <a:pt x="220" y="625"/>
                  </a:lnTo>
                  <a:lnTo>
                    <a:pt x="210" y="618"/>
                  </a:lnTo>
                  <a:lnTo>
                    <a:pt x="200" y="611"/>
                  </a:lnTo>
                  <a:lnTo>
                    <a:pt x="192" y="605"/>
                  </a:lnTo>
                  <a:lnTo>
                    <a:pt x="181" y="594"/>
                  </a:lnTo>
                  <a:lnTo>
                    <a:pt x="173" y="585"/>
                  </a:lnTo>
                  <a:lnTo>
                    <a:pt x="165" y="581"/>
                  </a:lnTo>
                  <a:lnTo>
                    <a:pt x="158" y="578"/>
                  </a:lnTo>
                  <a:lnTo>
                    <a:pt x="151" y="578"/>
                  </a:lnTo>
                  <a:lnTo>
                    <a:pt x="143" y="580"/>
                  </a:lnTo>
                  <a:lnTo>
                    <a:pt x="132" y="584"/>
                  </a:lnTo>
                  <a:lnTo>
                    <a:pt x="119" y="591"/>
                  </a:lnTo>
                  <a:lnTo>
                    <a:pt x="103" y="599"/>
                  </a:lnTo>
                  <a:lnTo>
                    <a:pt x="89" y="606"/>
                  </a:lnTo>
                  <a:lnTo>
                    <a:pt x="78" y="610"/>
                  </a:lnTo>
                  <a:lnTo>
                    <a:pt x="72" y="611"/>
                  </a:lnTo>
                  <a:lnTo>
                    <a:pt x="70" y="606"/>
                  </a:lnTo>
                  <a:lnTo>
                    <a:pt x="66" y="588"/>
                  </a:lnTo>
                  <a:lnTo>
                    <a:pt x="63" y="563"/>
                  </a:lnTo>
                  <a:lnTo>
                    <a:pt x="59" y="533"/>
                  </a:lnTo>
                  <a:lnTo>
                    <a:pt x="53" y="495"/>
                  </a:lnTo>
                  <a:lnTo>
                    <a:pt x="44" y="451"/>
                  </a:lnTo>
                  <a:lnTo>
                    <a:pt x="33" y="404"/>
                  </a:lnTo>
                  <a:lnTo>
                    <a:pt x="20" y="361"/>
                  </a:lnTo>
                  <a:lnTo>
                    <a:pt x="9" y="327"/>
                  </a:lnTo>
                  <a:lnTo>
                    <a:pt x="2" y="299"/>
                  </a:lnTo>
                  <a:lnTo>
                    <a:pt x="1" y="288"/>
                  </a:lnTo>
                  <a:lnTo>
                    <a:pt x="0" y="279"/>
                  </a:lnTo>
                  <a:lnTo>
                    <a:pt x="1" y="272"/>
                  </a:lnTo>
                  <a:lnTo>
                    <a:pt x="4" y="265"/>
                  </a:lnTo>
                  <a:lnTo>
                    <a:pt x="8" y="259"/>
                  </a:lnTo>
                  <a:lnTo>
                    <a:pt x="13" y="254"/>
                  </a:lnTo>
                  <a:lnTo>
                    <a:pt x="20" y="251"/>
                  </a:lnTo>
                  <a:lnTo>
                    <a:pt x="30" y="247"/>
                  </a:lnTo>
                  <a:lnTo>
                    <a:pt x="53" y="242"/>
                  </a:lnTo>
                  <a:lnTo>
                    <a:pt x="86" y="236"/>
                  </a:lnTo>
                  <a:lnTo>
                    <a:pt x="103" y="235"/>
                  </a:lnTo>
                  <a:lnTo>
                    <a:pt x="118" y="233"/>
                  </a:lnTo>
                  <a:lnTo>
                    <a:pt x="132" y="233"/>
                  </a:lnTo>
                  <a:lnTo>
                    <a:pt x="147" y="236"/>
                  </a:lnTo>
                  <a:lnTo>
                    <a:pt x="162" y="239"/>
                  </a:lnTo>
                  <a:lnTo>
                    <a:pt x="177" y="243"/>
                  </a:lnTo>
                  <a:lnTo>
                    <a:pt x="195" y="250"/>
                  </a:lnTo>
                  <a:lnTo>
                    <a:pt x="213" y="257"/>
                  </a:lnTo>
                  <a:lnTo>
                    <a:pt x="237" y="268"/>
                  </a:lnTo>
                  <a:lnTo>
                    <a:pt x="257" y="280"/>
                  </a:lnTo>
                  <a:lnTo>
                    <a:pt x="265" y="286"/>
                  </a:lnTo>
                  <a:lnTo>
                    <a:pt x="273" y="292"/>
                  </a:lnTo>
                  <a:lnTo>
                    <a:pt x="279" y="299"/>
                  </a:lnTo>
                  <a:lnTo>
                    <a:pt x="286" y="308"/>
                  </a:lnTo>
                  <a:lnTo>
                    <a:pt x="291" y="317"/>
                  </a:lnTo>
                  <a:lnTo>
                    <a:pt x="295" y="328"/>
                  </a:lnTo>
                  <a:lnTo>
                    <a:pt x="299" y="339"/>
                  </a:lnTo>
                  <a:lnTo>
                    <a:pt x="303" y="353"/>
                  </a:lnTo>
                  <a:lnTo>
                    <a:pt x="310" y="385"/>
                  </a:lnTo>
                  <a:lnTo>
                    <a:pt x="319" y="423"/>
                  </a:lnTo>
                  <a:lnTo>
                    <a:pt x="321" y="440"/>
                  </a:lnTo>
                  <a:lnTo>
                    <a:pt x="324" y="452"/>
                  </a:lnTo>
                  <a:lnTo>
                    <a:pt x="327" y="456"/>
                  </a:lnTo>
                  <a:lnTo>
                    <a:pt x="330" y="460"/>
                  </a:lnTo>
                  <a:lnTo>
                    <a:pt x="332" y="464"/>
                  </a:lnTo>
                  <a:lnTo>
                    <a:pt x="335" y="467"/>
                  </a:lnTo>
                  <a:lnTo>
                    <a:pt x="345" y="473"/>
                  </a:lnTo>
                  <a:lnTo>
                    <a:pt x="357" y="475"/>
                  </a:lnTo>
                  <a:lnTo>
                    <a:pt x="375" y="479"/>
                  </a:lnTo>
                  <a:lnTo>
                    <a:pt x="397" y="482"/>
                  </a:lnTo>
                  <a:lnTo>
                    <a:pt x="429" y="485"/>
                  </a:lnTo>
                  <a:lnTo>
                    <a:pt x="460" y="486"/>
                  </a:lnTo>
                  <a:lnTo>
                    <a:pt x="490" y="488"/>
                  </a:lnTo>
                  <a:lnTo>
                    <a:pt x="515" y="486"/>
                  </a:lnTo>
                  <a:lnTo>
                    <a:pt x="529" y="484"/>
                  </a:lnTo>
                  <a:lnTo>
                    <a:pt x="541" y="481"/>
                  </a:lnTo>
                  <a:lnTo>
                    <a:pt x="551" y="477"/>
                  </a:lnTo>
                  <a:lnTo>
                    <a:pt x="561" y="470"/>
                  </a:lnTo>
                  <a:lnTo>
                    <a:pt x="569" y="460"/>
                  </a:lnTo>
                  <a:lnTo>
                    <a:pt x="577" y="446"/>
                  </a:lnTo>
                  <a:lnTo>
                    <a:pt x="587" y="430"/>
                  </a:lnTo>
                  <a:lnTo>
                    <a:pt x="598" y="407"/>
                  </a:lnTo>
                  <a:lnTo>
                    <a:pt x="611" y="376"/>
                  </a:lnTo>
                  <a:lnTo>
                    <a:pt x="622" y="350"/>
                  </a:lnTo>
                  <a:lnTo>
                    <a:pt x="625" y="339"/>
                  </a:lnTo>
                  <a:lnTo>
                    <a:pt x="628" y="331"/>
                  </a:lnTo>
                  <a:lnTo>
                    <a:pt x="629" y="324"/>
                  </a:lnTo>
                  <a:lnTo>
                    <a:pt x="628" y="321"/>
                  </a:lnTo>
                  <a:lnTo>
                    <a:pt x="620" y="313"/>
                  </a:lnTo>
                  <a:lnTo>
                    <a:pt x="599" y="299"/>
                  </a:lnTo>
                  <a:lnTo>
                    <a:pt x="570" y="283"/>
                  </a:lnTo>
                  <a:lnTo>
                    <a:pt x="536" y="264"/>
                  </a:lnTo>
                  <a:lnTo>
                    <a:pt x="512" y="250"/>
                  </a:lnTo>
                  <a:lnTo>
                    <a:pt x="495" y="237"/>
                  </a:lnTo>
                  <a:lnTo>
                    <a:pt x="478" y="226"/>
                  </a:lnTo>
                  <a:lnTo>
                    <a:pt x="464" y="215"/>
                  </a:lnTo>
                  <a:lnTo>
                    <a:pt x="455" y="204"/>
                  </a:lnTo>
                  <a:lnTo>
                    <a:pt x="445" y="195"/>
                  </a:lnTo>
                  <a:lnTo>
                    <a:pt x="440" y="184"/>
                  </a:lnTo>
                  <a:lnTo>
                    <a:pt x="434" y="171"/>
                  </a:lnTo>
                  <a:lnTo>
                    <a:pt x="427" y="151"/>
                  </a:lnTo>
                  <a:lnTo>
                    <a:pt x="423" y="132"/>
                  </a:lnTo>
                  <a:lnTo>
                    <a:pt x="422" y="125"/>
                  </a:lnTo>
                  <a:lnTo>
                    <a:pt x="422" y="116"/>
                  </a:lnTo>
                  <a:lnTo>
                    <a:pt x="422" y="110"/>
                  </a:lnTo>
                  <a:lnTo>
                    <a:pt x="423" y="103"/>
                  </a:lnTo>
                  <a:lnTo>
                    <a:pt x="424" y="97"/>
                  </a:lnTo>
                  <a:lnTo>
                    <a:pt x="427" y="90"/>
                  </a:lnTo>
                  <a:lnTo>
                    <a:pt x="431" y="83"/>
                  </a:lnTo>
                  <a:lnTo>
                    <a:pt x="437" y="77"/>
                  </a:lnTo>
                  <a:lnTo>
                    <a:pt x="449" y="61"/>
                  </a:lnTo>
                  <a:lnTo>
                    <a:pt x="466" y="44"/>
                  </a:lnTo>
                  <a:lnTo>
                    <a:pt x="479" y="28"/>
                  </a:lnTo>
                  <a:lnTo>
                    <a:pt x="492" y="17"/>
                  </a:lnTo>
                  <a:lnTo>
                    <a:pt x="503" y="9"/>
                  </a:lnTo>
                  <a:lnTo>
                    <a:pt x="514" y="4"/>
                  </a:lnTo>
                  <a:lnTo>
                    <a:pt x="526" y="1"/>
                  </a:lnTo>
                  <a:lnTo>
                    <a:pt x="539" y="0"/>
                  </a:lnTo>
                  <a:lnTo>
                    <a:pt x="554" y="0"/>
                  </a:lnTo>
                  <a:lnTo>
                    <a:pt x="572" y="0"/>
                  </a:lnTo>
                  <a:lnTo>
                    <a:pt x="591" y="2"/>
                  </a:lnTo>
                  <a:lnTo>
                    <a:pt x="606" y="4"/>
                  </a:lnTo>
                  <a:lnTo>
                    <a:pt x="613" y="5"/>
                  </a:lnTo>
                  <a:lnTo>
                    <a:pt x="618" y="8"/>
                  </a:lnTo>
                  <a:lnTo>
                    <a:pt x="624" y="11"/>
                  </a:lnTo>
                  <a:lnTo>
                    <a:pt x="628" y="15"/>
                  </a:lnTo>
                  <a:lnTo>
                    <a:pt x="638" y="24"/>
                  </a:lnTo>
                  <a:lnTo>
                    <a:pt x="647" y="38"/>
                  </a:lnTo>
                  <a:lnTo>
                    <a:pt x="658" y="57"/>
                  </a:lnTo>
                  <a:lnTo>
                    <a:pt x="671" y="82"/>
                  </a:lnTo>
                  <a:lnTo>
                    <a:pt x="680" y="101"/>
                  </a:lnTo>
                  <a:lnTo>
                    <a:pt x="693" y="127"/>
                  </a:lnTo>
                  <a:lnTo>
                    <a:pt x="706" y="158"/>
                  </a:lnTo>
                  <a:lnTo>
                    <a:pt x="723" y="192"/>
                  </a:lnTo>
                  <a:lnTo>
                    <a:pt x="739" y="229"/>
                  </a:lnTo>
                  <a:lnTo>
                    <a:pt x="757" y="269"/>
                  </a:lnTo>
                  <a:lnTo>
                    <a:pt x="775" y="309"/>
                  </a:lnTo>
                  <a:lnTo>
                    <a:pt x="793" y="347"/>
                  </a:lnTo>
                  <a:lnTo>
                    <a:pt x="877" y="537"/>
                  </a:lnTo>
                  <a:lnTo>
                    <a:pt x="955" y="547"/>
                  </a:lnTo>
                  <a:lnTo>
                    <a:pt x="980" y="551"/>
                  </a:lnTo>
                  <a:lnTo>
                    <a:pt x="1000" y="554"/>
                  </a:lnTo>
                  <a:lnTo>
                    <a:pt x="1016" y="554"/>
                  </a:lnTo>
                  <a:lnTo>
                    <a:pt x="1028" y="552"/>
                  </a:lnTo>
                  <a:lnTo>
                    <a:pt x="1039" y="550"/>
                  </a:lnTo>
                  <a:lnTo>
                    <a:pt x="1049" y="544"/>
                  </a:lnTo>
                  <a:lnTo>
                    <a:pt x="1060" y="537"/>
                  </a:lnTo>
                  <a:lnTo>
                    <a:pt x="1071" y="528"/>
                  </a:lnTo>
                  <a:lnTo>
                    <a:pt x="1105" y="496"/>
                  </a:lnTo>
                  <a:lnTo>
                    <a:pt x="1138" y="537"/>
                  </a:lnTo>
                  <a:lnTo>
                    <a:pt x="1153" y="556"/>
                  </a:lnTo>
                  <a:lnTo>
                    <a:pt x="1172" y="581"/>
                  </a:lnTo>
                  <a:lnTo>
                    <a:pt x="1193" y="609"/>
                  </a:lnTo>
                  <a:lnTo>
                    <a:pt x="1211" y="633"/>
                  </a:lnTo>
                  <a:lnTo>
                    <a:pt x="1252" y="691"/>
                  </a:lnTo>
                  <a:lnTo>
                    <a:pt x="1203" y="708"/>
                  </a:lnTo>
                  <a:lnTo>
                    <a:pt x="1190" y="712"/>
                  </a:lnTo>
                  <a:lnTo>
                    <a:pt x="1175" y="720"/>
                  </a:lnTo>
                  <a:lnTo>
                    <a:pt x="1159" y="731"/>
                  </a:lnTo>
                  <a:lnTo>
                    <a:pt x="1138" y="745"/>
                  </a:lnTo>
                  <a:lnTo>
                    <a:pt x="1117" y="760"/>
                  </a:lnTo>
                  <a:lnTo>
                    <a:pt x="1097" y="776"/>
                  </a:lnTo>
                  <a:lnTo>
                    <a:pt x="1075" y="793"/>
                  </a:lnTo>
                  <a:lnTo>
                    <a:pt x="1054" y="811"/>
                  </a:lnTo>
                  <a:lnTo>
                    <a:pt x="1027" y="836"/>
                  </a:lnTo>
                  <a:lnTo>
                    <a:pt x="1005" y="856"/>
                  </a:lnTo>
                  <a:lnTo>
                    <a:pt x="987" y="874"/>
                  </a:lnTo>
                  <a:lnTo>
                    <a:pt x="973" y="889"/>
                  </a:lnTo>
                  <a:lnTo>
                    <a:pt x="963" y="904"/>
                  </a:lnTo>
                  <a:lnTo>
                    <a:pt x="956" y="917"/>
                  </a:lnTo>
                  <a:lnTo>
                    <a:pt x="951" y="929"/>
                  </a:lnTo>
                  <a:lnTo>
                    <a:pt x="948" y="941"/>
                  </a:lnTo>
                  <a:lnTo>
                    <a:pt x="947" y="954"/>
                  </a:lnTo>
                  <a:lnTo>
                    <a:pt x="944" y="965"/>
                  </a:lnTo>
                  <a:lnTo>
                    <a:pt x="939" y="976"/>
                  </a:lnTo>
                  <a:lnTo>
                    <a:pt x="930" y="985"/>
                  </a:lnTo>
                  <a:lnTo>
                    <a:pt x="919" y="996"/>
                  </a:lnTo>
                  <a:lnTo>
                    <a:pt x="904" y="1007"/>
                  </a:lnTo>
                  <a:lnTo>
                    <a:pt x="886" y="1021"/>
                  </a:lnTo>
                  <a:lnTo>
                    <a:pt x="863" y="1036"/>
                  </a:lnTo>
                  <a:lnTo>
                    <a:pt x="831" y="1055"/>
                  </a:lnTo>
                  <a:lnTo>
                    <a:pt x="808" y="1069"/>
                  </a:lnTo>
                  <a:lnTo>
                    <a:pt x="791" y="1079"/>
                  </a:lnTo>
                  <a:lnTo>
                    <a:pt x="779" y="1084"/>
                  </a:lnTo>
                  <a:lnTo>
                    <a:pt x="775" y="1086"/>
                  </a:lnTo>
                  <a:lnTo>
                    <a:pt x="771" y="1086"/>
                  </a:lnTo>
                  <a:lnTo>
                    <a:pt x="767" y="1086"/>
                  </a:lnTo>
                  <a:lnTo>
                    <a:pt x="763" y="1084"/>
                  </a:lnTo>
                  <a:lnTo>
                    <a:pt x="757" y="1080"/>
                  </a:lnTo>
                  <a:lnTo>
                    <a:pt x="750" y="10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66" name="Freeform 62"/>
            <p:cNvSpPr>
              <a:spLocks/>
            </p:cNvSpPr>
            <p:nvPr/>
          </p:nvSpPr>
          <p:spPr bwMode="auto">
            <a:xfrm>
              <a:off x="1517361" y="5077114"/>
              <a:ext cx="188003" cy="221989"/>
            </a:xfrm>
            <a:custGeom>
              <a:avLst/>
              <a:gdLst>
                <a:gd name="T0" fmla="*/ 822 w 1560"/>
                <a:gd name="T1" fmla="*/ 1761 h 1842"/>
                <a:gd name="T2" fmla="*/ 747 w 1560"/>
                <a:gd name="T3" fmla="*/ 1743 h 1842"/>
                <a:gd name="T4" fmla="*/ 485 w 1560"/>
                <a:gd name="T5" fmla="*/ 1552 h 1842"/>
                <a:gd name="T6" fmla="*/ 417 w 1560"/>
                <a:gd name="T7" fmla="*/ 1477 h 1842"/>
                <a:gd name="T8" fmla="*/ 398 w 1560"/>
                <a:gd name="T9" fmla="*/ 1479 h 1842"/>
                <a:gd name="T10" fmla="*/ 354 w 1560"/>
                <a:gd name="T11" fmla="*/ 1519 h 1842"/>
                <a:gd name="T12" fmla="*/ 295 w 1560"/>
                <a:gd name="T13" fmla="*/ 1541 h 1842"/>
                <a:gd name="T14" fmla="*/ 232 w 1560"/>
                <a:gd name="T15" fmla="*/ 1532 h 1842"/>
                <a:gd name="T16" fmla="*/ 206 w 1560"/>
                <a:gd name="T17" fmla="*/ 1501 h 1842"/>
                <a:gd name="T18" fmla="*/ 130 w 1560"/>
                <a:gd name="T19" fmla="*/ 1353 h 1842"/>
                <a:gd name="T20" fmla="*/ 45 w 1560"/>
                <a:gd name="T21" fmla="*/ 1158 h 1842"/>
                <a:gd name="T22" fmla="*/ 1 w 1560"/>
                <a:gd name="T23" fmla="*/ 1048 h 1842"/>
                <a:gd name="T24" fmla="*/ 12 w 1560"/>
                <a:gd name="T25" fmla="*/ 1030 h 1842"/>
                <a:gd name="T26" fmla="*/ 116 w 1560"/>
                <a:gd name="T27" fmla="*/ 1023 h 1842"/>
                <a:gd name="T28" fmla="*/ 290 w 1560"/>
                <a:gd name="T29" fmla="*/ 1002 h 1842"/>
                <a:gd name="T30" fmla="*/ 537 w 1560"/>
                <a:gd name="T31" fmla="*/ 954 h 1842"/>
                <a:gd name="T32" fmla="*/ 585 w 1560"/>
                <a:gd name="T33" fmla="*/ 931 h 1842"/>
                <a:gd name="T34" fmla="*/ 609 w 1560"/>
                <a:gd name="T35" fmla="*/ 834 h 1842"/>
                <a:gd name="T36" fmla="*/ 646 w 1560"/>
                <a:gd name="T37" fmla="*/ 639 h 1842"/>
                <a:gd name="T38" fmla="*/ 699 w 1560"/>
                <a:gd name="T39" fmla="*/ 603 h 1842"/>
                <a:gd name="T40" fmla="*/ 767 w 1560"/>
                <a:gd name="T41" fmla="*/ 579 h 1842"/>
                <a:gd name="T42" fmla="*/ 801 w 1560"/>
                <a:gd name="T43" fmla="*/ 544 h 1842"/>
                <a:gd name="T44" fmla="*/ 882 w 1560"/>
                <a:gd name="T45" fmla="*/ 404 h 1842"/>
                <a:gd name="T46" fmla="*/ 951 w 1560"/>
                <a:gd name="T47" fmla="*/ 308 h 1842"/>
                <a:gd name="T48" fmla="*/ 1053 w 1560"/>
                <a:gd name="T49" fmla="*/ 242 h 1842"/>
                <a:gd name="T50" fmla="*/ 1152 w 1560"/>
                <a:gd name="T51" fmla="*/ 162 h 1842"/>
                <a:gd name="T52" fmla="*/ 1238 w 1560"/>
                <a:gd name="T53" fmla="*/ 48 h 1842"/>
                <a:gd name="T54" fmla="*/ 1278 w 1560"/>
                <a:gd name="T55" fmla="*/ 1 h 1842"/>
                <a:gd name="T56" fmla="*/ 1337 w 1560"/>
                <a:gd name="T57" fmla="*/ 30 h 1842"/>
                <a:gd name="T58" fmla="*/ 1416 w 1560"/>
                <a:gd name="T59" fmla="*/ 88 h 1842"/>
                <a:gd name="T60" fmla="*/ 1428 w 1560"/>
                <a:gd name="T61" fmla="*/ 111 h 1842"/>
                <a:gd name="T62" fmla="*/ 1423 w 1560"/>
                <a:gd name="T63" fmla="*/ 157 h 1842"/>
                <a:gd name="T64" fmla="*/ 1418 w 1560"/>
                <a:gd name="T65" fmla="*/ 210 h 1842"/>
                <a:gd name="T66" fmla="*/ 1428 w 1560"/>
                <a:gd name="T67" fmla="*/ 247 h 1842"/>
                <a:gd name="T68" fmla="*/ 1454 w 1560"/>
                <a:gd name="T69" fmla="*/ 268 h 1842"/>
                <a:gd name="T70" fmla="*/ 1489 w 1560"/>
                <a:gd name="T71" fmla="*/ 272 h 1842"/>
                <a:gd name="T72" fmla="*/ 1508 w 1560"/>
                <a:gd name="T73" fmla="*/ 279 h 1842"/>
                <a:gd name="T74" fmla="*/ 1523 w 1560"/>
                <a:gd name="T75" fmla="*/ 317 h 1842"/>
                <a:gd name="T76" fmla="*/ 1560 w 1560"/>
                <a:gd name="T77" fmla="*/ 565 h 1842"/>
                <a:gd name="T78" fmla="*/ 1438 w 1560"/>
                <a:gd name="T79" fmla="*/ 660 h 1842"/>
                <a:gd name="T80" fmla="*/ 1332 w 1560"/>
                <a:gd name="T81" fmla="*/ 777 h 1842"/>
                <a:gd name="T82" fmla="*/ 1259 w 1560"/>
                <a:gd name="T83" fmla="*/ 1092 h 1842"/>
                <a:gd name="T84" fmla="*/ 1281 w 1560"/>
                <a:gd name="T85" fmla="*/ 1197 h 1842"/>
                <a:gd name="T86" fmla="*/ 1266 w 1560"/>
                <a:gd name="T87" fmla="*/ 1213 h 1842"/>
                <a:gd name="T88" fmla="*/ 1204 w 1560"/>
                <a:gd name="T89" fmla="*/ 1215 h 1842"/>
                <a:gd name="T90" fmla="*/ 1170 w 1560"/>
                <a:gd name="T91" fmla="*/ 1222 h 1842"/>
                <a:gd name="T92" fmla="*/ 1124 w 1560"/>
                <a:gd name="T93" fmla="*/ 1263 h 1842"/>
                <a:gd name="T94" fmla="*/ 1065 w 1560"/>
                <a:gd name="T95" fmla="*/ 1346 h 1842"/>
                <a:gd name="T96" fmla="*/ 1051 w 1560"/>
                <a:gd name="T97" fmla="*/ 1420 h 1842"/>
                <a:gd name="T98" fmla="*/ 1058 w 1560"/>
                <a:gd name="T99" fmla="*/ 1549 h 1842"/>
                <a:gd name="T100" fmla="*/ 1066 w 1560"/>
                <a:gd name="T101" fmla="*/ 1595 h 1842"/>
                <a:gd name="T102" fmla="*/ 1051 w 1560"/>
                <a:gd name="T103" fmla="*/ 1629 h 1842"/>
                <a:gd name="T104" fmla="*/ 1024 w 1560"/>
                <a:gd name="T105" fmla="*/ 1670 h 1842"/>
                <a:gd name="T106" fmla="*/ 1006 w 1560"/>
                <a:gd name="T107" fmla="*/ 1725 h 1842"/>
                <a:gd name="T108" fmla="*/ 994 w 1560"/>
                <a:gd name="T109" fmla="*/ 1783 h 1842"/>
                <a:gd name="T110" fmla="*/ 966 w 1560"/>
                <a:gd name="T111" fmla="*/ 1816 h 1842"/>
                <a:gd name="T112" fmla="*/ 915 w 1560"/>
                <a:gd name="T113" fmla="*/ 1841 h 1842"/>
                <a:gd name="T114" fmla="*/ 878 w 1560"/>
                <a:gd name="T115" fmla="*/ 1813 h 1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60" h="1842">
                  <a:moveTo>
                    <a:pt x="860" y="1796"/>
                  </a:moveTo>
                  <a:lnTo>
                    <a:pt x="846" y="1782"/>
                  </a:lnTo>
                  <a:lnTo>
                    <a:pt x="834" y="1771"/>
                  </a:lnTo>
                  <a:lnTo>
                    <a:pt x="822" y="1761"/>
                  </a:lnTo>
                  <a:lnTo>
                    <a:pt x="808" y="1756"/>
                  </a:lnTo>
                  <a:lnTo>
                    <a:pt x="791" y="1750"/>
                  </a:lnTo>
                  <a:lnTo>
                    <a:pt x="772" y="1746"/>
                  </a:lnTo>
                  <a:lnTo>
                    <a:pt x="747" y="1743"/>
                  </a:lnTo>
                  <a:lnTo>
                    <a:pt x="717" y="1741"/>
                  </a:lnTo>
                  <a:lnTo>
                    <a:pt x="618" y="1731"/>
                  </a:lnTo>
                  <a:lnTo>
                    <a:pt x="523" y="1602"/>
                  </a:lnTo>
                  <a:lnTo>
                    <a:pt x="485" y="1552"/>
                  </a:lnTo>
                  <a:lnTo>
                    <a:pt x="452" y="1512"/>
                  </a:lnTo>
                  <a:lnTo>
                    <a:pt x="438" y="1496"/>
                  </a:lnTo>
                  <a:lnTo>
                    <a:pt x="426" y="1483"/>
                  </a:lnTo>
                  <a:lnTo>
                    <a:pt x="417" y="1477"/>
                  </a:lnTo>
                  <a:lnTo>
                    <a:pt x="413" y="1474"/>
                  </a:lnTo>
                  <a:lnTo>
                    <a:pt x="409" y="1474"/>
                  </a:lnTo>
                  <a:lnTo>
                    <a:pt x="404" y="1477"/>
                  </a:lnTo>
                  <a:lnTo>
                    <a:pt x="398" y="1479"/>
                  </a:lnTo>
                  <a:lnTo>
                    <a:pt x="391" y="1483"/>
                  </a:lnTo>
                  <a:lnTo>
                    <a:pt x="378" y="1494"/>
                  </a:lnTo>
                  <a:lnTo>
                    <a:pt x="365" y="1508"/>
                  </a:lnTo>
                  <a:lnTo>
                    <a:pt x="354" y="1519"/>
                  </a:lnTo>
                  <a:lnTo>
                    <a:pt x="342" y="1527"/>
                  </a:lnTo>
                  <a:lnTo>
                    <a:pt x="327" y="1534"/>
                  </a:lnTo>
                  <a:lnTo>
                    <a:pt x="312" y="1538"/>
                  </a:lnTo>
                  <a:lnTo>
                    <a:pt x="295" y="1541"/>
                  </a:lnTo>
                  <a:lnTo>
                    <a:pt x="277" y="1541"/>
                  </a:lnTo>
                  <a:lnTo>
                    <a:pt x="258" y="1538"/>
                  </a:lnTo>
                  <a:lnTo>
                    <a:pt x="237" y="1534"/>
                  </a:lnTo>
                  <a:lnTo>
                    <a:pt x="232" y="1532"/>
                  </a:lnTo>
                  <a:lnTo>
                    <a:pt x="228" y="1529"/>
                  </a:lnTo>
                  <a:lnTo>
                    <a:pt x="222" y="1525"/>
                  </a:lnTo>
                  <a:lnTo>
                    <a:pt x="217" y="1518"/>
                  </a:lnTo>
                  <a:lnTo>
                    <a:pt x="206" y="1501"/>
                  </a:lnTo>
                  <a:lnTo>
                    <a:pt x="191" y="1478"/>
                  </a:lnTo>
                  <a:lnTo>
                    <a:pt x="174" y="1445"/>
                  </a:lnTo>
                  <a:lnTo>
                    <a:pt x="153" y="1404"/>
                  </a:lnTo>
                  <a:lnTo>
                    <a:pt x="130" y="1353"/>
                  </a:lnTo>
                  <a:lnTo>
                    <a:pt x="103" y="1291"/>
                  </a:lnTo>
                  <a:lnTo>
                    <a:pt x="82" y="1244"/>
                  </a:lnTo>
                  <a:lnTo>
                    <a:pt x="63" y="1199"/>
                  </a:lnTo>
                  <a:lnTo>
                    <a:pt x="45" y="1158"/>
                  </a:lnTo>
                  <a:lnTo>
                    <a:pt x="30" y="1120"/>
                  </a:lnTo>
                  <a:lnTo>
                    <a:pt x="17" y="1090"/>
                  </a:lnTo>
                  <a:lnTo>
                    <a:pt x="8" y="1065"/>
                  </a:lnTo>
                  <a:lnTo>
                    <a:pt x="1" y="1048"/>
                  </a:lnTo>
                  <a:lnTo>
                    <a:pt x="0" y="1039"/>
                  </a:lnTo>
                  <a:lnTo>
                    <a:pt x="1" y="1035"/>
                  </a:lnTo>
                  <a:lnTo>
                    <a:pt x="5" y="1032"/>
                  </a:lnTo>
                  <a:lnTo>
                    <a:pt x="12" y="1030"/>
                  </a:lnTo>
                  <a:lnTo>
                    <a:pt x="22" y="1027"/>
                  </a:lnTo>
                  <a:lnTo>
                    <a:pt x="50" y="1024"/>
                  </a:lnTo>
                  <a:lnTo>
                    <a:pt x="92" y="1023"/>
                  </a:lnTo>
                  <a:lnTo>
                    <a:pt x="116" y="1023"/>
                  </a:lnTo>
                  <a:lnTo>
                    <a:pt x="144" y="1020"/>
                  </a:lnTo>
                  <a:lnTo>
                    <a:pt x="177" y="1017"/>
                  </a:lnTo>
                  <a:lnTo>
                    <a:pt x="213" y="1013"/>
                  </a:lnTo>
                  <a:lnTo>
                    <a:pt x="290" y="1002"/>
                  </a:lnTo>
                  <a:lnTo>
                    <a:pt x="371" y="988"/>
                  </a:lnTo>
                  <a:lnTo>
                    <a:pt x="446" y="975"/>
                  </a:lnTo>
                  <a:lnTo>
                    <a:pt x="511" y="961"/>
                  </a:lnTo>
                  <a:lnTo>
                    <a:pt x="537" y="954"/>
                  </a:lnTo>
                  <a:lnTo>
                    <a:pt x="558" y="947"/>
                  </a:lnTo>
                  <a:lnTo>
                    <a:pt x="573" y="942"/>
                  </a:lnTo>
                  <a:lnTo>
                    <a:pt x="581" y="938"/>
                  </a:lnTo>
                  <a:lnTo>
                    <a:pt x="585" y="931"/>
                  </a:lnTo>
                  <a:lnTo>
                    <a:pt x="589" y="920"/>
                  </a:lnTo>
                  <a:lnTo>
                    <a:pt x="593" y="903"/>
                  </a:lnTo>
                  <a:lnTo>
                    <a:pt x="599" y="884"/>
                  </a:lnTo>
                  <a:lnTo>
                    <a:pt x="609" y="834"/>
                  </a:lnTo>
                  <a:lnTo>
                    <a:pt x="620" y="778"/>
                  </a:lnTo>
                  <a:lnTo>
                    <a:pt x="629" y="722"/>
                  </a:lnTo>
                  <a:lnTo>
                    <a:pt x="637" y="674"/>
                  </a:lnTo>
                  <a:lnTo>
                    <a:pt x="646" y="639"/>
                  </a:lnTo>
                  <a:lnTo>
                    <a:pt x="651" y="623"/>
                  </a:lnTo>
                  <a:lnTo>
                    <a:pt x="661" y="619"/>
                  </a:lnTo>
                  <a:lnTo>
                    <a:pt x="677" y="612"/>
                  </a:lnTo>
                  <a:lnTo>
                    <a:pt x="699" y="603"/>
                  </a:lnTo>
                  <a:lnTo>
                    <a:pt x="724" y="597"/>
                  </a:lnTo>
                  <a:lnTo>
                    <a:pt x="743" y="590"/>
                  </a:lnTo>
                  <a:lnTo>
                    <a:pt x="760" y="583"/>
                  </a:lnTo>
                  <a:lnTo>
                    <a:pt x="767" y="579"/>
                  </a:lnTo>
                  <a:lnTo>
                    <a:pt x="774" y="575"/>
                  </a:lnTo>
                  <a:lnTo>
                    <a:pt x="780" y="569"/>
                  </a:lnTo>
                  <a:lnTo>
                    <a:pt x="786" y="562"/>
                  </a:lnTo>
                  <a:lnTo>
                    <a:pt x="801" y="544"/>
                  </a:lnTo>
                  <a:lnTo>
                    <a:pt x="816" y="520"/>
                  </a:lnTo>
                  <a:lnTo>
                    <a:pt x="835" y="487"/>
                  </a:lnTo>
                  <a:lnTo>
                    <a:pt x="859" y="444"/>
                  </a:lnTo>
                  <a:lnTo>
                    <a:pt x="882" y="404"/>
                  </a:lnTo>
                  <a:lnTo>
                    <a:pt x="901" y="371"/>
                  </a:lnTo>
                  <a:lnTo>
                    <a:pt x="919" y="345"/>
                  </a:lnTo>
                  <a:lnTo>
                    <a:pt x="936" y="324"/>
                  </a:lnTo>
                  <a:lnTo>
                    <a:pt x="951" y="308"/>
                  </a:lnTo>
                  <a:lnTo>
                    <a:pt x="970" y="293"/>
                  </a:lnTo>
                  <a:lnTo>
                    <a:pt x="991" y="279"/>
                  </a:lnTo>
                  <a:lnTo>
                    <a:pt x="1017" y="262"/>
                  </a:lnTo>
                  <a:lnTo>
                    <a:pt x="1053" y="242"/>
                  </a:lnTo>
                  <a:lnTo>
                    <a:pt x="1083" y="221"/>
                  </a:lnTo>
                  <a:lnTo>
                    <a:pt x="1108" y="203"/>
                  </a:lnTo>
                  <a:lnTo>
                    <a:pt x="1131" y="184"/>
                  </a:lnTo>
                  <a:lnTo>
                    <a:pt x="1152" y="162"/>
                  </a:lnTo>
                  <a:lnTo>
                    <a:pt x="1172" y="139"/>
                  </a:lnTo>
                  <a:lnTo>
                    <a:pt x="1193" y="111"/>
                  </a:lnTo>
                  <a:lnTo>
                    <a:pt x="1216" y="77"/>
                  </a:lnTo>
                  <a:lnTo>
                    <a:pt x="1238" y="48"/>
                  </a:lnTo>
                  <a:lnTo>
                    <a:pt x="1258" y="22"/>
                  </a:lnTo>
                  <a:lnTo>
                    <a:pt x="1266" y="14"/>
                  </a:lnTo>
                  <a:lnTo>
                    <a:pt x="1273" y="5"/>
                  </a:lnTo>
                  <a:lnTo>
                    <a:pt x="1278" y="1"/>
                  </a:lnTo>
                  <a:lnTo>
                    <a:pt x="1282" y="0"/>
                  </a:lnTo>
                  <a:lnTo>
                    <a:pt x="1293" y="4"/>
                  </a:lnTo>
                  <a:lnTo>
                    <a:pt x="1313" y="14"/>
                  </a:lnTo>
                  <a:lnTo>
                    <a:pt x="1337" y="30"/>
                  </a:lnTo>
                  <a:lnTo>
                    <a:pt x="1366" y="48"/>
                  </a:lnTo>
                  <a:lnTo>
                    <a:pt x="1387" y="64"/>
                  </a:lnTo>
                  <a:lnTo>
                    <a:pt x="1403" y="77"/>
                  </a:lnTo>
                  <a:lnTo>
                    <a:pt x="1416" y="88"/>
                  </a:lnTo>
                  <a:lnTo>
                    <a:pt x="1423" y="97"/>
                  </a:lnTo>
                  <a:lnTo>
                    <a:pt x="1425" y="102"/>
                  </a:lnTo>
                  <a:lnTo>
                    <a:pt x="1427" y="107"/>
                  </a:lnTo>
                  <a:lnTo>
                    <a:pt x="1428" y="111"/>
                  </a:lnTo>
                  <a:lnTo>
                    <a:pt x="1429" y="117"/>
                  </a:lnTo>
                  <a:lnTo>
                    <a:pt x="1428" y="128"/>
                  </a:lnTo>
                  <a:lnTo>
                    <a:pt x="1425" y="141"/>
                  </a:lnTo>
                  <a:lnTo>
                    <a:pt x="1423" y="157"/>
                  </a:lnTo>
                  <a:lnTo>
                    <a:pt x="1420" y="172"/>
                  </a:lnTo>
                  <a:lnTo>
                    <a:pt x="1418" y="185"/>
                  </a:lnTo>
                  <a:lnTo>
                    <a:pt x="1418" y="198"/>
                  </a:lnTo>
                  <a:lnTo>
                    <a:pt x="1418" y="210"/>
                  </a:lnTo>
                  <a:lnTo>
                    <a:pt x="1420" y="221"/>
                  </a:lnTo>
                  <a:lnTo>
                    <a:pt x="1421" y="231"/>
                  </a:lnTo>
                  <a:lnTo>
                    <a:pt x="1424" y="239"/>
                  </a:lnTo>
                  <a:lnTo>
                    <a:pt x="1428" y="247"/>
                  </a:lnTo>
                  <a:lnTo>
                    <a:pt x="1434" y="254"/>
                  </a:lnTo>
                  <a:lnTo>
                    <a:pt x="1439" y="260"/>
                  </a:lnTo>
                  <a:lnTo>
                    <a:pt x="1446" y="264"/>
                  </a:lnTo>
                  <a:lnTo>
                    <a:pt x="1454" y="268"/>
                  </a:lnTo>
                  <a:lnTo>
                    <a:pt x="1462" y="271"/>
                  </a:lnTo>
                  <a:lnTo>
                    <a:pt x="1472" y="272"/>
                  </a:lnTo>
                  <a:lnTo>
                    <a:pt x="1482" y="272"/>
                  </a:lnTo>
                  <a:lnTo>
                    <a:pt x="1489" y="272"/>
                  </a:lnTo>
                  <a:lnTo>
                    <a:pt x="1494" y="273"/>
                  </a:lnTo>
                  <a:lnTo>
                    <a:pt x="1500" y="275"/>
                  </a:lnTo>
                  <a:lnTo>
                    <a:pt x="1504" y="276"/>
                  </a:lnTo>
                  <a:lnTo>
                    <a:pt x="1508" y="279"/>
                  </a:lnTo>
                  <a:lnTo>
                    <a:pt x="1512" y="283"/>
                  </a:lnTo>
                  <a:lnTo>
                    <a:pt x="1515" y="289"/>
                  </a:lnTo>
                  <a:lnTo>
                    <a:pt x="1517" y="297"/>
                  </a:lnTo>
                  <a:lnTo>
                    <a:pt x="1523" y="317"/>
                  </a:lnTo>
                  <a:lnTo>
                    <a:pt x="1528" y="346"/>
                  </a:lnTo>
                  <a:lnTo>
                    <a:pt x="1535" y="388"/>
                  </a:lnTo>
                  <a:lnTo>
                    <a:pt x="1544" y="441"/>
                  </a:lnTo>
                  <a:lnTo>
                    <a:pt x="1560" y="565"/>
                  </a:lnTo>
                  <a:lnTo>
                    <a:pt x="1522" y="592"/>
                  </a:lnTo>
                  <a:lnTo>
                    <a:pt x="1493" y="613"/>
                  </a:lnTo>
                  <a:lnTo>
                    <a:pt x="1464" y="636"/>
                  </a:lnTo>
                  <a:lnTo>
                    <a:pt x="1438" y="660"/>
                  </a:lnTo>
                  <a:lnTo>
                    <a:pt x="1412" y="686"/>
                  </a:lnTo>
                  <a:lnTo>
                    <a:pt x="1385" y="713"/>
                  </a:lnTo>
                  <a:lnTo>
                    <a:pt x="1358" y="744"/>
                  </a:lnTo>
                  <a:lnTo>
                    <a:pt x="1332" y="777"/>
                  </a:lnTo>
                  <a:lnTo>
                    <a:pt x="1303" y="812"/>
                  </a:lnTo>
                  <a:lnTo>
                    <a:pt x="1222" y="917"/>
                  </a:lnTo>
                  <a:lnTo>
                    <a:pt x="1248" y="1041"/>
                  </a:lnTo>
                  <a:lnTo>
                    <a:pt x="1259" y="1092"/>
                  </a:lnTo>
                  <a:lnTo>
                    <a:pt x="1267" y="1136"/>
                  </a:lnTo>
                  <a:lnTo>
                    <a:pt x="1275" y="1170"/>
                  </a:lnTo>
                  <a:lnTo>
                    <a:pt x="1280" y="1189"/>
                  </a:lnTo>
                  <a:lnTo>
                    <a:pt x="1281" y="1197"/>
                  </a:lnTo>
                  <a:lnTo>
                    <a:pt x="1281" y="1203"/>
                  </a:lnTo>
                  <a:lnTo>
                    <a:pt x="1278" y="1207"/>
                  </a:lnTo>
                  <a:lnTo>
                    <a:pt x="1274" y="1210"/>
                  </a:lnTo>
                  <a:lnTo>
                    <a:pt x="1266" y="1213"/>
                  </a:lnTo>
                  <a:lnTo>
                    <a:pt x="1256" y="1214"/>
                  </a:lnTo>
                  <a:lnTo>
                    <a:pt x="1241" y="1214"/>
                  </a:lnTo>
                  <a:lnTo>
                    <a:pt x="1223" y="1214"/>
                  </a:lnTo>
                  <a:lnTo>
                    <a:pt x="1204" y="1215"/>
                  </a:lnTo>
                  <a:lnTo>
                    <a:pt x="1189" y="1217"/>
                  </a:lnTo>
                  <a:lnTo>
                    <a:pt x="1182" y="1218"/>
                  </a:lnTo>
                  <a:lnTo>
                    <a:pt x="1175" y="1219"/>
                  </a:lnTo>
                  <a:lnTo>
                    <a:pt x="1170" y="1222"/>
                  </a:lnTo>
                  <a:lnTo>
                    <a:pt x="1164" y="1225"/>
                  </a:lnTo>
                  <a:lnTo>
                    <a:pt x="1152" y="1233"/>
                  </a:lnTo>
                  <a:lnTo>
                    <a:pt x="1139" y="1247"/>
                  </a:lnTo>
                  <a:lnTo>
                    <a:pt x="1124" y="1263"/>
                  </a:lnTo>
                  <a:lnTo>
                    <a:pt x="1106" y="1287"/>
                  </a:lnTo>
                  <a:lnTo>
                    <a:pt x="1088" y="1310"/>
                  </a:lnTo>
                  <a:lnTo>
                    <a:pt x="1075" y="1329"/>
                  </a:lnTo>
                  <a:lnTo>
                    <a:pt x="1065" y="1346"/>
                  </a:lnTo>
                  <a:lnTo>
                    <a:pt x="1058" y="1361"/>
                  </a:lnTo>
                  <a:lnTo>
                    <a:pt x="1054" y="1379"/>
                  </a:lnTo>
                  <a:lnTo>
                    <a:pt x="1053" y="1397"/>
                  </a:lnTo>
                  <a:lnTo>
                    <a:pt x="1051" y="1420"/>
                  </a:lnTo>
                  <a:lnTo>
                    <a:pt x="1051" y="1448"/>
                  </a:lnTo>
                  <a:lnTo>
                    <a:pt x="1053" y="1485"/>
                  </a:lnTo>
                  <a:lnTo>
                    <a:pt x="1055" y="1519"/>
                  </a:lnTo>
                  <a:lnTo>
                    <a:pt x="1058" y="1549"/>
                  </a:lnTo>
                  <a:lnTo>
                    <a:pt x="1062" y="1569"/>
                  </a:lnTo>
                  <a:lnTo>
                    <a:pt x="1065" y="1578"/>
                  </a:lnTo>
                  <a:lnTo>
                    <a:pt x="1066" y="1587"/>
                  </a:lnTo>
                  <a:lnTo>
                    <a:pt x="1066" y="1595"/>
                  </a:lnTo>
                  <a:lnTo>
                    <a:pt x="1065" y="1603"/>
                  </a:lnTo>
                  <a:lnTo>
                    <a:pt x="1061" y="1611"/>
                  </a:lnTo>
                  <a:lnTo>
                    <a:pt x="1057" y="1621"/>
                  </a:lnTo>
                  <a:lnTo>
                    <a:pt x="1051" y="1629"/>
                  </a:lnTo>
                  <a:lnTo>
                    <a:pt x="1043" y="1639"/>
                  </a:lnTo>
                  <a:lnTo>
                    <a:pt x="1038" y="1647"/>
                  </a:lnTo>
                  <a:lnTo>
                    <a:pt x="1031" y="1658"/>
                  </a:lnTo>
                  <a:lnTo>
                    <a:pt x="1024" y="1670"/>
                  </a:lnTo>
                  <a:lnTo>
                    <a:pt x="1018" y="1684"/>
                  </a:lnTo>
                  <a:lnTo>
                    <a:pt x="1014" y="1698"/>
                  </a:lnTo>
                  <a:lnTo>
                    <a:pt x="1010" y="1712"/>
                  </a:lnTo>
                  <a:lnTo>
                    <a:pt x="1006" y="1725"/>
                  </a:lnTo>
                  <a:lnTo>
                    <a:pt x="1005" y="1739"/>
                  </a:lnTo>
                  <a:lnTo>
                    <a:pt x="1000" y="1756"/>
                  </a:lnTo>
                  <a:lnTo>
                    <a:pt x="998" y="1771"/>
                  </a:lnTo>
                  <a:lnTo>
                    <a:pt x="994" y="1783"/>
                  </a:lnTo>
                  <a:lnTo>
                    <a:pt x="988" y="1793"/>
                  </a:lnTo>
                  <a:lnTo>
                    <a:pt x="983" y="1801"/>
                  </a:lnTo>
                  <a:lnTo>
                    <a:pt x="974" y="1809"/>
                  </a:lnTo>
                  <a:lnTo>
                    <a:pt x="966" y="1816"/>
                  </a:lnTo>
                  <a:lnTo>
                    <a:pt x="955" y="1822"/>
                  </a:lnTo>
                  <a:lnTo>
                    <a:pt x="939" y="1830"/>
                  </a:lnTo>
                  <a:lnTo>
                    <a:pt x="925" y="1837"/>
                  </a:lnTo>
                  <a:lnTo>
                    <a:pt x="915" y="1841"/>
                  </a:lnTo>
                  <a:lnTo>
                    <a:pt x="911" y="1842"/>
                  </a:lnTo>
                  <a:lnTo>
                    <a:pt x="906" y="1838"/>
                  </a:lnTo>
                  <a:lnTo>
                    <a:pt x="895" y="1829"/>
                  </a:lnTo>
                  <a:lnTo>
                    <a:pt x="878" y="1813"/>
                  </a:lnTo>
                  <a:lnTo>
                    <a:pt x="860" y="179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67" name="Freeform 63"/>
            <p:cNvSpPr>
              <a:spLocks/>
            </p:cNvSpPr>
            <p:nvPr/>
          </p:nvSpPr>
          <p:spPr bwMode="auto">
            <a:xfrm>
              <a:off x="1746219" y="5281387"/>
              <a:ext cx="393361" cy="227773"/>
            </a:xfrm>
            <a:custGeom>
              <a:avLst/>
              <a:gdLst>
                <a:gd name="T0" fmla="*/ 1334 w 3264"/>
                <a:gd name="T1" fmla="*/ 1794 h 1889"/>
                <a:gd name="T2" fmla="*/ 1111 w 3264"/>
                <a:gd name="T3" fmla="*/ 1816 h 1889"/>
                <a:gd name="T4" fmla="*/ 946 w 3264"/>
                <a:gd name="T5" fmla="*/ 1804 h 1889"/>
                <a:gd name="T6" fmla="*/ 844 w 3264"/>
                <a:gd name="T7" fmla="*/ 1756 h 1889"/>
                <a:gd name="T8" fmla="*/ 598 w 3264"/>
                <a:gd name="T9" fmla="*/ 1627 h 1889"/>
                <a:gd name="T10" fmla="*/ 538 w 3264"/>
                <a:gd name="T11" fmla="*/ 1649 h 1889"/>
                <a:gd name="T12" fmla="*/ 525 w 3264"/>
                <a:gd name="T13" fmla="*/ 1761 h 1889"/>
                <a:gd name="T14" fmla="*/ 452 w 3264"/>
                <a:gd name="T15" fmla="*/ 1790 h 1889"/>
                <a:gd name="T16" fmla="*/ 208 w 3264"/>
                <a:gd name="T17" fmla="*/ 1742 h 1889"/>
                <a:gd name="T18" fmla="*/ 129 w 3264"/>
                <a:gd name="T19" fmla="*/ 1771 h 1889"/>
                <a:gd name="T20" fmla="*/ 54 w 3264"/>
                <a:gd name="T21" fmla="*/ 1821 h 1889"/>
                <a:gd name="T22" fmla="*/ 1 w 3264"/>
                <a:gd name="T23" fmla="*/ 1664 h 1889"/>
                <a:gd name="T24" fmla="*/ 47 w 3264"/>
                <a:gd name="T25" fmla="*/ 1568 h 1889"/>
                <a:gd name="T26" fmla="*/ 110 w 3264"/>
                <a:gd name="T27" fmla="*/ 1438 h 1889"/>
                <a:gd name="T28" fmla="*/ 309 w 3264"/>
                <a:gd name="T29" fmla="*/ 1331 h 1889"/>
                <a:gd name="T30" fmla="*/ 374 w 3264"/>
                <a:gd name="T31" fmla="*/ 1308 h 1889"/>
                <a:gd name="T32" fmla="*/ 415 w 3264"/>
                <a:gd name="T33" fmla="*/ 1229 h 1889"/>
                <a:gd name="T34" fmla="*/ 422 w 3264"/>
                <a:gd name="T35" fmla="*/ 1177 h 1889"/>
                <a:gd name="T36" fmla="*/ 608 w 3264"/>
                <a:gd name="T37" fmla="*/ 976 h 1889"/>
                <a:gd name="T38" fmla="*/ 593 w 3264"/>
                <a:gd name="T39" fmla="*/ 862 h 1889"/>
                <a:gd name="T40" fmla="*/ 502 w 3264"/>
                <a:gd name="T41" fmla="*/ 829 h 1889"/>
                <a:gd name="T42" fmla="*/ 407 w 3264"/>
                <a:gd name="T43" fmla="*/ 869 h 1889"/>
                <a:gd name="T44" fmla="*/ 334 w 3264"/>
                <a:gd name="T45" fmla="*/ 934 h 1889"/>
                <a:gd name="T46" fmla="*/ 290 w 3264"/>
                <a:gd name="T47" fmla="*/ 901 h 1889"/>
                <a:gd name="T48" fmla="*/ 327 w 3264"/>
                <a:gd name="T49" fmla="*/ 771 h 1889"/>
                <a:gd name="T50" fmla="*/ 456 w 3264"/>
                <a:gd name="T51" fmla="*/ 711 h 1889"/>
                <a:gd name="T52" fmla="*/ 463 w 3264"/>
                <a:gd name="T53" fmla="*/ 509 h 1889"/>
                <a:gd name="T54" fmla="*/ 448 w 3264"/>
                <a:gd name="T55" fmla="*/ 407 h 1889"/>
                <a:gd name="T56" fmla="*/ 406 w 3264"/>
                <a:gd name="T57" fmla="*/ 290 h 1889"/>
                <a:gd name="T58" fmla="*/ 481 w 3264"/>
                <a:gd name="T59" fmla="*/ 278 h 1889"/>
                <a:gd name="T60" fmla="*/ 667 w 3264"/>
                <a:gd name="T61" fmla="*/ 389 h 1889"/>
                <a:gd name="T62" fmla="*/ 725 w 3264"/>
                <a:gd name="T63" fmla="*/ 465 h 1889"/>
                <a:gd name="T64" fmla="*/ 814 w 3264"/>
                <a:gd name="T65" fmla="*/ 477 h 1889"/>
                <a:gd name="T66" fmla="*/ 1012 w 3264"/>
                <a:gd name="T67" fmla="*/ 527 h 1889"/>
                <a:gd name="T68" fmla="*/ 1056 w 3264"/>
                <a:gd name="T69" fmla="*/ 336 h 1889"/>
                <a:gd name="T70" fmla="*/ 1159 w 3264"/>
                <a:gd name="T71" fmla="*/ 0 h 1889"/>
                <a:gd name="T72" fmla="*/ 2076 w 3264"/>
                <a:gd name="T73" fmla="*/ 266 h 1889"/>
                <a:gd name="T74" fmla="*/ 2379 w 3264"/>
                <a:gd name="T75" fmla="*/ 406 h 1889"/>
                <a:gd name="T76" fmla="*/ 2618 w 3264"/>
                <a:gd name="T77" fmla="*/ 510 h 1889"/>
                <a:gd name="T78" fmla="*/ 2713 w 3264"/>
                <a:gd name="T79" fmla="*/ 534 h 1889"/>
                <a:gd name="T80" fmla="*/ 2869 w 3264"/>
                <a:gd name="T81" fmla="*/ 485 h 1889"/>
                <a:gd name="T82" fmla="*/ 2975 w 3264"/>
                <a:gd name="T83" fmla="*/ 414 h 1889"/>
                <a:gd name="T84" fmla="*/ 3070 w 3264"/>
                <a:gd name="T85" fmla="*/ 382 h 1889"/>
                <a:gd name="T86" fmla="*/ 3153 w 3264"/>
                <a:gd name="T87" fmla="*/ 321 h 1889"/>
                <a:gd name="T88" fmla="*/ 3223 w 3264"/>
                <a:gd name="T89" fmla="*/ 285 h 1889"/>
                <a:gd name="T90" fmla="*/ 3224 w 3264"/>
                <a:gd name="T91" fmla="*/ 331 h 1889"/>
                <a:gd name="T92" fmla="*/ 3197 w 3264"/>
                <a:gd name="T93" fmla="*/ 400 h 1889"/>
                <a:gd name="T94" fmla="*/ 3264 w 3264"/>
                <a:gd name="T95" fmla="*/ 481 h 1889"/>
                <a:gd name="T96" fmla="*/ 3088 w 3264"/>
                <a:gd name="T97" fmla="*/ 679 h 1889"/>
                <a:gd name="T98" fmla="*/ 2890 w 3264"/>
                <a:gd name="T99" fmla="*/ 736 h 1889"/>
                <a:gd name="T100" fmla="*/ 2753 w 3264"/>
                <a:gd name="T101" fmla="*/ 785 h 1889"/>
                <a:gd name="T102" fmla="*/ 2674 w 3264"/>
                <a:gd name="T103" fmla="*/ 850 h 1889"/>
                <a:gd name="T104" fmla="*/ 2522 w 3264"/>
                <a:gd name="T105" fmla="*/ 913 h 1889"/>
                <a:gd name="T106" fmla="*/ 2363 w 3264"/>
                <a:gd name="T107" fmla="*/ 1000 h 1889"/>
                <a:gd name="T108" fmla="*/ 2302 w 3264"/>
                <a:gd name="T109" fmla="*/ 1029 h 1889"/>
                <a:gd name="T110" fmla="*/ 2270 w 3264"/>
                <a:gd name="T111" fmla="*/ 996 h 1889"/>
                <a:gd name="T112" fmla="*/ 2215 w 3264"/>
                <a:gd name="T113" fmla="*/ 1026 h 1889"/>
                <a:gd name="T114" fmla="*/ 2079 w 3264"/>
                <a:gd name="T115" fmla="*/ 1177 h 1889"/>
                <a:gd name="T116" fmla="*/ 2058 w 3264"/>
                <a:gd name="T117" fmla="*/ 1286 h 1889"/>
                <a:gd name="T118" fmla="*/ 1914 w 3264"/>
                <a:gd name="T119" fmla="*/ 1401 h 1889"/>
                <a:gd name="T120" fmla="*/ 1823 w 3264"/>
                <a:gd name="T121" fmla="*/ 1577 h 1889"/>
                <a:gd name="T122" fmla="*/ 1691 w 3264"/>
                <a:gd name="T123" fmla="*/ 1865 h 1889"/>
                <a:gd name="T124" fmla="*/ 1637 w 3264"/>
                <a:gd name="T125" fmla="*/ 1887 h 18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64" h="1889">
                  <a:moveTo>
                    <a:pt x="1508" y="1843"/>
                  </a:moveTo>
                  <a:lnTo>
                    <a:pt x="1459" y="1825"/>
                  </a:lnTo>
                  <a:lnTo>
                    <a:pt x="1415" y="1810"/>
                  </a:lnTo>
                  <a:lnTo>
                    <a:pt x="1394" y="1804"/>
                  </a:lnTo>
                  <a:lnTo>
                    <a:pt x="1373" y="1800"/>
                  </a:lnTo>
                  <a:lnTo>
                    <a:pt x="1354" y="1797"/>
                  </a:lnTo>
                  <a:lnTo>
                    <a:pt x="1334" y="1794"/>
                  </a:lnTo>
                  <a:lnTo>
                    <a:pt x="1314" y="1793"/>
                  </a:lnTo>
                  <a:lnTo>
                    <a:pt x="1294" y="1793"/>
                  </a:lnTo>
                  <a:lnTo>
                    <a:pt x="1272" y="1794"/>
                  </a:lnTo>
                  <a:lnTo>
                    <a:pt x="1248" y="1796"/>
                  </a:lnTo>
                  <a:lnTo>
                    <a:pt x="1200" y="1801"/>
                  </a:lnTo>
                  <a:lnTo>
                    <a:pt x="1144" y="1811"/>
                  </a:lnTo>
                  <a:lnTo>
                    <a:pt x="1111" y="1816"/>
                  </a:lnTo>
                  <a:lnTo>
                    <a:pt x="1083" y="1821"/>
                  </a:lnTo>
                  <a:lnTo>
                    <a:pt x="1060" y="1823"/>
                  </a:lnTo>
                  <a:lnTo>
                    <a:pt x="1041" y="1823"/>
                  </a:lnTo>
                  <a:lnTo>
                    <a:pt x="1020" y="1822"/>
                  </a:lnTo>
                  <a:lnTo>
                    <a:pt x="999" y="1818"/>
                  </a:lnTo>
                  <a:lnTo>
                    <a:pt x="975" y="1812"/>
                  </a:lnTo>
                  <a:lnTo>
                    <a:pt x="946" y="1804"/>
                  </a:lnTo>
                  <a:lnTo>
                    <a:pt x="916" y="1796"/>
                  </a:lnTo>
                  <a:lnTo>
                    <a:pt x="894" y="1789"/>
                  </a:lnTo>
                  <a:lnTo>
                    <a:pt x="876" y="1781"/>
                  </a:lnTo>
                  <a:lnTo>
                    <a:pt x="861" y="1772"/>
                  </a:lnTo>
                  <a:lnTo>
                    <a:pt x="855" y="1768"/>
                  </a:lnTo>
                  <a:lnTo>
                    <a:pt x="850" y="1763"/>
                  </a:lnTo>
                  <a:lnTo>
                    <a:pt x="844" y="1756"/>
                  </a:lnTo>
                  <a:lnTo>
                    <a:pt x="840" y="1749"/>
                  </a:lnTo>
                  <a:lnTo>
                    <a:pt x="829" y="1733"/>
                  </a:lnTo>
                  <a:lnTo>
                    <a:pt x="818" y="1711"/>
                  </a:lnTo>
                  <a:lnTo>
                    <a:pt x="784" y="1642"/>
                  </a:lnTo>
                  <a:lnTo>
                    <a:pt x="681" y="1632"/>
                  </a:lnTo>
                  <a:lnTo>
                    <a:pt x="634" y="1628"/>
                  </a:lnTo>
                  <a:lnTo>
                    <a:pt x="598" y="1627"/>
                  </a:lnTo>
                  <a:lnTo>
                    <a:pt x="583" y="1627"/>
                  </a:lnTo>
                  <a:lnTo>
                    <a:pt x="572" y="1628"/>
                  </a:lnTo>
                  <a:lnTo>
                    <a:pt x="561" y="1631"/>
                  </a:lnTo>
                  <a:lnTo>
                    <a:pt x="553" y="1634"/>
                  </a:lnTo>
                  <a:lnTo>
                    <a:pt x="547" y="1638"/>
                  </a:lnTo>
                  <a:lnTo>
                    <a:pt x="542" y="1643"/>
                  </a:lnTo>
                  <a:lnTo>
                    <a:pt x="538" y="1649"/>
                  </a:lnTo>
                  <a:lnTo>
                    <a:pt x="535" y="1657"/>
                  </a:lnTo>
                  <a:lnTo>
                    <a:pt x="533" y="1678"/>
                  </a:lnTo>
                  <a:lnTo>
                    <a:pt x="532" y="1705"/>
                  </a:lnTo>
                  <a:lnTo>
                    <a:pt x="532" y="1722"/>
                  </a:lnTo>
                  <a:lnTo>
                    <a:pt x="531" y="1737"/>
                  </a:lnTo>
                  <a:lnTo>
                    <a:pt x="528" y="1750"/>
                  </a:lnTo>
                  <a:lnTo>
                    <a:pt x="525" y="1761"/>
                  </a:lnTo>
                  <a:lnTo>
                    <a:pt x="520" y="1771"/>
                  </a:lnTo>
                  <a:lnTo>
                    <a:pt x="514" y="1778"/>
                  </a:lnTo>
                  <a:lnTo>
                    <a:pt x="506" y="1783"/>
                  </a:lnTo>
                  <a:lnTo>
                    <a:pt x="495" y="1788"/>
                  </a:lnTo>
                  <a:lnTo>
                    <a:pt x="484" y="1790"/>
                  </a:lnTo>
                  <a:lnTo>
                    <a:pt x="469" y="1792"/>
                  </a:lnTo>
                  <a:lnTo>
                    <a:pt x="452" y="1790"/>
                  </a:lnTo>
                  <a:lnTo>
                    <a:pt x="433" y="1788"/>
                  </a:lnTo>
                  <a:lnTo>
                    <a:pt x="385" y="1779"/>
                  </a:lnTo>
                  <a:lnTo>
                    <a:pt x="324" y="1766"/>
                  </a:lnTo>
                  <a:lnTo>
                    <a:pt x="276" y="1753"/>
                  </a:lnTo>
                  <a:lnTo>
                    <a:pt x="238" y="1745"/>
                  </a:lnTo>
                  <a:lnTo>
                    <a:pt x="221" y="1744"/>
                  </a:lnTo>
                  <a:lnTo>
                    <a:pt x="208" y="1742"/>
                  </a:lnTo>
                  <a:lnTo>
                    <a:pt x="195" y="1741"/>
                  </a:lnTo>
                  <a:lnTo>
                    <a:pt x="184" y="1742"/>
                  </a:lnTo>
                  <a:lnTo>
                    <a:pt x="173" y="1744"/>
                  </a:lnTo>
                  <a:lnTo>
                    <a:pt x="165" y="1746"/>
                  </a:lnTo>
                  <a:lnTo>
                    <a:pt x="155" y="1750"/>
                  </a:lnTo>
                  <a:lnTo>
                    <a:pt x="147" y="1756"/>
                  </a:lnTo>
                  <a:lnTo>
                    <a:pt x="129" y="1771"/>
                  </a:lnTo>
                  <a:lnTo>
                    <a:pt x="110" y="1790"/>
                  </a:lnTo>
                  <a:lnTo>
                    <a:pt x="96" y="1804"/>
                  </a:lnTo>
                  <a:lnTo>
                    <a:pt x="81" y="1815"/>
                  </a:lnTo>
                  <a:lnTo>
                    <a:pt x="70" y="1823"/>
                  </a:lnTo>
                  <a:lnTo>
                    <a:pt x="62" y="1826"/>
                  </a:lnTo>
                  <a:lnTo>
                    <a:pt x="58" y="1825"/>
                  </a:lnTo>
                  <a:lnTo>
                    <a:pt x="54" y="1821"/>
                  </a:lnTo>
                  <a:lnTo>
                    <a:pt x="49" y="1814"/>
                  </a:lnTo>
                  <a:lnTo>
                    <a:pt x="45" y="1804"/>
                  </a:lnTo>
                  <a:lnTo>
                    <a:pt x="34" y="1781"/>
                  </a:lnTo>
                  <a:lnTo>
                    <a:pt x="25" y="1753"/>
                  </a:lnTo>
                  <a:lnTo>
                    <a:pt x="15" y="1722"/>
                  </a:lnTo>
                  <a:lnTo>
                    <a:pt x="7" y="1691"/>
                  </a:lnTo>
                  <a:lnTo>
                    <a:pt x="1" y="1664"/>
                  </a:lnTo>
                  <a:lnTo>
                    <a:pt x="0" y="1642"/>
                  </a:lnTo>
                  <a:lnTo>
                    <a:pt x="1" y="1636"/>
                  </a:lnTo>
                  <a:lnTo>
                    <a:pt x="4" y="1628"/>
                  </a:lnTo>
                  <a:lnTo>
                    <a:pt x="8" y="1620"/>
                  </a:lnTo>
                  <a:lnTo>
                    <a:pt x="14" y="1610"/>
                  </a:lnTo>
                  <a:lnTo>
                    <a:pt x="27" y="1588"/>
                  </a:lnTo>
                  <a:lnTo>
                    <a:pt x="47" y="1568"/>
                  </a:lnTo>
                  <a:lnTo>
                    <a:pt x="59" y="1552"/>
                  </a:lnTo>
                  <a:lnTo>
                    <a:pt x="70" y="1537"/>
                  </a:lnTo>
                  <a:lnTo>
                    <a:pt x="80" y="1521"/>
                  </a:lnTo>
                  <a:lnTo>
                    <a:pt x="88" y="1503"/>
                  </a:lnTo>
                  <a:lnTo>
                    <a:pt x="96" y="1484"/>
                  </a:lnTo>
                  <a:lnTo>
                    <a:pt x="103" y="1462"/>
                  </a:lnTo>
                  <a:lnTo>
                    <a:pt x="110" y="1438"/>
                  </a:lnTo>
                  <a:lnTo>
                    <a:pt x="117" y="1409"/>
                  </a:lnTo>
                  <a:lnTo>
                    <a:pt x="142" y="1305"/>
                  </a:lnTo>
                  <a:lnTo>
                    <a:pt x="191" y="1313"/>
                  </a:lnTo>
                  <a:lnTo>
                    <a:pt x="241" y="1323"/>
                  </a:lnTo>
                  <a:lnTo>
                    <a:pt x="279" y="1328"/>
                  </a:lnTo>
                  <a:lnTo>
                    <a:pt x="296" y="1331"/>
                  </a:lnTo>
                  <a:lnTo>
                    <a:pt x="309" y="1331"/>
                  </a:lnTo>
                  <a:lnTo>
                    <a:pt x="320" y="1332"/>
                  </a:lnTo>
                  <a:lnTo>
                    <a:pt x="331" y="1331"/>
                  </a:lnTo>
                  <a:lnTo>
                    <a:pt x="340" y="1330"/>
                  </a:lnTo>
                  <a:lnTo>
                    <a:pt x="348" y="1327"/>
                  </a:lnTo>
                  <a:lnTo>
                    <a:pt x="355" y="1324"/>
                  </a:lnTo>
                  <a:lnTo>
                    <a:pt x="362" y="1319"/>
                  </a:lnTo>
                  <a:lnTo>
                    <a:pt x="374" y="1308"/>
                  </a:lnTo>
                  <a:lnTo>
                    <a:pt x="386" y="1291"/>
                  </a:lnTo>
                  <a:lnTo>
                    <a:pt x="395" y="1280"/>
                  </a:lnTo>
                  <a:lnTo>
                    <a:pt x="401" y="1269"/>
                  </a:lnTo>
                  <a:lnTo>
                    <a:pt x="407" y="1258"/>
                  </a:lnTo>
                  <a:lnTo>
                    <a:pt x="411" y="1249"/>
                  </a:lnTo>
                  <a:lnTo>
                    <a:pt x="414" y="1239"/>
                  </a:lnTo>
                  <a:lnTo>
                    <a:pt x="415" y="1229"/>
                  </a:lnTo>
                  <a:lnTo>
                    <a:pt x="415" y="1221"/>
                  </a:lnTo>
                  <a:lnTo>
                    <a:pt x="415" y="1211"/>
                  </a:lnTo>
                  <a:lnTo>
                    <a:pt x="414" y="1207"/>
                  </a:lnTo>
                  <a:lnTo>
                    <a:pt x="414" y="1202"/>
                  </a:lnTo>
                  <a:lnTo>
                    <a:pt x="415" y="1196"/>
                  </a:lnTo>
                  <a:lnTo>
                    <a:pt x="417" y="1189"/>
                  </a:lnTo>
                  <a:lnTo>
                    <a:pt x="422" y="1177"/>
                  </a:lnTo>
                  <a:lnTo>
                    <a:pt x="432" y="1162"/>
                  </a:lnTo>
                  <a:lnTo>
                    <a:pt x="445" y="1144"/>
                  </a:lnTo>
                  <a:lnTo>
                    <a:pt x="466" y="1122"/>
                  </a:lnTo>
                  <a:lnTo>
                    <a:pt x="492" y="1095"/>
                  </a:lnTo>
                  <a:lnTo>
                    <a:pt x="525" y="1062"/>
                  </a:lnTo>
                  <a:lnTo>
                    <a:pt x="571" y="1016"/>
                  </a:lnTo>
                  <a:lnTo>
                    <a:pt x="608" y="976"/>
                  </a:lnTo>
                  <a:lnTo>
                    <a:pt x="632" y="947"/>
                  </a:lnTo>
                  <a:lnTo>
                    <a:pt x="642" y="935"/>
                  </a:lnTo>
                  <a:lnTo>
                    <a:pt x="638" y="927"/>
                  </a:lnTo>
                  <a:lnTo>
                    <a:pt x="631" y="913"/>
                  </a:lnTo>
                  <a:lnTo>
                    <a:pt x="619" y="895"/>
                  </a:lnTo>
                  <a:lnTo>
                    <a:pt x="605" y="876"/>
                  </a:lnTo>
                  <a:lnTo>
                    <a:pt x="593" y="862"/>
                  </a:lnTo>
                  <a:lnTo>
                    <a:pt x="582" y="851"/>
                  </a:lnTo>
                  <a:lnTo>
                    <a:pt x="572" y="843"/>
                  </a:lnTo>
                  <a:lnTo>
                    <a:pt x="562" y="837"/>
                  </a:lnTo>
                  <a:lnTo>
                    <a:pt x="551" y="833"/>
                  </a:lnTo>
                  <a:lnTo>
                    <a:pt x="538" y="832"/>
                  </a:lnTo>
                  <a:lnTo>
                    <a:pt x="521" y="831"/>
                  </a:lnTo>
                  <a:lnTo>
                    <a:pt x="502" y="829"/>
                  </a:lnTo>
                  <a:lnTo>
                    <a:pt x="483" y="831"/>
                  </a:lnTo>
                  <a:lnTo>
                    <a:pt x="467" y="831"/>
                  </a:lnTo>
                  <a:lnTo>
                    <a:pt x="454" y="833"/>
                  </a:lnTo>
                  <a:lnTo>
                    <a:pt x="441" y="839"/>
                  </a:lnTo>
                  <a:lnTo>
                    <a:pt x="430" y="846"/>
                  </a:lnTo>
                  <a:lnTo>
                    <a:pt x="419" y="855"/>
                  </a:lnTo>
                  <a:lnTo>
                    <a:pt x="407" y="869"/>
                  </a:lnTo>
                  <a:lnTo>
                    <a:pt x="393" y="886"/>
                  </a:lnTo>
                  <a:lnTo>
                    <a:pt x="378" y="902"/>
                  </a:lnTo>
                  <a:lnTo>
                    <a:pt x="367" y="916"/>
                  </a:lnTo>
                  <a:lnTo>
                    <a:pt x="357" y="924"/>
                  </a:lnTo>
                  <a:lnTo>
                    <a:pt x="349" y="931"/>
                  </a:lnTo>
                  <a:lnTo>
                    <a:pt x="341" y="934"/>
                  </a:lnTo>
                  <a:lnTo>
                    <a:pt x="334" y="934"/>
                  </a:lnTo>
                  <a:lnTo>
                    <a:pt x="326" y="931"/>
                  </a:lnTo>
                  <a:lnTo>
                    <a:pt x="316" y="927"/>
                  </a:lnTo>
                  <a:lnTo>
                    <a:pt x="305" y="920"/>
                  </a:lnTo>
                  <a:lnTo>
                    <a:pt x="297" y="913"/>
                  </a:lnTo>
                  <a:lnTo>
                    <a:pt x="293" y="909"/>
                  </a:lnTo>
                  <a:lnTo>
                    <a:pt x="291" y="905"/>
                  </a:lnTo>
                  <a:lnTo>
                    <a:pt x="290" y="901"/>
                  </a:lnTo>
                  <a:lnTo>
                    <a:pt x="289" y="895"/>
                  </a:lnTo>
                  <a:lnTo>
                    <a:pt x="290" y="881"/>
                  </a:lnTo>
                  <a:lnTo>
                    <a:pt x="294" y="864"/>
                  </a:lnTo>
                  <a:lnTo>
                    <a:pt x="302" y="839"/>
                  </a:lnTo>
                  <a:lnTo>
                    <a:pt x="312" y="810"/>
                  </a:lnTo>
                  <a:lnTo>
                    <a:pt x="320" y="788"/>
                  </a:lnTo>
                  <a:lnTo>
                    <a:pt x="327" y="771"/>
                  </a:lnTo>
                  <a:lnTo>
                    <a:pt x="334" y="758"/>
                  </a:lnTo>
                  <a:lnTo>
                    <a:pt x="342" y="748"/>
                  </a:lnTo>
                  <a:lnTo>
                    <a:pt x="352" y="741"/>
                  </a:lnTo>
                  <a:lnTo>
                    <a:pt x="363" y="736"/>
                  </a:lnTo>
                  <a:lnTo>
                    <a:pt x="378" y="732"/>
                  </a:lnTo>
                  <a:lnTo>
                    <a:pt x="397" y="726"/>
                  </a:lnTo>
                  <a:lnTo>
                    <a:pt x="456" y="711"/>
                  </a:lnTo>
                  <a:lnTo>
                    <a:pt x="454" y="628"/>
                  </a:lnTo>
                  <a:lnTo>
                    <a:pt x="452" y="595"/>
                  </a:lnTo>
                  <a:lnTo>
                    <a:pt x="455" y="561"/>
                  </a:lnTo>
                  <a:lnTo>
                    <a:pt x="456" y="545"/>
                  </a:lnTo>
                  <a:lnTo>
                    <a:pt x="458" y="531"/>
                  </a:lnTo>
                  <a:lnTo>
                    <a:pt x="461" y="518"/>
                  </a:lnTo>
                  <a:lnTo>
                    <a:pt x="463" y="509"/>
                  </a:lnTo>
                  <a:lnTo>
                    <a:pt x="467" y="498"/>
                  </a:lnTo>
                  <a:lnTo>
                    <a:pt x="470" y="485"/>
                  </a:lnTo>
                  <a:lnTo>
                    <a:pt x="470" y="474"/>
                  </a:lnTo>
                  <a:lnTo>
                    <a:pt x="469" y="461"/>
                  </a:lnTo>
                  <a:lnTo>
                    <a:pt x="465" y="447"/>
                  </a:lnTo>
                  <a:lnTo>
                    <a:pt x="458" y="429"/>
                  </a:lnTo>
                  <a:lnTo>
                    <a:pt x="448" y="407"/>
                  </a:lnTo>
                  <a:lnTo>
                    <a:pt x="437" y="382"/>
                  </a:lnTo>
                  <a:lnTo>
                    <a:pt x="426" y="358"/>
                  </a:lnTo>
                  <a:lnTo>
                    <a:pt x="417" y="338"/>
                  </a:lnTo>
                  <a:lnTo>
                    <a:pt x="411" y="322"/>
                  </a:lnTo>
                  <a:lnTo>
                    <a:pt x="407" y="308"/>
                  </a:lnTo>
                  <a:lnTo>
                    <a:pt x="406" y="299"/>
                  </a:lnTo>
                  <a:lnTo>
                    <a:pt x="406" y="290"/>
                  </a:lnTo>
                  <a:lnTo>
                    <a:pt x="408" y="285"/>
                  </a:lnTo>
                  <a:lnTo>
                    <a:pt x="412" y="281"/>
                  </a:lnTo>
                  <a:lnTo>
                    <a:pt x="423" y="275"/>
                  </a:lnTo>
                  <a:lnTo>
                    <a:pt x="436" y="272"/>
                  </a:lnTo>
                  <a:lnTo>
                    <a:pt x="450" y="271"/>
                  </a:lnTo>
                  <a:lnTo>
                    <a:pt x="465" y="274"/>
                  </a:lnTo>
                  <a:lnTo>
                    <a:pt x="481" y="278"/>
                  </a:lnTo>
                  <a:lnTo>
                    <a:pt x="500" y="286"/>
                  </a:lnTo>
                  <a:lnTo>
                    <a:pt x="522" y="297"/>
                  </a:lnTo>
                  <a:lnTo>
                    <a:pt x="549" y="312"/>
                  </a:lnTo>
                  <a:lnTo>
                    <a:pt x="587" y="336"/>
                  </a:lnTo>
                  <a:lnTo>
                    <a:pt x="620" y="356"/>
                  </a:lnTo>
                  <a:lnTo>
                    <a:pt x="646" y="374"/>
                  </a:lnTo>
                  <a:lnTo>
                    <a:pt x="667" y="389"/>
                  </a:lnTo>
                  <a:lnTo>
                    <a:pt x="683" y="403"/>
                  </a:lnTo>
                  <a:lnTo>
                    <a:pt x="696" y="417"/>
                  </a:lnTo>
                  <a:lnTo>
                    <a:pt x="705" y="429"/>
                  </a:lnTo>
                  <a:lnTo>
                    <a:pt x="711" y="441"/>
                  </a:lnTo>
                  <a:lnTo>
                    <a:pt x="715" y="451"/>
                  </a:lnTo>
                  <a:lnTo>
                    <a:pt x="719" y="459"/>
                  </a:lnTo>
                  <a:lnTo>
                    <a:pt x="725" y="465"/>
                  </a:lnTo>
                  <a:lnTo>
                    <a:pt x="731" y="469"/>
                  </a:lnTo>
                  <a:lnTo>
                    <a:pt x="740" y="472"/>
                  </a:lnTo>
                  <a:lnTo>
                    <a:pt x="752" y="473"/>
                  </a:lnTo>
                  <a:lnTo>
                    <a:pt x="766" y="474"/>
                  </a:lnTo>
                  <a:lnTo>
                    <a:pt x="784" y="474"/>
                  </a:lnTo>
                  <a:lnTo>
                    <a:pt x="797" y="476"/>
                  </a:lnTo>
                  <a:lnTo>
                    <a:pt x="814" y="477"/>
                  </a:lnTo>
                  <a:lnTo>
                    <a:pt x="832" y="480"/>
                  </a:lnTo>
                  <a:lnTo>
                    <a:pt x="851" y="483"/>
                  </a:lnTo>
                  <a:lnTo>
                    <a:pt x="892" y="491"/>
                  </a:lnTo>
                  <a:lnTo>
                    <a:pt x="931" y="502"/>
                  </a:lnTo>
                  <a:lnTo>
                    <a:pt x="965" y="512"/>
                  </a:lnTo>
                  <a:lnTo>
                    <a:pt x="993" y="520"/>
                  </a:lnTo>
                  <a:lnTo>
                    <a:pt x="1012" y="527"/>
                  </a:lnTo>
                  <a:lnTo>
                    <a:pt x="1020" y="529"/>
                  </a:lnTo>
                  <a:lnTo>
                    <a:pt x="1023" y="525"/>
                  </a:lnTo>
                  <a:lnTo>
                    <a:pt x="1031" y="516"/>
                  </a:lnTo>
                  <a:lnTo>
                    <a:pt x="1042" y="499"/>
                  </a:lnTo>
                  <a:lnTo>
                    <a:pt x="1056" y="480"/>
                  </a:lnTo>
                  <a:lnTo>
                    <a:pt x="1089" y="432"/>
                  </a:lnTo>
                  <a:lnTo>
                    <a:pt x="1056" y="336"/>
                  </a:lnTo>
                  <a:lnTo>
                    <a:pt x="1026" y="241"/>
                  </a:lnTo>
                  <a:lnTo>
                    <a:pt x="1060" y="169"/>
                  </a:lnTo>
                  <a:lnTo>
                    <a:pt x="1076" y="138"/>
                  </a:lnTo>
                  <a:lnTo>
                    <a:pt x="1094" y="106"/>
                  </a:lnTo>
                  <a:lnTo>
                    <a:pt x="1112" y="76"/>
                  </a:lnTo>
                  <a:lnTo>
                    <a:pt x="1127" y="51"/>
                  </a:lnTo>
                  <a:lnTo>
                    <a:pt x="1159" y="0"/>
                  </a:lnTo>
                  <a:lnTo>
                    <a:pt x="1409" y="3"/>
                  </a:lnTo>
                  <a:lnTo>
                    <a:pt x="1661" y="4"/>
                  </a:lnTo>
                  <a:lnTo>
                    <a:pt x="1871" y="142"/>
                  </a:lnTo>
                  <a:lnTo>
                    <a:pt x="1926" y="176"/>
                  </a:lnTo>
                  <a:lnTo>
                    <a:pt x="1977" y="209"/>
                  </a:lnTo>
                  <a:lnTo>
                    <a:pt x="2028" y="238"/>
                  </a:lnTo>
                  <a:lnTo>
                    <a:pt x="2076" y="266"/>
                  </a:lnTo>
                  <a:lnTo>
                    <a:pt x="2123" y="290"/>
                  </a:lnTo>
                  <a:lnTo>
                    <a:pt x="2171" y="315"/>
                  </a:lnTo>
                  <a:lnTo>
                    <a:pt x="2218" y="337"/>
                  </a:lnTo>
                  <a:lnTo>
                    <a:pt x="2266" y="358"/>
                  </a:lnTo>
                  <a:lnTo>
                    <a:pt x="2304" y="374"/>
                  </a:lnTo>
                  <a:lnTo>
                    <a:pt x="2341" y="391"/>
                  </a:lnTo>
                  <a:lnTo>
                    <a:pt x="2379" y="406"/>
                  </a:lnTo>
                  <a:lnTo>
                    <a:pt x="2412" y="421"/>
                  </a:lnTo>
                  <a:lnTo>
                    <a:pt x="2443" y="433"/>
                  </a:lnTo>
                  <a:lnTo>
                    <a:pt x="2469" y="444"/>
                  </a:lnTo>
                  <a:lnTo>
                    <a:pt x="2490" y="454"/>
                  </a:lnTo>
                  <a:lnTo>
                    <a:pt x="2505" y="459"/>
                  </a:lnTo>
                  <a:lnTo>
                    <a:pt x="2570" y="490"/>
                  </a:lnTo>
                  <a:lnTo>
                    <a:pt x="2618" y="510"/>
                  </a:lnTo>
                  <a:lnTo>
                    <a:pt x="2636" y="518"/>
                  </a:lnTo>
                  <a:lnTo>
                    <a:pt x="2652" y="524"/>
                  </a:lnTo>
                  <a:lnTo>
                    <a:pt x="2667" y="528"/>
                  </a:lnTo>
                  <a:lnTo>
                    <a:pt x="2680" y="532"/>
                  </a:lnTo>
                  <a:lnTo>
                    <a:pt x="2691" y="534"/>
                  </a:lnTo>
                  <a:lnTo>
                    <a:pt x="2702" y="534"/>
                  </a:lnTo>
                  <a:lnTo>
                    <a:pt x="2713" y="534"/>
                  </a:lnTo>
                  <a:lnTo>
                    <a:pt x="2724" y="532"/>
                  </a:lnTo>
                  <a:lnTo>
                    <a:pt x="2750" y="525"/>
                  </a:lnTo>
                  <a:lnTo>
                    <a:pt x="2784" y="516"/>
                  </a:lnTo>
                  <a:lnTo>
                    <a:pt x="2808" y="509"/>
                  </a:lnTo>
                  <a:lnTo>
                    <a:pt x="2830" y="502"/>
                  </a:lnTo>
                  <a:lnTo>
                    <a:pt x="2850" y="494"/>
                  </a:lnTo>
                  <a:lnTo>
                    <a:pt x="2869" y="485"/>
                  </a:lnTo>
                  <a:lnTo>
                    <a:pt x="2887" y="476"/>
                  </a:lnTo>
                  <a:lnTo>
                    <a:pt x="2904" y="466"/>
                  </a:lnTo>
                  <a:lnTo>
                    <a:pt x="2920" y="455"/>
                  </a:lnTo>
                  <a:lnTo>
                    <a:pt x="2934" y="443"/>
                  </a:lnTo>
                  <a:lnTo>
                    <a:pt x="2948" y="433"/>
                  </a:lnTo>
                  <a:lnTo>
                    <a:pt x="2962" y="422"/>
                  </a:lnTo>
                  <a:lnTo>
                    <a:pt x="2975" y="414"/>
                  </a:lnTo>
                  <a:lnTo>
                    <a:pt x="2990" y="407"/>
                  </a:lnTo>
                  <a:lnTo>
                    <a:pt x="3004" y="400"/>
                  </a:lnTo>
                  <a:lnTo>
                    <a:pt x="3018" y="395"/>
                  </a:lnTo>
                  <a:lnTo>
                    <a:pt x="3030" y="391"/>
                  </a:lnTo>
                  <a:lnTo>
                    <a:pt x="3044" y="389"/>
                  </a:lnTo>
                  <a:lnTo>
                    <a:pt x="3058" y="386"/>
                  </a:lnTo>
                  <a:lnTo>
                    <a:pt x="3070" y="382"/>
                  </a:lnTo>
                  <a:lnTo>
                    <a:pt x="3083" y="378"/>
                  </a:lnTo>
                  <a:lnTo>
                    <a:pt x="3095" y="373"/>
                  </a:lnTo>
                  <a:lnTo>
                    <a:pt x="3106" y="364"/>
                  </a:lnTo>
                  <a:lnTo>
                    <a:pt x="3117" y="356"/>
                  </a:lnTo>
                  <a:lnTo>
                    <a:pt x="3129" y="345"/>
                  </a:lnTo>
                  <a:lnTo>
                    <a:pt x="3140" y="333"/>
                  </a:lnTo>
                  <a:lnTo>
                    <a:pt x="3153" y="321"/>
                  </a:lnTo>
                  <a:lnTo>
                    <a:pt x="3165" y="310"/>
                  </a:lnTo>
                  <a:lnTo>
                    <a:pt x="3176" y="301"/>
                  </a:lnTo>
                  <a:lnTo>
                    <a:pt x="3187" y="294"/>
                  </a:lnTo>
                  <a:lnTo>
                    <a:pt x="3197" y="289"/>
                  </a:lnTo>
                  <a:lnTo>
                    <a:pt x="3206" y="286"/>
                  </a:lnTo>
                  <a:lnTo>
                    <a:pt x="3215" y="285"/>
                  </a:lnTo>
                  <a:lnTo>
                    <a:pt x="3223" y="285"/>
                  </a:lnTo>
                  <a:lnTo>
                    <a:pt x="3228" y="286"/>
                  </a:lnTo>
                  <a:lnTo>
                    <a:pt x="3232" y="290"/>
                  </a:lnTo>
                  <a:lnTo>
                    <a:pt x="3235" y="296"/>
                  </a:lnTo>
                  <a:lnTo>
                    <a:pt x="3235" y="303"/>
                  </a:lnTo>
                  <a:lnTo>
                    <a:pt x="3234" y="311"/>
                  </a:lnTo>
                  <a:lnTo>
                    <a:pt x="3230" y="321"/>
                  </a:lnTo>
                  <a:lnTo>
                    <a:pt x="3224" y="331"/>
                  </a:lnTo>
                  <a:lnTo>
                    <a:pt x="3215" y="345"/>
                  </a:lnTo>
                  <a:lnTo>
                    <a:pt x="3205" y="360"/>
                  </a:lnTo>
                  <a:lnTo>
                    <a:pt x="3199" y="374"/>
                  </a:lnTo>
                  <a:lnTo>
                    <a:pt x="3198" y="381"/>
                  </a:lnTo>
                  <a:lnTo>
                    <a:pt x="3197" y="388"/>
                  </a:lnTo>
                  <a:lnTo>
                    <a:pt x="3197" y="393"/>
                  </a:lnTo>
                  <a:lnTo>
                    <a:pt x="3197" y="400"/>
                  </a:lnTo>
                  <a:lnTo>
                    <a:pt x="3198" y="407"/>
                  </a:lnTo>
                  <a:lnTo>
                    <a:pt x="3199" y="414"/>
                  </a:lnTo>
                  <a:lnTo>
                    <a:pt x="3202" y="419"/>
                  </a:lnTo>
                  <a:lnTo>
                    <a:pt x="3206" y="426"/>
                  </a:lnTo>
                  <a:lnTo>
                    <a:pt x="3216" y="439"/>
                  </a:lnTo>
                  <a:lnTo>
                    <a:pt x="3230" y="451"/>
                  </a:lnTo>
                  <a:lnTo>
                    <a:pt x="3264" y="481"/>
                  </a:lnTo>
                  <a:lnTo>
                    <a:pt x="3226" y="536"/>
                  </a:lnTo>
                  <a:lnTo>
                    <a:pt x="3206" y="562"/>
                  </a:lnTo>
                  <a:lnTo>
                    <a:pt x="3180" y="593"/>
                  </a:lnTo>
                  <a:lnTo>
                    <a:pt x="3153" y="623"/>
                  </a:lnTo>
                  <a:lnTo>
                    <a:pt x="3125" y="648"/>
                  </a:lnTo>
                  <a:lnTo>
                    <a:pt x="3106" y="666"/>
                  </a:lnTo>
                  <a:lnTo>
                    <a:pt x="3088" y="679"/>
                  </a:lnTo>
                  <a:lnTo>
                    <a:pt x="3072" y="690"/>
                  </a:lnTo>
                  <a:lnTo>
                    <a:pt x="3052" y="700"/>
                  </a:lnTo>
                  <a:lnTo>
                    <a:pt x="3032" y="707"/>
                  </a:lnTo>
                  <a:lnTo>
                    <a:pt x="3006" y="714"/>
                  </a:lnTo>
                  <a:lnTo>
                    <a:pt x="2974" y="721"/>
                  </a:lnTo>
                  <a:lnTo>
                    <a:pt x="2934" y="727"/>
                  </a:lnTo>
                  <a:lnTo>
                    <a:pt x="2890" y="736"/>
                  </a:lnTo>
                  <a:lnTo>
                    <a:pt x="2849" y="745"/>
                  </a:lnTo>
                  <a:lnTo>
                    <a:pt x="2831" y="751"/>
                  </a:lnTo>
                  <a:lnTo>
                    <a:pt x="2813" y="756"/>
                  </a:lnTo>
                  <a:lnTo>
                    <a:pt x="2797" y="763"/>
                  </a:lnTo>
                  <a:lnTo>
                    <a:pt x="2781" y="770"/>
                  </a:lnTo>
                  <a:lnTo>
                    <a:pt x="2768" y="777"/>
                  </a:lnTo>
                  <a:lnTo>
                    <a:pt x="2753" y="785"/>
                  </a:lnTo>
                  <a:lnTo>
                    <a:pt x="2740" y="793"/>
                  </a:lnTo>
                  <a:lnTo>
                    <a:pt x="2728" y="802"/>
                  </a:lnTo>
                  <a:lnTo>
                    <a:pt x="2715" y="811"/>
                  </a:lnTo>
                  <a:lnTo>
                    <a:pt x="2703" y="822"/>
                  </a:lnTo>
                  <a:lnTo>
                    <a:pt x="2692" y="833"/>
                  </a:lnTo>
                  <a:lnTo>
                    <a:pt x="2681" y="844"/>
                  </a:lnTo>
                  <a:lnTo>
                    <a:pt x="2674" y="850"/>
                  </a:lnTo>
                  <a:lnTo>
                    <a:pt x="2665" y="857"/>
                  </a:lnTo>
                  <a:lnTo>
                    <a:pt x="2652" y="864"/>
                  </a:lnTo>
                  <a:lnTo>
                    <a:pt x="2637" y="870"/>
                  </a:lnTo>
                  <a:lnTo>
                    <a:pt x="2603" y="886"/>
                  </a:lnTo>
                  <a:lnTo>
                    <a:pt x="2564" y="898"/>
                  </a:lnTo>
                  <a:lnTo>
                    <a:pt x="2544" y="905"/>
                  </a:lnTo>
                  <a:lnTo>
                    <a:pt x="2522" y="913"/>
                  </a:lnTo>
                  <a:lnTo>
                    <a:pt x="2498" y="923"/>
                  </a:lnTo>
                  <a:lnTo>
                    <a:pt x="2475" y="934"/>
                  </a:lnTo>
                  <a:lnTo>
                    <a:pt x="2450" y="946"/>
                  </a:lnTo>
                  <a:lnTo>
                    <a:pt x="2428" y="958"/>
                  </a:lnTo>
                  <a:lnTo>
                    <a:pt x="2407" y="971"/>
                  </a:lnTo>
                  <a:lnTo>
                    <a:pt x="2388" y="983"/>
                  </a:lnTo>
                  <a:lnTo>
                    <a:pt x="2363" y="1000"/>
                  </a:lnTo>
                  <a:lnTo>
                    <a:pt x="2344" y="1013"/>
                  </a:lnTo>
                  <a:lnTo>
                    <a:pt x="2328" y="1022"/>
                  </a:lnTo>
                  <a:lnTo>
                    <a:pt x="2317" y="1027"/>
                  </a:lnTo>
                  <a:lnTo>
                    <a:pt x="2313" y="1029"/>
                  </a:lnTo>
                  <a:lnTo>
                    <a:pt x="2308" y="1030"/>
                  </a:lnTo>
                  <a:lnTo>
                    <a:pt x="2304" y="1029"/>
                  </a:lnTo>
                  <a:lnTo>
                    <a:pt x="2302" y="1029"/>
                  </a:lnTo>
                  <a:lnTo>
                    <a:pt x="2296" y="1023"/>
                  </a:lnTo>
                  <a:lnTo>
                    <a:pt x="2292" y="1016"/>
                  </a:lnTo>
                  <a:lnTo>
                    <a:pt x="2288" y="1011"/>
                  </a:lnTo>
                  <a:lnTo>
                    <a:pt x="2284" y="1005"/>
                  </a:lnTo>
                  <a:lnTo>
                    <a:pt x="2280" y="1001"/>
                  </a:lnTo>
                  <a:lnTo>
                    <a:pt x="2274" y="998"/>
                  </a:lnTo>
                  <a:lnTo>
                    <a:pt x="2270" y="996"/>
                  </a:lnTo>
                  <a:lnTo>
                    <a:pt x="2264" y="996"/>
                  </a:lnTo>
                  <a:lnTo>
                    <a:pt x="2258" y="997"/>
                  </a:lnTo>
                  <a:lnTo>
                    <a:pt x="2251" y="1000"/>
                  </a:lnTo>
                  <a:lnTo>
                    <a:pt x="2244" y="1004"/>
                  </a:lnTo>
                  <a:lnTo>
                    <a:pt x="2234" y="1009"/>
                  </a:lnTo>
                  <a:lnTo>
                    <a:pt x="2225" y="1016"/>
                  </a:lnTo>
                  <a:lnTo>
                    <a:pt x="2215" y="1026"/>
                  </a:lnTo>
                  <a:lnTo>
                    <a:pt x="2189" y="1049"/>
                  </a:lnTo>
                  <a:lnTo>
                    <a:pt x="2159" y="1079"/>
                  </a:lnTo>
                  <a:lnTo>
                    <a:pt x="2132" y="1106"/>
                  </a:lnTo>
                  <a:lnTo>
                    <a:pt x="2113" y="1128"/>
                  </a:lnTo>
                  <a:lnTo>
                    <a:pt x="2098" y="1145"/>
                  </a:lnTo>
                  <a:lnTo>
                    <a:pt x="2087" y="1162"/>
                  </a:lnTo>
                  <a:lnTo>
                    <a:pt x="2079" y="1177"/>
                  </a:lnTo>
                  <a:lnTo>
                    <a:pt x="2073" y="1192"/>
                  </a:lnTo>
                  <a:lnTo>
                    <a:pt x="2069" y="1207"/>
                  </a:lnTo>
                  <a:lnTo>
                    <a:pt x="2066" y="1225"/>
                  </a:lnTo>
                  <a:lnTo>
                    <a:pt x="2064" y="1249"/>
                  </a:lnTo>
                  <a:lnTo>
                    <a:pt x="2062" y="1268"/>
                  </a:lnTo>
                  <a:lnTo>
                    <a:pt x="2060" y="1282"/>
                  </a:lnTo>
                  <a:lnTo>
                    <a:pt x="2058" y="1286"/>
                  </a:lnTo>
                  <a:lnTo>
                    <a:pt x="2050" y="1291"/>
                  </a:lnTo>
                  <a:lnTo>
                    <a:pt x="2031" y="1306"/>
                  </a:lnTo>
                  <a:lnTo>
                    <a:pt x="2003" y="1327"/>
                  </a:lnTo>
                  <a:lnTo>
                    <a:pt x="1972" y="1353"/>
                  </a:lnTo>
                  <a:lnTo>
                    <a:pt x="1944" y="1374"/>
                  </a:lnTo>
                  <a:lnTo>
                    <a:pt x="1922" y="1392"/>
                  </a:lnTo>
                  <a:lnTo>
                    <a:pt x="1914" y="1401"/>
                  </a:lnTo>
                  <a:lnTo>
                    <a:pt x="1906" y="1409"/>
                  </a:lnTo>
                  <a:lnTo>
                    <a:pt x="1897" y="1419"/>
                  </a:lnTo>
                  <a:lnTo>
                    <a:pt x="1890" y="1430"/>
                  </a:lnTo>
                  <a:lnTo>
                    <a:pt x="1875" y="1453"/>
                  </a:lnTo>
                  <a:lnTo>
                    <a:pt x="1862" y="1485"/>
                  </a:lnTo>
                  <a:lnTo>
                    <a:pt x="1844" y="1525"/>
                  </a:lnTo>
                  <a:lnTo>
                    <a:pt x="1823" y="1577"/>
                  </a:lnTo>
                  <a:lnTo>
                    <a:pt x="1790" y="1660"/>
                  </a:lnTo>
                  <a:lnTo>
                    <a:pt x="1761" y="1727"/>
                  </a:lnTo>
                  <a:lnTo>
                    <a:pt x="1736" y="1781"/>
                  </a:lnTo>
                  <a:lnTo>
                    <a:pt x="1716" y="1822"/>
                  </a:lnTo>
                  <a:lnTo>
                    <a:pt x="1706" y="1838"/>
                  </a:lnTo>
                  <a:lnTo>
                    <a:pt x="1698" y="1852"/>
                  </a:lnTo>
                  <a:lnTo>
                    <a:pt x="1691" y="1865"/>
                  </a:lnTo>
                  <a:lnTo>
                    <a:pt x="1684" y="1873"/>
                  </a:lnTo>
                  <a:lnTo>
                    <a:pt x="1677" y="1880"/>
                  </a:lnTo>
                  <a:lnTo>
                    <a:pt x="1670" y="1885"/>
                  </a:lnTo>
                  <a:lnTo>
                    <a:pt x="1665" y="1888"/>
                  </a:lnTo>
                  <a:lnTo>
                    <a:pt x="1658" y="1889"/>
                  </a:lnTo>
                  <a:lnTo>
                    <a:pt x="1650" y="1889"/>
                  </a:lnTo>
                  <a:lnTo>
                    <a:pt x="1637" y="1887"/>
                  </a:lnTo>
                  <a:lnTo>
                    <a:pt x="1622" y="1882"/>
                  </a:lnTo>
                  <a:lnTo>
                    <a:pt x="1603" y="1877"/>
                  </a:lnTo>
                  <a:lnTo>
                    <a:pt x="1558" y="1862"/>
                  </a:lnTo>
                  <a:lnTo>
                    <a:pt x="1508" y="18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68" name="Freeform 64"/>
            <p:cNvSpPr>
              <a:spLocks/>
            </p:cNvSpPr>
            <p:nvPr/>
          </p:nvSpPr>
          <p:spPr bwMode="auto">
            <a:xfrm>
              <a:off x="1675356" y="5005528"/>
              <a:ext cx="139556" cy="181496"/>
            </a:xfrm>
            <a:custGeom>
              <a:avLst/>
              <a:gdLst>
                <a:gd name="T0" fmla="*/ 700 w 1157"/>
                <a:gd name="T1" fmla="*/ 1442 h 1504"/>
                <a:gd name="T2" fmla="*/ 649 w 1157"/>
                <a:gd name="T3" fmla="*/ 1400 h 1504"/>
                <a:gd name="T4" fmla="*/ 563 w 1157"/>
                <a:gd name="T5" fmla="*/ 1288 h 1504"/>
                <a:gd name="T6" fmla="*/ 510 w 1157"/>
                <a:gd name="T7" fmla="*/ 1192 h 1504"/>
                <a:gd name="T8" fmla="*/ 466 w 1157"/>
                <a:gd name="T9" fmla="*/ 1079 h 1504"/>
                <a:gd name="T10" fmla="*/ 432 w 1157"/>
                <a:gd name="T11" fmla="*/ 951 h 1504"/>
                <a:gd name="T12" fmla="*/ 404 w 1157"/>
                <a:gd name="T13" fmla="*/ 803 h 1504"/>
                <a:gd name="T14" fmla="*/ 385 w 1157"/>
                <a:gd name="T15" fmla="*/ 712 h 1504"/>
                <a:gd name="T16" fmla="*/ 371 w 1157"/>
                <a:gd name="T17" fmla="*/ 696 h 1504"/>
                <a:gd name="T18" fmla="*/ 351 w 1157"/>
                <a:gd name="T19" fmla="*/ 691 h 1504"/>
                <a:gd name="T20" fmla="*/ 312 w 1157"/>
                <a:gd name="T21" fmla="*/ 713 h 1504"/>
                <a:gd name="T22" fmla="*/ 259 w 1157"/>
                <a:gd name="T23" fmla="*/ 773 h 1504"/>
                <a:gd name="T24" fmla="*/ 211 w 1157"/>
                <a:gd name="T25" fmla="*/ 817 h 1504"/>
                <a:gd name="T26" fmla="*/ 173 w 1157"/>
                <a:gd name="T27" fmla="*/ 825 h 1504"/>
                <a:gd name="T28" fmla="*/ 151 w 1157"/>
                <a:gd name="T29" fmla="*/ 818 h 1504"/>
                <a:gd name="T30" fmla="*/ 142 w 1157"/>
                <a:gd name="T31" fmla="*/ 800 h 1504"/>
                <a:gd name="T32" fmla="*/ 147 w 1157"/>
                <a:gd name="T33" fmla="*/ 760 h 1504"/>
                <a:gd name="T34" fmla="*/ 168 w 1157"/>
                <a:gd name="T35" fmla="*/ 701 h 1504"/>
                <a:gd name="T36" fmla="*/ 150 w 1157"/>
                <a:gd name="T37" fmla="*/ 669 h 1504"/>
                <a:gd name="T38" fmla="*/ 72 w 1157"/>
                <a:gd name="T39" fmla="*/ 609 h 1504"/>
                <a:gd name="T40" fmla="*/ 13 w 1157"/>
                <a:gd name="T41" fmla="*/ 564 h 1504"/>
                <a:gd name="T42" fmla="*/ 2 w 1157"/>
                <a:gd name="T43" fmla="*/ 543 h 1504"/>
                <a:gd name="T44" fmla="*/ 7 w 1157"/>
                <a:gd name="T45" fmla="*/ 509 h 1504"/>
                <a:gd name="T46" fmla="*/ 30 w 1157"/>
                <a:gd name="T47" fmla="*/ 465 h 1504"/>
                <a:gd name="T48" fmla="*/ 63 w 1157"/>
                <a:gd name="T49" fmla="*/ 448 h 1504"/>
                <a:gd name="T50" fmla="*/ 193 w 1157"/>
                <a:gd name="T51" fmla="*/ 421 h 1504"/>
                <a:gd name="T52" fmla="*/ 259 w 1157"/>
                <a:gd name="T53" fmla="*/ 397 h 1504"/>
                <a:gd name="T54" fmla="*/ 288 w 1157"/>
                <a:gd name="T55" fmla="*/ 373 h 1504"/>
                <a:gd name="T56" fmla="*/ 303 w 1157"/>
                <a:gd name="T57" fmla="*/ 335 h 1504"/>
                <a:gd name="T58" fmla="*/ 337 w 1157"/>
                <a:gd name="T59" fmla="*/ 159 h 1504"/>
                <a:gd name="T60" fmla="*/ 362 w 1157"/>
                <a:gd name="T61" fmla="*/ 89 h 1504"/>
                <a:gd name="T62" fmla="*/ 385 w 1157"/>
                <a:gd name="T63" fmla="*/ 65 h 1504"/>
                <a:gd name="T64" fmla="*/ 498 w 1157"/>
                <a:gd name="T65" fmla="*/ 18 h 1504"/>
                <a:gd name="T66" fmla="*/ 571 w 1157"/>
                <a:gd name="T67" fmla="*/ 3 h 1504"/>
                <a:gd name="T68" fmla="*/ 678 w 1157"/>
                <a:gd name="T69" fmla="*/ 3 h 1504"/>
                <a:gd name="T70" fmla="*/ 920 w 1157"/>
                <a:gd name="T71" fmla="*/ 26 h 1504"/>
                <a:gd name="T72" fmla="*/ 974 w 1157"/>
                <a:gd name="T73" fmla="*/ 41 h 1504"/>
                <a:gd name="T74" fmla="*/ 982 w 1157"/>
                <a:gd name="T75" fmla="*/ 62 h 1504"/>
                <a:gd name="T76" fmla="*/ 978 w 1157"/>
                <a:gd name="T77" fmla="*/ 92 h 1504"/>
                <a:gd name="T78" fmla="*/ 952 w 1157"/>
                <a:gd name="T79" fmla="*/ 102 h 1504"/>
                <a:gd name="T80" fmla="*/ 916 w 1157"/>
                <a:gd name="T81" fmla="*/ 106 h 1504"/>
                <a:gd name="T82" fmla="*/ 894 w 1157"/>
                <a:gd name="T83" fmla="*/ 117 h 1504"/>
                <a:gd name="T84" fmla="*/ 890 w 1157"/>
                <a:gd name="T85" fmla="*/ 151 h 1504"/>
                <a:gd name="T86" fmla="*/ 928 w 1157"/>
                <a:gd name="T87" fmla="*/ 282 h 1504"/>
                <a:gd name="T88" fmla="*/ 1018 w 1157"/>
                <a:gd name="T89" fmla="*/ 471 h 1504"/>
                <a:gd name="T90" fmla="*/ 1066 w 1157"/>
                <a:gd name="T91" fmla="*/ 597 h 1504"/>
                <a:gd name="T92" fmla="*/ 1091 w 1157"/>
                <a:gd name="T93" fmla="*/ 766 h 1504"/>
                <a:gd name="T94" fmla="*/ 1114 w 1157"/>
                <a:gd name="T95" fmla="*/ 906 h 1504"/>
                <a:gd name="T96" fmla="*/ 1144 w 1157"/>
                <a:gd name="T97" fmla="*/ 1016 h 1504"/>
                <a:gd name="T98" fmla="*/ 1157 w 1157"/>
                <a:gd name="T99" fmla="*/ 1103 h 1504"/>
                <a:gd name="T100" fmla="*/ 1144 w 1157"/>
                <a:gd name="T101" fmla="*/ 1261 h 1504"/>
                <a:gd name="T102" fmla="*/ 990 w 1157"/>
                <a:gd name="T103" fmla="*/ 1492 h 1504"/>
                <a:gd name="T104" fmla="*/ 905 w 1157"/>
                <a:gd name="T105" fmla="*/ 1504 h 1504"/>
                <a:gd name="T106" fmla="*/ 843 w 1157"/>
                <a:gd name="T107" fmla="*/ 1499 h 1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57" h="1504">
                  <a:moveTo>
                    <a:pt x="767" y="1475"/>
                  </a:moveTo>
                  <a:lnTo>
                    <a:pt x="737" y="1463"/>
                  </a:lnTo>
                  <a:lnTo>
                    <a:pt x="712" y="1449"/>
                  </a:lnTo>
                  <a:lnTo>
                    <a:pt x="700" y="1442"/>
                  </a:lnTo>
                  <a:lnTo>
                    <a:pt x="689" y="1435"/>
                  </a:lnTo>
                  <a:lnTo>
                    <a:pt x="679" y="1427"/>
                  </a:lnTo>
                  <a:lnTo>
                    <a:pt x="668" y="1419"/>
                  </a:lnTo>
                  <a:lnTo>
                    <a:pt x="649" y="1400"/>
                  </a:lnTo>
                  <a:lnTo>
                    <a:pt x="627" y="1375"/>
                  </a:lnTo>
                  <a:lnTo>
                    <a:pt x="604" y="1345"/>
                  </a:lnTo>
                  <a:lnTo>
                    <a:pt x="578" y="1309"/>
                  </a:lnTo>
                  <a:lnTo>
                    <a:pt x="563" y="1288"/>
                  </a:lnTo>
                  <a:lnTo>
                    <a:pt x="549" y="1265"/>
                  </a:lnTo>
                  <a:lnTo>
                    <a:pt x="536" y="1241"/>
                  </a:lnTo>
                  <a:lnTo>
                    <a:pt x="523" y="1217"/>
                  </a:lnTo>
                  <a:lnTo>
                    <a:pt x="510" y="1192"/>
                  </a:lnTo>
                  <a:lnTo>
                    <a:pt x="499" y="1164"/>
                  </a:lnTo>
                  <a:lnTo>
                    <a:pt x="487" y="1137"/>
                  </a:lnTo>
                  <a:lnTo>
                    <a:pt x="476" y="1108"/>
                  </a:lnTo>
                  <a:lnTo>
                    <a:pt x="466" y="1079"/>
                  </a:lnTo>
                  <a:lnTo>
                    <a:pt x="457" y="1049"/>
                  </a:lnTo>
                  <a:lnTo>
                    <a:pt x="448" y="1017"/>
                  </a:lnTo>
                  <a:lnTo>
                    <a:pt x="439" y="984"/>
                  </a:lnTo>
                  <a:lnTo>
                    <a:pt x="432" y="951"/>
                  </a:lnTo>
                  <a:lnTo>
                    <a:pt x="425" y="918"/>
                  </a:lnTo>
                  <a:lnTo>
                    <a:pt x="418" y="884"/>
                  </a:lnTo>
                  <a:lnTo>
                    <a:pt x="413" y="848"/>
                  </a:lnTo>
                  <a:lnTo>
                    <a:pt x="404" y="803"/>
                  </a:lnTo>
                  <a:lnTo>
                    <a:pt x="399" y="767"/>
                  </a:lnTo>
                  <a:lnTo>
                    <a:pt x="393" y="740"/>
                  </a:lnTo>
                  <a:lnTo>
                    <a:pt x="388" y="720"/>
                  </a:lnTo>
                  <a:lnTo>
                    <a:pt x="385" y="712"/>
                  </a:lnTo>
                  <a:lnTo>
                    <a:pt x="381" y="707"/>
                  </a:lnTo>
                  <a:lnTo>
                    <a:pt x="378" y="702"/>
                  </a:lnTo>
                  <a:lnTo>
                    <a:pt x="376" y="698"/>
                  </a:lnTo>
                  <a:lnTo>
                    <a:pt x="371" y="696"/>
                  </a:lnTo>
                  <a:lnTo>
                    <a:pt x="369" y="694"/>
                  </a:lnTo>
                  <a:lnTo>
                    <a:pt x="363" y="693"/>
                  </a:lnTo>
                  <a:lnTo>
                    <a:pt x="359" y="691"/>
                  </a:lnTo>
                  <a:lnTo>
                    <a:pt x="351" y="691"/>
                  </a:lnTo>
                  <a:lnTo>
                    <a:pt x="343" y="694"/>
                  </a:lnTo>
                  <a:lnTo>
                    <a:pt x="334" y="698"/>
                  </a:lnTo>
                  <a:lnTo>
                    <a:pt x="323" y="704"/>
                  </a:lnTo>
                  <a:lnTo>
                    <a:pt x="312" y="713"/>
                  </a:lnTo>
                  <a:lnTo>
                    <a:pt x="301" y="724"/>
                  </a:lnTo>
                  <a:lnTo>
                    <a:pt x="288" y="740"/>
                  </a:lnTo>
                  <a:lnTo>
                    <a:pt x="274" y="756"/>
                  </a:lnTo>
                  <a:lnTo>
                    <a:pt x="259" y="773"/>
                  </a:lnTo>
                  <a:lnTo>
                    <a:pt x="245" y="786"/>
                  </a:lnTo>
                  <a:lnTo>
                    <a:pt x="233" y="799"/>
                  </a:lnTo>
                  <a:lnTo>
                    <a:pt x="220" y="808"/>
                  </a:lnTo>
                  <a:lnTo>
                    <a:pt x="211" y="817"/>
                  </a:lnTo>
                  <a:lnTo>
                    <a:pt x="200" y="821"/>
                  </a:lnTo>
                  <a:lnTo>
                    <a:pt x="190" y="825"/>
                  </a:lnTo>
                  <a:lnTo>
                    <a:pt x="182" y="826"/>
                  </a:lnTo>
                  <a:lnTo>
                    <a:pt x="173" y="825"/>
                  </a:lnTo>
                  <a:lnTo>
                    <a:pt x="167" y="825"/>
                  </a:lnTo>
                  <a:lnTo>
                    <a:pt x="161" y="823"/>
                  </a:lnTo>
                  <a:lnTo>
                    <a:pt x="156" y="821"/>
                  </a:lnTo>
                  <a:lnTo>
                    <a:pt x="151" y="818"/>
                  </a:lnTo>
                  <a:lnTo>
                    <a:pt x="147" y="815"/>
                  </a:lnTo>
                  <a:lnTo>
                    <a:pt x="145" y="811"/>
                  </a:lnTo>
                  <a:lnTo>
                    <a:pt x="143" y="806"/>
                  </a:lnTo>
                  <a:lnTo>
                    <a:pt x="142" y="800"/>
                  </a:lnTo>
                  <a:lnTo>
                    <a:pt x="140" y="793"/>
                  </a:lnTo>
                  <a:lnTo>
                    <a:pt x="142" y="786"/>
                  </a:lnTo>
                  <a:lnTo>
                    <a:pt x="143" y="779"/>
                  </a:lnTo>
                  <a:lnTo>
                    <a:pt x="147" y="760"/>
                  </a:lnTo>
                  <a:lnTo>
                    <a:pt x="156" y="740"/>
                  </a:lnTo>
                  <a:lnTo>
                    <a:pt x="162" y="723"/>
                  </a:lnTo>
                  <a:lnTo>
                    <a:pt x="167" y="711"/>
                  </a:lnTo>
                  <a:lnTo>
                    <a:pt x="168" y="701"/>
                  </a:lnTo>
                  <a:lnTo>
                    <a:pt x="168" y="693"/>
                  </a:lnTo>
                  <a:lnTo>
                    <a:pt x="165" y="686"/>
                  </a:lnTo>
                  <a:lnTo>
                    <a:pt x="160" y="678"/>
                  </a:lnTo>
                  <a:lnTo>
                    <a:pt x="150" y="669"/>
                  </a:lnTo>
                  <a:lnTo>
                    <a:pt x="138" y="658"/>
                  </a:lnTo>
                  <a:lnTo>
                    <a:pt x="120" y="643"/>
                  </a:lnTo>
                  <a:lnTo>
                    <a:pt x="96" y="627"/>
                  </a:lnTo>
                  <a:lnTo>
                    <a:pt x="72" y="609"/>
                  </a:lnTo>
                  <a:lnTo>
                    <a:pt x="50" y="594"/>
                  </a:lnTo>
                  <a:lnTo>
                    <a:pt x="30" y="580"/>
                  </a:lnTo>
                  <a:lnTo>
                    <a:pt x="18" y="569"/>
                  </a:lnTo>
                  <a:lnTo>
                    <a:pt x="13" y="564"/>
                  </a:lnTo>
                  <a:lnTo>
                    <a:pt x="8" y="559"/>
                  </a:lnTo>
                  <a:lnTo>
                    <a:pt x="4" y="554"/>
                  </a:lnTo>
                  <a:lnTo>
                    <a:pt x="3" y="548"/>
                  </a:lnTo>
                  <a:lnTo>
                    <a:pt x="2" y="543"/>
                  </a:lnTo>
                  <a:lnTo>
                    <a:pt x="0" y="537"/>
                  </a:lnTo>
                  <a:lnTo>
                    <a:pt x="2" y="531"/>
                  </a:lnTo>
                  <a:lnTo>
                    <a:pt x="3" y="524"/>
                  </a:lnTo>
                  <a:lnTo>
                    <a:pt x="7" y="509"/>
                  </a:lnTo>
                  <a:lnTo>
                    <a:pt x="15" y="491"/>
                  </a:lnTo>
                  <a:lnTo>
                    <a:pt x="21" y="478"/>
                  </a:lnTo>
                  <a:lnTo>
                    <a:pt x="28" y="469"/>
                  </a:lnTo>
                  <a:lnTo>
                    <a:pt x="30" y="465"/>
                  </a:lnTo>
                  <a:lnTo>
                    <a:pt x="35" y="460"/>
                  </a:lnTo>
                  <a:lnTo>
                    <a:pt x="40" y="458"/>
                  </a:lnTo>
                  <a:lnTo>
                    <a:pt x="47" y="455"/>
                  </a:lnTo>
                  <a:lnTo>
                    <a:pt x="63" y="448"/>
                  </a:lnTo>
                  <a:lnTo>
                    <a:pt x="85" y="443"/>
                  </a:lnTo>
                  <a:lnTo>
                    <a:pt x="116" y="436"/>
                  </a:lnTo>
                  <a:lnTo>
                    <a:pt x="156" y="429"/>
                  </a:lnTo>
                  <a:lnTo>
                    <a:pt x="193" y="421"/>
                  </a:lnTo>
                  <a:lnTo>
                    <a:pt x="223" y="412"/>
                  </a:lnTo>
                  <a:lnTo>
                    <a:pt x="237" y="408"/>
                  </a:lnTo>
                  <a:lnTo>
                    <a:pt x="248" y="403"/>
                  </a:lnTo>
                  <a:lnTo>
                    <a:pt x="259" y="397"/>
                  </a:lnTo>
                  <a:lnTo>
                    <a:pt x="267" y="392"/>
                  </a:lnTo>
                  <a:lnTo>
                    <a:pt x="275" y="386"/>
                  </a:lnTo>
                  <a:lnTo>
                    <a:pt x="282" y="379"/>
                  </a:lnTo>
                  <a:lnTo>
                    <a:pt x="288" y="373"/>
                  </a:lnTo>
                  <a:lnTo>
                    <a:pt x="292" y="364"/>
                  </a:lnTo>
                  <a:lnTo>
                    <a:pt x="296" y="356"/>
                  </a:lnTo>
                  <a:lnTo>
                    <a:pt x="300" y="346"/>
                  </a:lnTo>
                  <a:lnTo>
                    <a:pt x="303" y="335"/>
                  </a:lnTo>
                  <a:lnTo>
                    <a:pt x="304" y="324"/>
                  </a:lnTo>
                  <a:lnTo>
                    <a:pt x="316" y="257"/>
                  </a:lnTo>
                  <a:lnTo>
                    <a:pt x="327" y="203"/>
                  </a:lnTo>
                  <a:lnTo>
                    <a:pt x="337" y="159"/>
                  </a:lnTo>
                  <a:lnTo>
                    <a:pt x="347" y="125"/>
                  </a:lnTo>
                  <a:lnTo>
                    <a:pt x="352" y="111"/>
                  </a:lnTo>
                  <a:lnTo>
                    <a:pt x="358" y="100"/>
                  </a:lnTo>
                  <a:lnTo>
                    <a:pt x="362" y="89"/>
                  </a:lnTo>
                  <a:lnTo>
                    <a:pt x="367" y="81"/>
                  </a:lnTo>
                  <a:lnTo>
                    <a:pt x="373" y="74"/>
                  </a:lnTo>
                  <a:lnTo>
                    <a:pt x="378" y="69"/>
                  </a:lnTo>
                  <a:lnTo>
                    <a:pt x="385" y="65"/>
                  </a:lnTo>
                  <a:lnTo>
                    <a:pt x="392" y="62"/>
                  </a:lnTo>
                  <a:lnTo>
                    <a:pt x="439" y="41"/>
                  </a:lnTo>
                  <a:lnTo>
                    <a:pt x="479" y="25"/>
                  </a:lnTo>
                  <a:lnTo>
                    <a:pt x="498" y="18"/>
                  </a:lnTo>
                  <a:lnTo>
                    <a:pt x="516" y="12"/>
                  </a:lnTo>
                  <a:lnTo>
                    <a:pt x="534" y="8"/>
                  </a:lnTo>
                  <a:lnTo>
                    <a:pt x="552" y="5"/>
                  </a:lnTo>
                  <a:lnTo>
                    <a:pt x="571" y="3"/>
                  </a:lnTo>
                  <a:lnTo>
                    <a:pt x="590" y="1"/>
                  </a:lnTo>
                  <a:lnTo>
                    <a:pt x="609" y="0"/>
                  </a:lnTo>
                  <a:lnTo>
                    <a:pt x="631" y="0"/>
                  </a:lnTo>
                  <a:lnTo>
                    <a:pt x="678" y="3"/>
                  </a:lnTo>
                  <a:lnTo>
                    <a:pt x="734" y="7"/>
                  </a:lnTo>
                  <a:lnTo>
                    <a:pt x="816" y="14"/>
                  </a:lnTo>
                  <a:lnTo>
                    <a:pt x="876" y="21"/>
                  </a:lnTo>
                  <a:lnTo>
                    <a:pt x="920" y="26"/>
                  </a:lnTo>
                  <a:lnTo>
                    <a:pt x="949" y="32"/>
                  </a:lnTo>
                  <a:lnTo>
                    <a:pt x="960" y="34"/>
                  </a:lnTo>
                  <a:lnTo>
                    <a:pt x="968" y="37"/>
                  </a:lnTo>
                  <a:lnTo>
                    <a:pt x="974" y="41"/>
                  </a:lnTo>
                  <a:lnTo>
                    <a:pt x="978" y="45"/>
                  </a:lnTo>
                  <a:lnTo>
                    <a:pt x="979" y="49"/>
                  </a:lnTo>
                  <a:lnTo>
                    <a:pt x="981" y="55"/>
                  </a:lnTo>
                  <a:lnTo>
                    <a:pt x="982" y="62"/>
                  </a:lnTo>
                  <a:lnTo>
                    <a:pt x="982" y="69"/>
                  </a:lnTo>
                  <a:lnTo>
                    <a:pt x="982" y="78"/>
                  </a:lnTo>
                  <a:lnTo>
                    <a:pt x="981" y="85"/>
                  </a:lnTo>
                  <a:lnTo>
                    <a:pt x="978" y="92"/>
                  </a:lnTo>
                  <a:lnTo>
                    <a:pt x="974" y="96"/>
                  </a:lnTo>
                  <a:lnTo>
                    <a:pt x="968" y="99"/>
                  </a:lnTo>
                  <a:lnTo>
                    <a:pt x="961" y="100"/>
                  </a:lnTo>
                  <a:lnTo>
                    <a:pt x="952" y="102"/>
                  </a:lnTo>
                  <a:lnTo>
                    <a:pt x="941" y="102"/>
                  </a:lnTo>
                  <a:lnTo>
                    <a:pt x="932" y="103"/>
                  </a:lnTo>
                  <a:lnTo>
                    <a:pt x="924" y="103"/>
                  </a:lnTo>
                  <a:lnTo>
                    <a:pt x="916" y="106"/>
                  </a:lnTo>
                  <a:lnTo>
                    <a:pt x="909" y="107"/>
                  </a:lnTo>
                  <a:lnTo>
                    <a:pt x="902" y="110"/>
                  </a:lnTo>
                  <a:lnTo>
                    <a:pt x="898" y="114"/>
                  </a:lnTo>
                  <a:lnTo>
                    <a:pt x="894" y="117"/>
                  </a:lnTo>
                  <a:lnTo>
                    <a:pt x="891" y="121"/>
                  </a:lnTo>
                  <a:lnTo>
                    <a:pt x="890" y="129"/>
                  </a:lnTo>
                  <a:lnTo>
                    <a:pt x="890" y="139"/>
                  </a:lnTo>
                  <a:lnTo>
                    <a:pt x="890" y="151"/>
                  </a:lnTo>
                  <a:lnTo>
                    <a:pt x="893" y="165"/>
                  </a:lnTo>
                  <a:lnTo>
                    <a:pt x="899" y="198"/>
                  </a:lnTo>
                  <a:lnTo>
                    <a:pt x="912" y="236"/>
                  </a:lnTo>
                  <a:lnTo>
                    <a:pt x="928" y="282"/>
                  </a:lnTo>
                  <a:lnTo>
                    <a:pt x="949" y="329"/>
                  </a:lnTo>
                  <a:lnTo>
                    <a:pt x="971" y="378"/>
                  </a:lnTo>
                  <a:lnTo>
                    <a:pt x="997" y="430"/>
                  </a:lnTo>
                  <a:lnTo>
                    <a:pt x="1018" y="471"/>
                  </a:lnTo>
                  <a:lnTo>
                    <a:pt x="1036" y="506"/>
                  </a:lnTo>
                  <a:lnTo>
                    <a:pt x="1048" y="536"/>
                  </a:lnTo>
                  <a:lnTo>
                    <a:pt x="1058" y="565"/>
                  </a:lnTo>
                  <a:lnTo>
                    <a:pt x="1066" y="597"/>
                  </a:lnTo>
                  <a:lnTo>
                    <a:pt x="1073" y="632"/>
                  </a:lnTo>
                  <a:lnTo>
                    <a:pt x="1078" y="676"/>
                  </a:lnTo>
                  <a:lnTo>
                    <a:pt x="1085" y="730"/>
                  </a:lnTo>
                  <a:lnTo>
                    <a:pt x="1091" y="766"/>
                  </a:lnTo>
                  <a:lnTo>
                    <a:pt x="1096" y="801"/>
                  </a:lnTo>
                  <a:lnTo>
                    <a:pt x="1102" y="839"/>
                  </a:lnTo>
                  <a:lnTo>
                    <a:pt x="1108" y="873"/>
                  </a:lnTo>
                  <a:lnTo>
                    <a:pt x="1114" y="906"/>
                  </a:lnTo>
                  <a:lnTo>
                    <a:pt x="1121" y="936"/>
                  </a:lnTo>
                  <a:lnTo>
                    <a:pt x="1128" y="961"/>
                  </a:lnTo>
                  <a:lnTo>
                    <a:pt x="1133" y="982"/>
                  </a:lnTo>
                  <a:lnTo>
                    <a:pt x="1144" y="1016"/>
                  </a:lnTo>
                  <a:lnTo>
                    <a:pt x="1151" y="1050"/>
                  </a:lnTo>
                  <a:lnTo>
                    <a:pt x="1154" y="1067"/>
                  </a:lnTo>
                  <a:lnTo>
                    <a:pt x="1155" y="1085"/>
                  </a:lnTo>
                  <a:lnTo>
                    <a:pt x="1157" y="1103"/>
                  </a:lnTo>
                  <a:lnTo>
                    <a:pt x="1157" y="1122"/>
                  </a:lnTo>
                  <a:lnTo>
                    <a:pt x="1155" y="1162"/>
                  </a:lnTo>
                  <a:lnTo>
                    <a:pt x="1151" y="1208"/>
                  </a:lnTo>
                  <a:lnTo>
                    <a:pt x="1144" y="1261"/>
                  </a:lnTo>
                  <a:lnTo>
                    <a:pt x="1135" y="1324"/>
                  </a:lnTo>
                  <a:lnTo>
                    <a:pt x="1111" y="1460"/>
                  </a:lnTo>
                  <a:lnTo>
                    <a:pt x="1030" y="1482"/>
                  </a:lnTo>
                  <a:lnTo>
                    <a:pt x="990" y="1492"/>
                  </a:lnTo>
                  <a:lnTo>
                    <a:pt x="954" y="1500"/>
                  </a:lnTo>
                  <a:lnTo>
                    <a:pt x="938" y="1501"/>
                  </a:lnTo>
                  <a:lnTo>
                    <a:pt x="921" y="1503"/>
                  </a:lnTo>
                  <a:lnTo>
                    <a:pt x="905" y="1504"/>
                  </a:lnTo>
                  <a:lnTo>
                    <a:pt x="890" y="1504"/>
                  </a:lnTo>
                  <a:lnTo>
                    <a:pt x="873" y="1503"/>
                  </a:lnTo>
                  <a:lnTo>
                    <a:pt x="858" y="1501"/>
                  </a:lnTo>
                  <a:lnTo>
                    <a:pt x="843" y="1499"/>
                  </a:lnTo>
                  <a:lnTo>
                    <a:pt x="829" y="1496"/>
                  </a:lnTo>
                  <a:lnTo>
                    <a:pt x="799" y="1488"/>
                  </a:lnTo>
                  <a:lnTo>
                    <a:pt x="767" y="147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69" name="Freeform 65"/>
            <p:cNvSpPr>
              <a:spLocks/>
            </p:cNvSpPr>
            <p:nvPr/>
          </p:nvSpPr>
          <p:spPr bwMode="auto">
            <a:xfrm>
              <a:off x="1412152" y="5276687"/>
              <a:ext cx="114971" cy="84602"/>
            </a:xfrm>
            <a:custGeom>
              <a:avLst/>
              <a:gdLst>
                <a:gd name="T0" fmla="*/ 865 w 955"/>
                <a:gd name="T1" fmla="*/ 656 h 704"/>
                <a:gd name="T2" fmla="*/ 828 w 955"/>
                <a:gd name="T3" fmla="*/ 643 h 704"/>
                <a:gd name="T4" fmla="*/ 791 w 955"/>
                <a:gd name="T5" fmla="*/ 645 h 704"/>
                <a:gd name="T6" fmla="*/ 757 w 955"/>
                <a:gd name="T7" fmla="*/ 645 h 704"/>
                <a:gd name="T8" fmla="*/ 739 w 955"/>
                <a:gd name="T9" fmla="*/ 638 h 704"/>
                <a:gd name="T10" fmla="*/ 689 w 955"/>
                <a:gd name="T11" fmla="*/ 597 h 704"/>
                <a:gd name="T12" fmla="*/ 530 w 955"/>
                <a:gd name="T13" fmla="*/ 518 h 704"/>
                <a:gd name="T14" fmla="*/ 449 w 955"/>
                <a:gd name="T15" fmla="*/ 550 h 704"/>
                <a:gd name="T16" fmla="*/ 405 w 955"/>
                <a:gd name="T17" fmla="*/ 566 h 704"/>
                <a:gd name="T18" fmla="*/ 374 w 955"/>
                <a:gd name="T19" fmla="*/ 566 h 704"/>
                <a:gd name="T20" fmla="*/ 340 w 955"/>
                <a:gd name="T21" fmla="*/ 553 h 704"/>
                <a:gd name="T22" fmla="*/ 234 w 955"/>
                <a:gd name="T23" fmla="*/ 522 h 704"/>
                <a:gd name="T24" fmla="*/ 138 w 955"/>
                <a:gd name="T25" fmla="*/ 504 h 704"/>
                <a:gd name="T26" fmla="*/ 84 w 955"/>
                <a:gd name="T27" fmla="*/ 487 h 704"/>
                <a:gd name="T28" fmla="*/ 44 w 955"/>
                <a:gd name="T29" fmla="*/ 458 h 704"/>
                <a:gd name="T30" fmla="*/ 181 w 955"/>
                <a:gd name="T31" fmla="*/ 214 h 704"/>
                <a:gd name="T32" fmla="*/ 154 w 955"/>
                <a:gd name="T33" fmla="*/ 115 h 704"/>
                <a:gd name="T34" fmla="*/ 150 w 955"/>
                <a:gd name="T35" fmla="*/ 65 h 704"/>
                <a:gd name="T36" fmla="*/ 159 w 955"/>
                <a:gd name="T37" fmla="*/ 45 h 704"/>
                <a:gd name="T38" fmla="*/ 186 w 955"/>
                <a:gd name="T39" fmla="*/ 36 h 704"/>
                <a:gd name="T40" fmla="*/ 249 w 955"/>
                <a:gd name="T41" fmla="*/ 25 h 704"/>
                <a:gd name="T42" fmla="*/ 307 w 955"/>
                <a:gd name="T43" fmla="*/ 4 h 704"/>
                <a:gd name="T44" fmla="*/ 336 w 955"/>
                <a:gd name="T45" fmla="*/ 0 h 704"/>
                <a:gd name="T46" fmla="*/ 358 w 955"/>
                <a:gd name="T47" fmla="*/ 12 h 704"/>
                <a:gd name="T48" fmla="*/ 383 w 955"/>
                <a:gd name="T49" fmla="*/ 32 h 704"/>
                <a:gd name="T50" fmla="*/ 428 w 955"/>
                <a:gd name="T51" fmla="*/ 49 h 704"/>
                <a:gd name="T52" fmla="*/ 516 w 955"/>
                <a:gd name="T53" fmla="*/ 62 h 704"/>
                <a:gd name="T54" fmla="*/ 561 w 955"/>
                <a:gd name="T55" fmla="*/ 59 h 704"/>
                <a:gd name="T56" fmla="*/ 599 w 955"/>
                <a:gd name="T57" fmla="*/ 55 h 704"/>
                <a:gd name="T58" fmla="*/ 626 w 955"/>
                <a:gd name="T59" fmla="*/ 58 h 704"/>
                <a:gd name="T60" fmla="*/ 647 w 955"/>
                <a:gd name="T61" fmla="*/ 70 h 704"/>
                <a:gd name="T62" fmla="*/ 659 w 955"/>
                <a:gd name="T63" fmla="*/ 92 h 704"/>
                <a:gd name="T64" fmla="*/ 667 w 955"/>
                <a:gd name="T65" fmla="*/ 124 h 704"/>
                <a:gd name="T66" fmla="*/ 669 w 955"/>
                <a:gd name="T67" fmla="*/ 166 h 704"/>
                <a:gd name="T68" fmla="*/ 671 w 955"/>
                <a:gd name="T69" fmla="*/ 188 h 704"/>
                <a:gd name="T70" fmla="*/ 678 w 955"/>
                <a:gd name="T71" fmla="*/ 197 h 704"/>
                <a:gd name="T72" fmla="*/ 692 w 955"/>
                <a:gd name="T73" fmla="*/ 201 h 704"/>
                <a:gd name="T74" fmla="*/ 777 w 955"/>
                <a:gd name="T75" fmla="*/ 202 h 704"/>
                <a:gd name="T76" fmla="*/ 875 w 955"/>
                <a:gd name="T77" fmla="*/ 414 h 704"/>
                <a:gd name="T78" fmla="*/ 896 w 955"/>
                <a:gd name="T79" fmla="*/ 481 h 704"/>
                <a:gd name="T80" fmla="*/ 896 w 955"/>
                <a:gd name="T81" fmla="*/ 507 h 704"/>
                <a:gd name="T82" fmla="*/ 885 w 955"/>
                <a:gd name="T83" fmla="*/ 531 h 704"/>
                <a:gd name="T84" fmla="*/ 867 w 955"/>
                <a:gd name="T85" fmla="*/ 559 h 704"/>
                <a:gd name="T86" fmla="*/ 864 w 955"/>
                <a:gd name="T87" fmla="*/ 579 h 704"/>
                <a:gd name="T88" fmla="*/ 883 w 955"/>
                <a:gd name="T89" fmla="*/ 597 h 704"/>
                <a:gd name="T90" fmla="*/ 923 w 955"/>
                <a:gd name="T91" fmla="*/ 624 h 704"/>
                <a:gd name="T92" fmla="*/ 944 w 955"/>
                <a:gd name="T93" fmla="*/ 639 h 704"/>
                <a:gd name="T94" fmla="*/ 953 w 955"/>
                <a:gd name="T95" fmla="*/ 656 h 704"/>
                <a:gd name="T96" fmla="*/ 953 w 955"/>
                <a:gd name="T97" fmla="*/ 675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55" h="704">
                  <a:moveTo>
                    <a:pt x="894" y="671"/>
                  </a:moveTo>
                  <a:lnTo>
                    <a:pt x="879" y="663"/>
                  </a:lnTo>
                  <a:lnTo>
                    <a:pt x="865" y="656"/>
                  </a:lnTo>
                  <a:lnTo>
                    <a:pt x="853" y="650"/>
                  </a:lnTo>
                  <a:lnTo>
                    <a:pt x="841" y="646"/>
                  </a:lnTo>
                  <a:lnTo>
                    <a:pt x="828" y="643"/>
                  </a:lnTo>
                  <a:lnTo>
                    <a:pt x="817" y="642"/>
                  </a:lnTo>
                  <a:lnTo>
                    <a:pt x="805" y="643"/>
                  </a:lnTo>
                  <a:lnTo>
                    <a:pt x="791" y="645"/>
                  </a:lnTo>
                  <a:lnTo>
                    <a:pt x="776" y="646"/>
                  </a:lnTo>
                  <a:lnTo>
                    <a:pt x="764" y="646"/>
                  </a:lnTo>
                  <a:lnTo>
                    <a:pt x="757" y="645"/>
                  </a:lnTo>
                  <a:lnTo>
                    <a:pt x="751" y="643"/>
                  </a:lnTo>
                  <a:lnTo>
                    <a:pt x="746" y="641"/>
                  </a:lnTo>
                  <a:lnTo>
                    <a:pt x="739" y="638"/>
                  </a:lnTo>
                  <a:lnTo>
                    <a:pt x="725" y="628"/>
                  </a:lnTo>
                  <a:lnTo>
                    <a:pt x="710" y="616"/>
                  </a:lnTo>
                  <a:lnTo>
                    <a:pt x="689" y="597"/>
                  </a:lnTo>
                  <a:lnTo>
                    <a:pt x="666" y="573"/>
                  </a:lnTo>
                  <a:lnTo>
                    <a:pt x="586" y="495"/>
                  </a:lnTo>
                  <a:lnTo>
                    <a:pt x="530" y="518"/>
                  </a:lnTo>
                  <a:lnTo>
                    <a:pt x="502" y="529"/>
                  </a:lnTo>
                  <a:lnTo>
                    <a:pt x="475" y="539"/>
                  </a:lnTo>
                  <a:lnTo>
                    <a:pt x="449" y="550"/>
                  </a:lnTo>
                  <a:lnTo>
                    <a:pt x="428" y="558"/>
                  </a:lnTo>
                  <a:lnTo>
                    <a:pt x="416" y="562"/>
                  </a:lnTo>
                  <a:lnTo>
                    <a:pt x="405" y="566"/>
                  </a:lnTo>
                  <a:lnTo>
                    <a:pt x="395" y="568"/>
                  </a:lnTo>
                  <a:lnTo>
                    <a:pt x="385" y="568"/>
                  </a:lnTo>
                  <a:lnTo>
                    <a:pt x="374" y="566"/>
                  </a:lnTo>
                  <a:lnTo>
                    <a:pt x="365" y="564"/>
                  </a:lnTo>
                  <a:lnTo>
                    <a:pt x="352" y="559"/>
                  </a:lnTo>
                  <a:lnTo>
                    <a:pt x="340" y="553"/>
                  </a:lnTo>
                  <a:lnTo>
                    <a:pt x="313" y="543"/>
                  </a:lnTo>
                  <a:lnTo>
                    <a:pt x="277" y="533"/>
                  </a:lnTo>
                  <a:lnTo>
                    <a:pt x="234" y="522"/>
                  </a:lnTo>
                  <a:lnTo>
                    <a:pt x="190" y="514"/>
                  </a:lnTo>
                  <a:lnTo>
                    <a:pt x="163" y="510"/>
                  </a:lnTo>
                  <a:lnTo>
                    <a:pt x="138" y="504"/>
                  </a:lnTo>
                  <a:lnTo>
                    <a:pt x="117" y="499"/>
                  </a:lnTo>
                  <a:lnTo>
                    <a:pt x="99" y="493"/>
                  </a:lnTo>
                  <a:lnTo>
                    <a:pt x="84" y="487"/>
                  </a:lnTo>
                  <a:lnTo>
                    <a:pt x="71" y="478"/>
                  </a:lnTo>
                  <a:lnTo>
                    <a:pt x="57" y="469"/>
                  </a:lnTo>
                  <a:lnTo>
                    <a:pt x="44" y="458"/>
                  </a:lnTo>
                  <a:lnTo>
                    <a:pt x="0" y="415"/>
                  </a:lnTo>
                  <a:lnTo>
                    <a:pt x="91" y="313"/>
                  </a:lnTo>
                  <a:lnTo>
                    <a:pt x="181" y="214"/>
                  </a:lnTo>
                  <a:lnTo>
                    <a:pt x="165" y="161"/>
                  </a:lnTo>
                  <a:lnTo>
                    <a:pt x="159" y="139"/>
                  </a:lnTo>
                  <a:lnTo>
                    <a:pt x="154" y="115"/>
                  </a:lnTo>
                  <a:lnTo>
                    <a:pt x="152" y="92"/>
                  </a:lnTo>
                  <a:lnTo>
                    <a:pt x="150" y="76"/>
                  </a:lnTo>
                  <a:lnTo>
                    <a:pt x="150" y="65"/>
                  </a:lnTo>
                  <a:lnTo>
                    <a:pt x="152" y="56"/>
                  </a:lnTo>
                  <a:lnTo>
                    <a:pt x="154" y="51"/>
                  </a:lnTo>
                  <a:lnTo>
                    <a:pt x="159" y="45"/>
                  </a:lnTo>
                  <a:lnTo>
                    <a:pt x="165" y="41"/>
                  </a:lnTo>
                  <a:lnTo>
                    <a:pt x="175" y="38"/>
                  </a:lnTo>
                  <a:lnTo>
                    <a:pt x="186" y="36"/>
                  </a:lnTo>
                  <a:lnTo>
                    <a:pt x="201" y="34"/>
                  </a:lnTo>
                  <a:lnTo>
                    <a:pt x="225" y="30"/>
                  </a:lnTo>
                  <a:lnTo>
                    <a:pt x="249" y="25"/>
                  </a:lnTo>
                  <a:lnTo>
                    <a:pt x="274" y="18"/>
                  </a:lnTo>
                  <a:lnTo>
                    <a:pt x="295" y="10"/>
                  </a:lnTo>
                  <a:lnTo>
                    <a:pt x="307" y="4"/>
                  </a:lnTo>
                  <a:lnTo>
                    <a:pt x="318" y="1"/>
                  </a:lnTo>
                  <a:lnTo>
                    <a:pt x="328" y="0"/>
                  </a:lnTo>
                  <a:lnTo>
                    <a:pt x="336" y="0"/>
                  </a:lnTo>
                  <a:lnTo>
                    <a:pt x="343" y="1"/>
                  </a:lnTo>
                  <a:lnTo>
                    <a:pt x="350" y="5"/>
                  </a:lnTo>
                  <a:lnTo>
                    <a:pt x="358" y="12"/>
                  </a:lnTo>
                  <a:lnTo>
                    <a:pt x="366" y="21"/>
                  </a:lnTo>
                  <a:lnTo>
                    <a:pt x="374" y="26"/>
                  </a:lnTo>
                  <a:lnTo>
                    <a:pt x="383" y="32"/>
                  </a:lnTo>
                  <a:lnTo>
                    <a:pt x="394" y="37"/>
                  </a:lnTo>
                  <a:lnTo>
                    <a:pt x="405" y="43"/>
                  </a:lnTo>
                  <a:lnTo>
                    <a:pt x="428" y="49"/>
                  </a:lnTo>
                  <a:lnTo>
                    <a:pt x="456" y="56"/>
                  </a:lnTo>
                  <a:lnTo>
                    <a:pt x="486" y="60"/>
                  </a:lnTo>
                  <a:lnTo>
                    <a:pt x="516" y="62"/>
                  </a:lnTo>
                  <a:lnTo>
                    <a:pt x="531" y="62"/>
                  </a:lnTo>
                  <a:lnTo>
                    <a:pt x="546" y="60"/>
                  </a:lnTo>
                  <a:lnTo>
                    <a:pt x="561" y="59"/>
                  </a:lnTo>
                  <a:lnTo>
                    <a:pt x="575" y="58"/>
                  </a:lnTo>
                  <a:lnTo>
                    <a:pt x="588" y="56"/>
                  </a:lnTo>
                  <a:lnTo>
                    <a:pt x="599" y="55"/>
                  </a:lnTo>
                  <a:lnTo>
                    <a:pt x="608" y="55"/>
                  </a:lnTo>
                  <a:lnTo>
                    <a:pt x="618" y="56"/>
                  </a:lnTo>
                  <a:lnTo>
                    <a:pt x="626" y="58"/>
                  </a:lnTo>
                  <a:lnTo>
                    <a:pt x="633" y="62"/>
                  </a:lnTo>
                  <a:lnTo>
                    <a:pt x="640" y="66"/>
                  </a:lnTo>
                  <a:lnTo>
                    <a:pt x="647" y="70"/>
                  </a:lnTo>
                  <a:lnTo>
                    <a:pt x="651" y="77"/>
                  </a:lnTo>
                  <a:lnTo>
                    <a:pt x="656" y="84"/>
                  </a:lnTo>
                  <a:lnTo>
                    <a:pt x="659" y="92"/>
                  </a:lnTo>
                  <a:lnTo>
                    <a:pt x="663" y="102"/>
                  </a:lnTo>
                  <a:lnTo>
                    <a:pt x="665" y="111"/>
                  </a:lnTo>
                  <a:lnTo>
                    <a:pt x="667" y="124"/>
                  </a:lnTo>
                  <a:lnTo>
                    <a:pt x="669" y="136"/>
                  </a:lnTo>
                  <a:lnTo>
                    <a:pt x="669" y="150"/>
                  </a:lnTo>
                  <a:lnTo>
                    <a:pt x="669" y="166"/>
                  </a:lnTo>
                  <a:lnTo>
                    <a:pt x="670" y="180"/>
                  </a:lnTo>
                  <a:lnTo>
                    <a:pt x="670" y="184"/>
                  </a:lnTo>
                  <a:lnTo>
                    <a:pt x="671" y="188"/>
                  </a:lnTo>
                  <a:lnTo>
                    <a:pt x="674" y="192"/>
                  </a:lnTo>
                  <a:lnTo>
                    <a:pt x="676" y="195"/>
                  </a:lnTo>
                  <a:lnTo>
                    <a:pt x="678" y="197"/>
                  </a:lnTo>
                  <a:lnTo>
                    <a:pt x="682" y="199"/>
                  </a:lnTo>
                  <a:lnTo>
                    <a:pt x="687" y="201"/>
                  </a:lnTo>
                  <a:lnTo>
                    <a:pt x="692" y="201"/>
                  </a:lnTo>
                  <a:lnTo>
                    <a:pt x="706" y="202"/>
                  </a:lnTo>
                  <a:lnTo>
                    <a:pt x="724" y="202"/>
                  </a:lnTo>
                  <a:lnTo>
                    <a:pt x="777" y="202"/>
                  </a:lnTo>
                  <a:lnTo>
                    <a:pt x="834" y="320"/>
                  </a:lnTo>
                  <a:lnTo>
                    <a:pt x="857" y="372"/>
                  </a:lnTo>
                  <a:lnTo>
                    <a:pt x="875" y="414"/>
                  </a:lnTo>
                  <a:lnTo>
                    <a:pt x="887" y="445"/>
                  </a:lnTo>
                  <a:lnTo>
                    <a:pt x="894" y="471"/>
                  </a:lnTo>
                  <a:lnTo>
                    <a:pt x="896" y="481"/>
                  </a:lnTo>
                  <a:lnTo>
                    <a:pt x="897" y="491"/>
                  </a:lnTo>
                  <a:lnTo>
                    <a:pt x="897" y="499"/>
                  </a:lnTo>
                  <a:lnTo>
                    <a:pt x="896" y="507"/>
                  </a:lnTo>
                  <a:lnTo>
                    <a:pt x="893" y="515"/>
                  </a:lnTo>
                  <a:lnTo>
                    <a:pt x="889" y="524"/>
                  </a:lnTo>
                  <a:lnTo>
                    <a:pt x="885" y="531"/>
                  </a:lnTo>
                  <a:lnTo>
                    <a:pt x="880" y="539"/>
                  </a:lnTo>
                  <a:lnTo>
                    <a:pt x="872" y="550"/>
                  </a:lnTo>
                  <a:lnTo>
                    <a:pt x="867" y="559"/>
                  </a:lnTo>
                  <a:lnTo>
                    <a:pt x="864" y="566"/>
                  </a:lnTo>
                  <a:lnTo>
                    <a:pt x="863" y="573"/>
                  </a:lnTo>
                  <a:lnTo>
                    <a:pt x="864" y="579"/>
                  </a:lnTo>
                  <a:lnTo>
                    <a:pt x="868" y="584"/>
                  </a:lnTo>
                  <a:lnTo>
                    <a:pt x="875" y="590"/>
                  </a:lnTo>
                  <a:lnTo>
                    <a:pt x="883" y="597"/>
                  </a:lnTo>
                  <a:lnTo>
                    <a:pt x="896" y="606"/>
                  </a:lnTo>
                  <a:lnTo>
                    <a:pt x="909" y="616"/>
                  </a:lnTo>
                  <a:lnTo>
                    <a:pt x="923" y="624"/>
                  </a:lnTo>
                  <a:lnTo>
                    <a:pt x="935" y="632"/>
                  </a:lnTo>
                  <a:lnTo>
                    <a:pt x="939" y="635"/>
                  </a:lnTo>
                  <a:lnTo>
                    <a:pt x="944" y="639"/>
                  </a:lnTo>
                  <a:lnTo>
                    <a:pt x="948" y="645"/>
                  </a:lnTo>
                  <a:lnTo>
                    <a:pt x="950" y="650"/>
                  </a:lnTo>
                  <a:lnTo>
                    <a:pt x="953" y="656"/>
                  </a:lnTo>
                  <a:lnTo>
                    <a:pt x="953" y="663"/>
                  </a:lnTo>
                  <a:lnTo>
                    <a:pt x="955" y="669"/>
                  </a:lnTo>
                  <a:lnTo>
                    <a:pt x="953" y="675"/>
                  </a:lnTo>
                  <a:lnTo>
                    <a:pt x="948" y="704"/>
                  </a:lnTo>
                  <a:lnTo>
                    <a:pt x="894" y="67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70" name="Freeform 66"/>
            <p:cNvSpPr>
              <a:spLocks/>
            </p:cNvSpPr>
            <p:nvPr/>
          </p:nvSpPr>
          <p:spPr bwMode="auto">
            <a:xfrm>
              <a:off x="1357197" y="5235109"/>
              <a:ext cx="79901" cy="126541"/>
            </a:xfrm>
            <a:custGeom>
              <a:avLst/>
              <a:gdLst>
                <a:gd name="T0" fmla="*/ 106 w 663"/>
                <a:gd name="T1" fmla="*/ 887 h 1051"/>
                <a:gd name="T2" fmla="*/ 31 w 663"/>
                <a:gd name="T3" fmla="*/ 690 h 1051"/>
                <a:gd name="T4" fmla="*/ 2 w 663"/>
                <a:gd name="T5" fmla="*/ 597 h 1051"/>
                <a:gd name="T6" fmla="*/ 11 w 663"/>
                <a:gd name="T7" fmla="*/ 553 h 1051"/>
                <a:gd name="T8" fmla="*/ 98 w 663"/>
                <a:gd name="T9" fmla="*/ 400 h 1051"/>
                <a:gd name="T10" fmla="*/ 191 w 663"/>
                <a:gd name="T11" fmla="*/ 249 h 1051"/>
                <a:gd name="T12" fmla="*/ 218 w 663"/>
                <a:gd name="T13" fmla="*/ 219 h 1051"/>
                <a:gd name="T14" fmla="*/ 242 w 663"/>
                <a:gd name="T15" fmla="*/ 209 h 1051"/>
                <a:gd name="T16" fmla="*/ 268 w 663"/>
                <a:gd name="T17" fmla="*/ 205 h 1051"/>
                <a:gd name="T18" fmla="*/ 299 w 663"/>
                <a:gd name="T19" fmla="*/ 202 h 1051"/>
                <a:gd name="T20" fmla="*/ 326 w 663"/>
                <a:gd name="T21" fmla="*/ 193 h 1051"/>
                <a:gd name="T22" fmla="*/ 351 w 663"/>
                <a:gd name="T23" fmla="*/ 175 h 1051"/>
                <a:gd name="T24" fmla="*/ 376 w 663"/>
                <a:gd name="T25" fmla="*/ 149 h 1051"/>
                <a:gd name="T26" fmla="*/ 428 w 663"/>
                <a:gd name="T27" fmla="*/ 74 h 1051"/>
                <a:gd name="T28" fmla="*/ 464 w 663"/>
                <a:gd name="T29" fmla="*/ 37 h 1051"/>
                <a:gd name="T30" fmla="*/ 491 w 663"/>
                <a:gd name="T31" fmla="*/ 18 h 1051"/>
                <a:gd name="T32" fmla="*/ 521 w 663"/>
                <a:gd name="T33" fmla="*/ 6 h 1051"/>
                <a:gd name="T34" fmla="*/ 553 w 663"/>
                <a:gd name="T35" fmla="*/ 0 h 1051"/>
                <a:gd name="T36" fmla="*/ 576 w 663"/>
                <a:gd name="T37" fmla="*/ 6 h 1051"/>
                <a:gd name="T38" fmla="*/ 597 w 663"/>
                <a:gd name="T39" fmla="*/ 32 h 1051"/>
                <a:gd name="T40" fmla="*/ 618 w 663"/>
                <a:gd name="T41" fmla="*/ 77 h 1051"/>
                <a:gd name="T42" fmla="*/ 644 w 663"/>
                <a:gd name="T43" fmla="*/ 176 h 1051"/>
                <a:gd name="T44" fmla="*/ 653 w 663"/>
                <a:gd name="T45" fmla="*/ 242 h 1051"/>
                <a:gd name="T46" fmla="*/ 620 w 663"/>
                <a:gd name="T47" fmla="*/ 341 h 1051"/>
                <a:gd name="T48" fmla="*/ 597 w 663"/>
                <a:gd name="T49" fmla="*/ 347 h 1051"/>
                <a:gd name="T50" fmla="*/ 581 w 663"/>
                <a:gd name="T51" fmla="*/ 359 h 1051"/>
                <a:gd name="T52" fmla="*/ 571 w 663"/>
                <a:gd name="T53" fmla="*/ 380 h 1051"/>
                <a:gd name="T54" fmla="*/ 567 w 663"/>
                <a:gd name="T55" fmla="*/ 415 h 1051"/>
                <a:gd name="T56" fmla="*/ 575 w 663"/>
                <a:gd name="T57" fmla="*/ 490 h 1051"/>
                <a:gd name="T58" fmla="*/ 586 w 663"/>
                <a:gd name="T59" fmla="*/ 534 h 1051"/>
                <a:gd name="T60" fmla="*/ 576 w 663"/>
                <a:gd name="T61" fmla="*/ 561 h 1051"/>
                <a:gd name="T62" fmla="*/ 545 w 663"/>
                <a:gd name="T63" fmla="*/ 604 h 1051"/>
                <a:gd name="T64" fmla="*/ 431 w 663"/>
                <a:gd name="T65" fmla="*/ 730 h 1051"/>
                <a:gd name="T66" fmla="*/ 366 w 663"/>
                <a:gd name="T67" fmla="*/ 814 h 1051"/>
                <a:gd name="T68" fmla="*/ 347 w 663"/>
                <a:gd name="T69" fmla="*/ 853 h 1051"/>
                <a:gd name="T70" fmla="*/ 328 w 663"/>
                <a:gd name="T71" fmla="*/ 938 h 1051"/>
                <a:gd name="T72" fmla="*/ 318 w 663"/>
                <a:gd name="T73" fmla="*/ 993 h 1051"/>
                <a:gd name="T74" fmla="*/ 310 w 663"/>
                <a:gd name="T75" fmla="*/ 1001 h 1051"/>
                <a:gd name="T76" fmla="*/ 271 w 663"/>
                <a:gd name="T77" fmla="*/ 1026 h 1051"/>
                <a:gd name="T78" fmla="*/ 218 w 663"/>
                <a:gd name="T79" fmla="*/ 1049 h 1051"/>
                <a:gd name="T80" fmla="*/ 197 w 663"/>
                <a:gd name="T81" fmla="*/ 1046 h 1051"/>
                <a:gd name="T82" fmla="*/ 176 w 663"/>
                <a:gd name="T83" fmla="*/ 1029 h 1051"/>
                <a:gd name="T84" fmla="*/ 157 w 663"/>
                <a:gd name="T85" fmla="*/ 1000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63" h="1051">
                  <a:moveTo>
                    <a:pt x="157" y="1000"/>
                  </a:moveTo>
                  <a:lnTo>
                    <a:pt x="132" y="949"/>
                  </a:lnTo>
                  <a:lnTo>
                    <a:pt x="106" y="887"/>
                  </a:lnTo>
                  <a:lnTo>
                    <a:pt x="79" y="820"/>
                  </a:lnTo>
                  <a:lnTo>
                    <a:pt x="53" y="752"/>
                  </a:lnTo>
                  <a:lnTo>
                    <a:pt x="31" y="690"/>
                  </a:lnTo>
                  <a:lnTo>
                    <a:pt x="13" y="637"/>
                  </a:lnTo>
                  <a:lnTo>
                    <a:pt x="6" y="615"/>
                  </a:lnTo>
                  <a:lnTo>
                    <a:pt x="2" y="597"/>
                  </a:lnTo>
                  <a:lnTo>
                    <a:pt x="0" y="585"/>
                  </a:lnTo>
                  <a:lnTo>
                    <a:pt x="0" y="578"/>
                  </a:lnTo>
                  <a:lnTo>
                    <a:pt x="11" y="553"/>
                  </a:lnTo>
                  <a:lnTo>
                    <a:pt x="33" y="512"/>
                  </a:lnTo>
                  <a:lnTo>
                    <a:pt x="64" y="459"/>
                  </a:lnTo>
                  <a:lnTo>
                    <a:pt x="98" y="400"/>
                  </a:lnTo>
                  <a:lnTo>
                    <a:pt x="134" y="341"/>
                  </a:lnTo>
                  <a:lnTo>
                    <a:pt x="165" y="290"/>
                  </a:lnTo>
                  <a:lnTo>
                    <a:pt x="191" y="249"/>
                  </a:lnTo>
                  <a:lnTo>
                    <a:pt x="207" y="228"/>
                  </a:lnTo>
                  <a:lnTo>
                    <a:pt x="211" y="223"/>
                  </a:lnTo>
                  <a:lnTo>
                    <a:pt x="218" y="219"/>
                  </a:lnTo>
                  <a:lnTo>
                    <a:pt x="224" y="215"/>
                  </a:lnTo>
                  <a:lnTo>
                    <a:pt x="233" y="212"/>
                  </a:lnTo>
                  <a:lnTo>
                    <a:pt x="242" y="209"/>
                  </a:lnTo>
                  <a:lnTo>
                    <a:pt x="251" y="206"/>
                  </a:lnTo>
                  <a:lnTo>
                    <a:pt x="260" y="205"/>
                  </a:lnTo>
                  <a:lnTo>
                    <a:pt x="268" y="205"/>
                  </a:lnTo>
                  <a:lnTo>
                    <a:pt x="279" y="205"/>
                  </a:lnTo>
                  <a:lnTo>
                    <a:pt x="289" y="204"/>
                  </a:lnTo>
                  <a:lnTo>
                    <a:pt x="299" y="202"/>
                  </a:lnTo>
                  <a:lnTo>
                    <a:pt x="308" y="200"/>
                  </a:lnTo>
                  <a:lnTo>
                    <a:pt x="317" y="197"/>
                  </a:lnTo>
                  <a:lnTo>
                    <a:pt x="326" y="193"/>
                  </a:lnTo>
                  <a:lnTo>
                    <a:pt x="334" y="187"/>
                  </a:lnTo>
                  <a:lnTo>
                    <a:pt x="343" y="182"/>
                  </a:lnTo>
                  <a:lnTo>
                    <a:pt x="351" y="175"/>
                  </a:lnTo>
                  <a:lnTo>
                    <a:pt x="359" y="167"/>
                  </a:lnTo>
                  <a:lnTo>
                    <a:pt x="367" y="158"/>
                  </a:lnTo>
                  <a:lnTo>
                    <a:pt x="376" y="149"/>
                  </a:lnTo>
                  <a:lnTo>
                    <a:pt x="394" y="125"/>
                  </a:lnTo>
                  <a:lnTo>
                    <a:pt x="413" y="96"/>
                  </a:lnTo>
                  <a:lnTo>
                    <a:pt x="428" y="74"/>
                  </a:lnTo>
                  <a:lnTo>
                    <a:pt x="446" y="54"/>
                  </a:lnTo>
                  <a:lnTo>
                    <a:pt x="454" y="46"/>
                  </a:lnTo>
                  <a:lnTo>
                    <a:pt x="464" y="37"/>
                  </a:lnTo>
                  <a:lnTo>
                    <a:pt x="472" y="30"/>
                  </a:lnTo>
                  <a:lnTo>
                    <a:pt x="482" y="24"/>
                  </a:lnTo>
                  <a:lnTo>
                    <a:pt x="491" y="18"/>
                  </a:lnTo>
                  <a:lnTo>
                    <a:pt x="501" y="14"/>
                  </a:lnTo>
                  <a:lnTo>
                    <a:pt x="512" y="10"/>
                  </a:lnTo>
                  <a:lnTo>
                    <a:pt x="521" y="6"/>
                  </a:lnTo>
                  <a:lnTo>
                    <a:pt x="531" y="3"/>
                  </a:lnTo>
                  <a:lnTo>
                    <a:pt x="542" y="2"/>
                  </a:lnTo>
                  <a:lnTo>
                    <a:pt x="553" y="0"/>
                  </a:lnTo>
                  <a:lnTo>
                    <a:pt x="564" y="0"/>
                  </a:lnTo>
                  <a:lnTo>
                    <a:pt x="570" y="2"/>
                  </a:lnTo>
                  <a:lnTo>
                    <a:pt x="576" y="6"/>
                  </a:lnTo>
                  <a:lnTo>
                    <a:pt x="583" y="13"/>
                  </a:lnTo>
                  <a:lnTo>
                    <a:pt x="590" y="21"/>
                  </a:lnTo>
                  <a:lnTo>
                    <a:pt x="597" y="32"/>
                  </a:lnTo>
                  <a:lnTo>
                    <a:pt x="604" y="46"/>
                  </a:lnTo>
                  <a:lnTo>
                    <a:pt x="611" y="61"/>
                  </a:lnTo>
                  <a:lnTo>
                    <a:pt x="618" y="77"/>
                  </a:lnTo>
                  <a:lnTo>
                    <a:pt x="629" y="113"/>
                  </a:lnTo>
                  <a:lnTo>
                    <a:pt x="640" y="154"/>
                  </a:lnTo>
                  <a:lnTo>
                    <a:pt x="644" y="176"/>
                  </a:lnTo>
                  <a:lnTo>
                    <a:pt x="648" y="197"/>
                  </a:lnTo>
                  <a:lnTo>
                    <a:pt x="652" y="220"/>
                  </a:lnTo>
                  <a:lnTo>
                    <a:pt x="653" y="242"/>
                  </a:lnTo>
                  <a:lnTo>
                    <a:pt x="663" y="341"/>
                  </a:lnTo>
                  <a:lnTo>
                    <a:pt x="630" y="341"/>
                  </a:lnTo>
                  <a:lnTo>
                    <a:pt x="620" y="341"/>
                  </a:lnTo>
                  <a:lnTo>
                    <a:pt x="612" y="343"/>
                  </a:lnTo>
                  <a:lnTo>
                    <a:pt x="604" y="344"/>
                  </a:lnTo>
                  <a:lnTo>
                    <a:pt x="597" y="347"/>
                  </a:lnTo>
                  <a:lnTo>
                    <a:pt x="592" y="351"/>
                  </a:lnTo>
                  <a:lnTo>
                    <a:pt x="586" y="355"/>
                  </a:lnTo>
                  <a:lnTo>
                    <a:pt x="581" y="359"/>
                  </a:lnTo>
                  <a:lnTo>
                    <a:pt x="576" y="366"/>
                  </a:lnTo>
                  <a:lnTo>
                    <a:pt x="574" y="371"/>
                  </a:lnTo>
                  <a:lnTo>
                    <a:pt x="571" y="380"/>
                  </a:lnTo>
                  <a:lnTo>
                    <a:pt x="568" y="387"/>
                  </a:lnTo>
                  <a:lnTo>
                    <a:pt x="567" y="396"/>
                  </a:lnTo>
                  <a:lnTo>
                    <a:pt x="567" y="415"/>
                  </a:lnTo>
                  <a:lnTo>
                    <a:pt x="568" y="440"/>
                  </a:lnTo>
                  <a:lnTo>
                    <a:pt x="571" y="465"/>
                  </a:lnTo>
                  <a:lnTo>
                    <a:pt x="575" y="490"/>
                  </a:lnTo>
                  <a:lnTo>
                    <a:pt x="581" y="510"/>
                  </a:lnTo>
                  <a:lnTo>
                    <a:pt x="585" y="525"/>
                  </a:lnTo>
                  <a:lnTo>
                    <a:pt x="586" y="534"/>
                  </a:lnTo>
                  <a:lnTo>
                    <a:pt x="585" y="542"/>
                  </a:lnTo>
                  <a:lnTo>
                    <a:pt x="582" y="550"/>
                  </a:lnTo>
                  <a:lnTo>
                    <a:pt x="576" y="561"/>
                  </a:lnTo>
                  <a:lnTo>
                    <a:pt x="568" y="574"/>
                  </a:lnTo>
                  <a:lnTo>
                    <a:pt x="559" y="587"/>
                  </a:lnTo>
                  <a:lnTo>
                    <a:pt x="545" y="604"/>
                  </a:lnTo>
                  <a:lnTo>
                    <a:pt x="530" y="622"/>
                  </a:lnTo>
                  <a:lnTo>
                    <a:pt x="475" y="682"/>
                  </a:lnTo>
                  <a:lnTo>
                    <a:pt x="431" y="730"/>
                  </a:lnTo>
                  <a:lnTo>
                    <a:pt x="398" y="769"/>
                  </a:lnTo>
                  <a:lnTo>
                    <a:pt x="374" y="800"/>
                  </a:lnTo>
                  <a:lnTo>
                    <a:pt x="366" y="814"/>
                  </a:lnTo>
                  <a:lnTo>
                    <a:pt x="358" y="826"/>
                  </a:lnTo>
                  <a:lnTo>
                    <a:pt x="352" y="839"/>
                  </a:lnTo>
                  <a:lnTo>
                    <a:pt x="347" y="853"/>
                  </a:lnTo>
                  <a:lnTo>
                    <a:pt x="339" y="877"/>
                  </a:lnTo>
                  <a:lnTo>
                    <a:pt x="333" y="906"/>
                  </a:lnTo>
                  <a:lnTo>
                    <a:pt x="328" y="938"/>
                  </a:lnTo>
                  <a:lnTo>
                    <a:pt x="322" y="965"/>
                  </a:lnTo>
                  <a:lnTo>
                    <a:pt x="319" y="985"/>
                  </a:lnTo>
                  <a:lnTo>
                    <a:pt x="318" y="993"/>
                  </a:lnTo>
                  <a:lnTo>
                    <a:pt x="317" y="994"/>
                  </a:lnTo>
                  <a:lnTo>
                    <a:pt x="314" y="998"/>
                  </a:lnTo>
                  <a:lnTo>
                    <a:pt x="310" y="1001"/>
                  </a:lnTo>
                  <a:lnTo>
                    <a:pt x="304" y="1007"/>
                  </a:lnTo>
                  <a:lnTo>
                    <a:pt x="289" y="1016"/>
                  </a:lnTo>
                  <a:lnTo>
                    <a:pt x="271" y="1026"/>
                  </a:lnTo>
                  <a:lnTo>
                    <a:pt x="252" y="1035"/>
                  </a:lnTo>
                  <a:lnTo>
                    <a:pt x="234" y="1044"/>
                  </a:lnTo>
                  <a:lnTo>
                    <a:pt x="218" y="1049"/>
                  </a:lnTo>
                  <a:lnTo>
                    <a:pt x="208" y="1051"/>
                  </a:lnTo>
                  <a:lnTo>
                    <a:pt x="202" y="1051"/>
                  </a:lnTo>
                  <a:lnTo>
                    <a:pt x="197" y="1046"/>
                  </a:lnTo>
                  <a:lnTo>
                    <a:pt x="190" y="1042"/>
                  </a:lnTo>
                  <a:lnTo>
                    <a:pt x="183" y="1035"/>
                  </a:lnTo>
                  <a:lnTo>
                    <a:pt x="176" y="1029"/>
                  </a:lnTo>
                  <a:lnTo>
                    <a:pt x="169" y="1019"/>
                  </a:lnTo>
                  <a:lnTo>
                    <a:pt x="163" y="1009"/>
                  </a:lnTo>
                  <a:lnTo>
                    <a:pt x="157" y="10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71" name="Freeform 67"/>
            <p:cNvSpPr>
              <a:spLocks/>
            </p:cNvSpPr>
            <p:nvPr/>
          </p:nvSpPr>
          <p:spPr bwMode="auto">
            <a:xfrm>
              <a:off x="1475060" y="5235109"/>
              <a:ext cx="28924" cy="19885"/>
            </a:xfrm>
            <a:custGeom>
              <a:avLst/>
              <a:gdLst>
                <a:gd name="T0" fmla="*/ 20 w 240"/>
                <a:gd name="T1" fmla="*/ 153 h 164"/>
                <a:gd name="T2" fmla="*/ 16 w 240"/>
                <a:gd name="T3" fmla="*/ 143 h 164"/>
                <a:gd name="T4" fmla="*/ 12 w 240"/>
                <a:gd name="T5" fmla="*/ 129 h 164"/>
                <a:gd name="T6" fmla="*/ 8 w 240"/>
                <a:gd name="T7" fmla="*/ 110 h 164"/>
                <a:gd name="T8" fmla="*/ 5 w 240"/>
                <a:gd name="T9" fmla="*/ 91 h 164"/>
                <a:gd name="T10" fmla="*/ 1 w 240"/>
                <a:gd name="T11" fmla="*/ 72 h 164"/>
                <a:gd name="T12" fmla="*/ 0 w 240"/>
                <a:gd name="T13" fmla="*/ 57 h 164"/>
                <a:gd name="T14" fmla="*/ 0 w 240"/>
                <a:gd name="T15" fmla="*/ 46 h 164"/>
                <a:gd name="T16" fmla="*/ 1 w 240"/>
                <a:gd name="T17" fmla="*/ 41 h 164"/>
                <a:gd name="T18" fmla="*/ 8 w 240"/>
                <a:gd name="T19" fmla="*/ 43 h 164"/>
                <a:gd name="T20" fmla="*/ 20 w 240"/>
                <a:gd name="T21" fmla="*/ 47 h 164"/>
                <a:gd name="T22" fmla="*/ 37 w 240"/>
                <a:gd name="T23" fmla="*/ 54 h 164"/>
                <a:gd name="T24" fmla="*/ 57 w 240"/>
                <a:gd name="T25" fmla="*/ 62 h 164"/>
                <a:gd name="T26" fmla="*/ 81 w 240"/>
                <a:gd name="T27" fmla="*/ 70 h 164"/>
                <a:gd name="T28" fmla="*/ 100 w 240"/>
                <a:gd name="T29" fmla="*/ 74 h 164"/>
                <a:gd name="T30" fmla="*/ 108 w 240"/>
                <a:gd name="T31" fmla="*/ 76 h 164"/>
                <a:gd name="T32" fmla="*/ 115 w 240"/>
                <a:gd name="T33" fmla="*/ 77 h 164"/>
                <a:gd name="T34" fmla="*/ 122 w 240"/>
                <a:gd name="T35" fmla="*/ 76 h 164"/>
                <a:gd name="T36" fmla="*/ 127 w 240"/>
                <a:gd name="T37" fmla="*/ 74 h 164"/>
                <a:gd name="T38" fmla="*/ 133 w 240"/>
                <a:gd name="T39" fmla="*/ 73 h 164"/>
                <a:gd name="T40" fmla="*/ 137 w 240"/>
                <a:gd name="T41" fmla="*/ 70 h 164"/>
                <a:gd name="T42" fmla="*/ 140 w 240"/>
                <a:gd name="T43" fmla="*/ 66 h 164"/>
                <a:gd name="T44" fmla="*/ 143 w 240"/>
                <a:gd name="T45" fmla="*/ 61 h 164"/>
                <a:gd name="T46" fmla="*/ 144 w 240"/>
                <a:gd name="T47" fmla="*/ 55 h 164"/>
                <a:gd name="T48" fmla="*/ 145 w 240"/>
                <a:gd name="T49" fmla="*/ 50 h 164"/>
                <a:gd name="T50" fmla="*/ 145 w 240"/>
                <a:gd name="T51" fmla="*/ 41 h 164"/>
                <a:gd name="T52" fmla="*/ 144 w 240"/>
                <a:gd name="T53" fmla="*/ 35 h 164"/>
                <a:gd name="T54" fmla="*/ 143 w 240"/>
                <a:gd name="T55" fmla="*/ 21 h 164"/>
                <a:gd name="T56" fmla="*/ 143 w 240"/>
                <a:gd name="T57" fmla="*/ 10 h 164"/>
                <a:gd name="T58" fmla="*/ 144 w 240"/>
                <a:gd name="T59" fmla="*/ 6 h 164"/>
                <a:gd name="T60" fmla="*/ 145 w 240"/>
                <a:gd name="T61" fmla="*/ 3 h 164"/>
                <a:gd name="T62" fmla="*/ 147 w 240"/>
                <a:gd name="T63" fmla="*/ 0 h 164"/>
                <a:gd name="T64" fmla="*/ 149 w 240"/>
                <a:gd name="T65" fmla="*/ 0 h 164"/>
                <a:gd name="T66" fmla="*/ 155 w 240"/>
                <a:gd name="T67" fmla="*/ 2 h 164"/>
                <a:gd name="T68" fmla="*/ 163 w 240"/>
                <a:gd name="T69" fmla="*/ 4 h 164"/>
                <a:gd name="T70" fmla="*/ 174 w 240"/>
                <a:gd name="T71" fmla="*/ 10 h 164"/>
                <a:gd name="T72" fmla="*/ 187 w 240"/>
                <a:gd name="T73" fmla="*/ 17 h 164"/>
                <a:gd name="T74" fmla="*/ 214 w 240"/>
                <a:gd name="T75" fmla="*/ 33 h 164"/>
                <a:gd name="T76" fmla="*/ 240 w 240"/>
                <a:gd name="T77" fmla="*/ 51 h 164"/>
                <a:gd name="T78" fmla="*/ 240 w 240"/>
                <a:gd name="T79" fmla="*/ 57 h 164"/>
                <a:gd name="T80" fmla="*/ 237 w 240"/>
                <a:gd name="T81" fmla="*/ 69 h 164"/>
                <a:gd name="T82" fmla="*/ 231 w 240"/>
                <a:gd name="T83" fmla="*/ 88 h 164"/>
                <a:gd name="T84" fmla="*/ 222 w 240"/>
                <a:gd name="T85" fmla="*/ 109 h 164"/>
                <a:gd name="T86" fmla="*/ 198 w 240"/>
                <a:gd name="T87" fmla="*/ 164 h 164"/>
                <a:gd name="T88" fmla="*/ 111 w 240"/>
                <a:gd name="T89" fmla="*/ 164 h 164"/>
                <a:gd name="T90" fmla="*/ 78 w 240"/>
                <a:gd name="T91" fmla="*/ 162 h 164"/>
                <a:gd name="T92" fmla="*/ 49 w 240"/>
                <a:gd name="T93" fmla="*/ 160 h 164"/>
                <a:gd name="T94" fmla="*/ 38 w 240"/>
                <a:gd name="T95" fmla="*/ 158 h 164"/>
                <a:gd name="T96" fmla="*/ 28 w 240"/>
                <a:gd name="T97" fmla="*/ 157 h 164"/>
                <a:gd name="T98" fmla="*/ 23 w 240"/>
                <a:gd name="T99" fmla="*/ 156 h 164"/>
                <a:gd name="T100" fmla="*/ 20 w 240"/>
                <a:gd name="T101" fmla="*/ 15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0" h="164">
                  <a:moveTo>
                    <a:pt x="20" y="153"/>
                  </a:moveTo>
                  <a:lnTo>
                    <a:pt x="16" y="143"/>
                  </a:lnTo>
                  <a:lnTo>
                    <a:pt x="12" y="129"/>
                  </a:lnTo>
                  <a:lnTo>
                    <a:pt x="8" y="110"/>
                  </a:lnTo>
                  <a:lnTo>
                    <a:pt x="5" y="91"/>
                  </a:lnTo>
                  <a:lnTo>
                    <a:pt x="1" y="72"/>
                  </a:lnTo>
                  <a:lnTo>
                    <a:pt x="0" y="57"/>
                  </a:lnTo>
                  <a:lnTo>
                    <a:pt x="0" y="46"/>
                  </a:lnTo>
                  <a:lnTo>
                    <a:pt x="1" y="41"/>
                  </a:lnTo>
                  <a:lnTo>
                    <a:pt x="8" y="43"/>
                  </a:lnTo>
                  <a:lnTo>
                    <a:pt x="20" y="47"/>
                  </a:lnTo>
                  <a:lnTo>
                    <a:pt x="37" y="54"/>
                  </a:lnTo>
                  <a:lnTo>
                    <a:pt x="57" y="62"/>
                  </a:lnTo>
                  <a:lnTo>
                    <a:pt x="81" y="70"/>
                  </a:lnTo>
                  <a:lnTo>
                    <a:pt x="100" y="74"/>
                  </a:lnTo>
                  <a:lnTo>
                    <a:pt x="108" y="76"/>
                  </a:lnTo>
                  <a:lnTo>
                    <a:pt x="115" y="77"/>
                  </a:lnTo>
                  <a:lnTo>
                    <a:pt x="122" y="76"/>
                  </a:lnTo>
                  <a:lnTo>
                    <a:pt x="127" y="74"/>
                  </a:lnTo>
                  <a:lnTo>
                    <a:pt x="133" y="73"/>
                  </a:lnTo>
                  <a:lnTo>
                    <a:pt x="137" y="70"/>
                  </a:lnTo>
                  <a:lnTo>
                    <a:pt x="140" y="66"/>
                  </a:lnTo>
                  <a:lnTo>
                    <a:pt x="143" y="61"/>
                  </a:lnTo>
                  <a:lnTo>
                    <a:pt x="144" y="55"/>
                  </a:lnTo>
                  <a:lnTo>
                    <a:pt x="145" y="50"/>
                  </a:lnTo>
                  <a:lnTo>
                    <a:pt x="145" y="41"/>
                  </a:lnTo>
                  <a:lnTo>
                    <a:pt x="144" y="35"/>
                  </a:lnTo>
                  <a:lnTo>
                    <a:pt x="143" y="21"/>
                  </a:lnTo>
                  <a:lnTo>
                    <a:pt x="143" y="10"/>
                  </a:lnTo>
                  <a:lnTo>
                    <a:pt x="144" y="6"/>
                  </a:lnTo>
                  <a:lnTo>
                    <a:pt x="145" y="3"/>
                  </a:lnTo>
                  <a:lnTo>
                    <a:pt x="147" y="0"/>
                  </a:lnTo>
                  <a:lnTo>
                    <a:pt x="149" y="0"/>
                  </a:lnTo>
                  <a:lnTo>
                    <a:pt x="155" y="2"/>
                  </a:lnTo>
                  <a:lnTo>
                    <a:pt x="163" y="4"/>
                  </a:lnTo>
                  <a:lnTo>
                    <a:pt x="174" y="10"/>
                  </a:lnTo>
                  <a:lnTo>
                    <a:pt x="187" y="17"/>
                  </a:lnTo>
                  <a:lnTo>
                    <a:pt x="214" y="33"/>
                  </a:lnTo>
                  <a:lnTo>
                    <a:pt x="240" y="51"/>
                  </a:lnTo>
                  <a:lnTo>
                    <a:pt x="240" y="57"/>
                  </a:lnTo>
                  <a:lnTo>
                    <a:pt x="237" y="69"/>
                  </a:lnTo>
                  <a:lnTo>
                    <a:pt x="231" y="88"/>
                  </a:lnTo>
                  <a:lnTo>
                    <a:pt x="222" y="109"/>
                  </a:lnTo>
                  <a:lnTo>
                    <a:pt x="198" y="164"/>
                  </a:lnTo>
                  <a:lnTo>
                    <a:pt x="111" y="164"/>
                  </a:lnTo>
                  <a:lnTo>
                    <a:pt x="78" y="162"/>
                  </a:lnTo>
                  <a:lnTo>
                    <a:pt x="49" y="160"/>
                  </a:lnTo>
                  <a:lnTo>
                    <a:pt x="38" y="158"/>
                  </a:lnTo>
                  <a:lnTo>
                    <a:pt x="28" y="157"/>
                  </a:lnTo>
                  <a:lnTo>
                    <a:pt x="23" y="156"/>
                  </a:lnTo>
                  <a:lnTo>
                    <a:pt x="20" y="15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72" name="Freeform 68"/>
            <p:cNvSpPr>
              <a:spLocks/>
            </p:cNvSpPr>
            <p:nvPr/>
          </p:nvSpPr>
          <p:spPr bwMode="auto">
            <a:xfrm>
              <a:off x="1522423" y="5290425"/>
              <a:ext cx="213673" cy="172818"/>
            </a:xfrm>
            <a:custGeom>
              <a:avLst/>
              <a:gdLst>
                <a:gd name="T0" fmla="*/ 1254 w 1772"/>
                <a:gd name="T1" fmla="*/ 1378 h 1434"/>
                <a:gd name="T2" fmla="*/ 1185 w 1772"/>
                <a:gd name="T3" fmla="*/ 1307 h 1434"/>
                <a:gd name="T4" fmla="*/ 1089 w 1772"/>
                <a:gd name="T5" fmla="*/ 1184 h 1434"/>
                <a:gd name="T6" fmla="*/ 987 w 1772"/>
                <a:gd name="T7" fmla="*/ 1120 h 1434"/>
                <a:gd name="T8" fmla="*/ 879 w 1772"/>
                <a:gd name="T9" fmla="*/ 1098 h 1434"/>
                <a:gd name="T10" fmla="*/ 716 w 1772"/>
                <a:gd name="T11" fmla="*/ 1111 h 1434"/>
                <a:gd name="T12" fmla="*/ 628 w 1772"/>
                <a:gd name="T13" fmla="*/ 1137 h 1434"/>
                <a:gd name="T14" fmla="*/ 572 w 1772"/>
                <a:gd name="T15" fmla="*/ 1147 h 1434"/>
                <a:gd name="T16" fmla="*/ 540 w 1772"/>
                <a:gd name="T17" fmla="*/ 956 h 1434"/>
                <a:gd name="T18" fmla="*/ 510 w 1772"/>
                <a:gd name="T19" fmla="*/ 865 h 1434"/>
                <a:gd name="T20" fmla="*/ 457 w 1772"/>
                <a:gd name="T21" fmla="*/ 825 h 1434"/>
                <a:gd name="T22" fmla="*/ 397 w 1772"/>
                <a:gd name="T23" fmla="*/ 845 h 1434"/>
                <a:gd name="T24" fmla="*/ 360 w 1772"/>
                <a:gd name="T25" fmla="*/ 832 h 1434"/>
                <a:gd name="T26" fmla="*/ 287 w 1772"/>
                <a:gd name="T27" fmla="*/ 757 h 1434"/>
                <a:gd name="T28" fmla="*/ 246 w 1772"/>
                <a:gd name="T29" fmla="*/ 733 h 1434"/>
                <a:gd name="T30" fmla="*/ 231 w 1772"/>
                <a:gd name="T31" fmla="*/ 696 h 1434"/>
                <a:gd name="T32" fmla="*/ 220 w 1772"/>
                <a:gd name="T33" fmla="*/ 633 h 1434"/>
                <a:gd name="T34" fmla="*/ 191 w 1772"/>
                <a:gd name="T35" fmla="*/ 612 h 1434"/>
                <a:gd name="T36" fmla="*/ 106 w 1772"/>
                <a:gd name="T37" fmla="*/ 605 h 1434"/>
                <a:gd name="T38" fmla="*/ 83 w 1772"/>
                <a:gd name="T39" fmla="*/ 590 h 1434"/>
                <a:gd name="T40" fmla="*/ 78 w 1772"/>
                <a:gd name="T41" fmla="*/ 538 h 1434"/>
                <a:gd name="T42" fmla="*/ 48 w 1772"/>
                <a:gd name="T43" fmla="*/ 490 h 1434"/>
                <a:gd name="T44" fmla="*/ 1 w 1772"/>
                <a:gd name="T45" fmla="*/ 444 h 1434"/>
                <a:gd name="T46" fmla="*/ 10 w 1772"/>
                <a:gd name="T47" fmla="*/ 424 h 1434"/>
                <a:gd name="T48" fmla="*/ 61 w 1772"/>
                <a:gd name="T49" fmla="*/ 380 h 1434"/>
                <a:gd name="T50" fmla="*/ 219 w 1772"/>
                <a:gd name="T51" fmla="*/ 278 h 1434"/>
                <a:gd name="T52" fmla="*/ 253 w 1772"/>
                <a:gd name="T53" fmla="*/ 237 h 1434"/>
                <a:gd name="T54" fmla="*/ 267 w 1772"/>
                <a:gd name="T55" fmla="*/ 175 h 1434"/>
                <a:gd name="T56" fmla="*/ 344 w 1772"/>
                <a:gd name="T57" fmla="*/ 95 h 1434"/>
                <a:gd name="T58" fmla="*/ 455 w 1772"/>
                <a:gd name="T59" fmla="*/ 10 h 1434"/>
                <a:gd name="T60" fmla="*/ 524 w 1772"/>
                <a:gd name="T61" fmla="*/ 0 h 1434"/>
                <a:gd name="T62" fmla="*/ 725 w 1772"/>
                <a:gd name="T63" fmla="*/ 16 h 1434"/>
                <a:gd name="T64" fmla="*/ 771 w 1772"/>
                <a:gd name="T65" fmla="*/ 36 h 1434"/>
                <a:gd name="T66" fmla="*/ 788 w 1772"/>
                <a:gd name="T67" fmla="*/ 268 h 1434"/>
                <a:gd name="T68" fmla="*/ 771 w 1772"/>
                <a:gd name="T69" fmla="*/ 367 h 1434"/>
                <a:gd name="T70" fmla="*/ 910 w 1772"/>
                <a:gd name="T71" fmla="*/ 521 h 1434"/>
                <a:gd name="T72" fmla="*/ 991 w 1772"/>
                <a:gd name="T73" fmla="*/ 592 h 1434"/>
                <a:gd name="T74" fmla="*/ 1016 w 1772"/>
                <a:gd name="T75" fmla="*/ 612 h 1434"/>
                <a:gd name="T76" fmla="*/ 1057 w 1772"/>
                <a:gd name="T77" fmla="*/ 663 h 1434"/>
                <a:gd name="T78" fmla="*/ 1166 w 1772"/>
                <a:gd name="T79" fmla="*/ 725 h 1434"/>
                <a:gd name="T80" fmla="*/ 1265 w 1772"/>
                <a:gd name="T81" fmla="*/ 794 h 1434"/>
                <a:gd name="T82" fmla="*/ 1430 w 1772"/>
                <a:gd name="T83" fmla="*/ 857 h 1434"/>
                <a:gd name="T84" fmla="*/ 1481 w 1772"/>
                <a:gd name="T85" fmla="*/ 860 h 1434"/>
                <a:gd name="T86" fmla="*/ 1499 w 1772"/>
                <a:gd name="T87" fmla="*/ 895 h 1434"/>
                <a:gd name="T88" fmla="*/ 1508 w 1772"/>
                <a:gd name="T89" fmla="*/ 939 h 1434"/>
                <a:gd name="T90" fmla="*/ 1540 w 1772"/>
                <a:gd name="T91" fmla="*/ 956 h 1434"/>
                <a:gd name="T92" fmla="*/ 1621 w 1772"/>
                <a:gd name="T93" fmla="*/ 955 h 1434"/>
                <a:gd name="T94" fmla="*/ 1675 w 1772"/>
                <a:gd name="T95" fmla="*/ 959 h 1434"/>
                <a:gd name="T96" fmla="*/ 1713 w 1772"/>
                <a:gd name="T97" fmla="*/ 1025 h 1434"/>
                <a:gd name="T98" fmla="*/ 1757 w 1772"/>
                <a:gd name="T99" fmla="*/ 1066 h 1434"/>
                <a:gd name="T100" fmla="*/ 1772 w 1772"/>
                <a:gd name="T101" fmla="*/ 1125 h 1434"/>
                <a:gd name="T102" fmla="*/ 1746 w 1772"/>
                <a:gd name="T103" fmla="*/ 1175 h 1434"/>
                <a:gd name="T104" fmla="*/ 1627 w 1772"/>
                <a:gd name="T105" fmla="*/ 1241 h 1434"/>
                <a:gd name="T106" fmla="*/ 1598 w 1772"/>
                <a:gd name="T107" fmla="*/ 1269 h 1434"/>
                <a:gd name="T108" fmla="*/ 1606 w 1772"/>
                <a:gd name="T109" fmla="*/ 1297 h 1434"/>
                <a:gd name="T110" fmla="*/ 1634 w 1772"/>
                <a:gd name="T111" fmla="*/ 1324 h 1434"/>
                <a:gd name="T112" fmla="*/ 1628 w 1772"/>
                <a:gd name="T113" fmla="*/ 1364 h 1434"/>
                <a:gd name="T114" fmla="*/ 1599 w 1772"/>
                <a:gd name="T115" fmla="*/ 1400 h 1434"/>
                <a:gd name="T116" fmla="*/ 1532 w 1772"/>
                <a:gd name="T117" fmla="*/ 1400 h 1434"/>
                <a:gd name="T118" fmla="*/ 1478 w 1772"/>
                <a:gd name="T119" fmla="*/ 1412 h 1434"/>
                <a:gd name="T120" fmla="*/ 1436 w 1772"/>
                <a:gd name="T121" fmla="*/ 1434 h 1434"/>
                <a:gd name="T122" fmla="*/ 1360 w 1772"/>
                <a:gd name="T123" fmla="*/ 1418 h 1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72" h="1434">
                  <a:moveTo>
                    <a:pt x="1324" y="1406"/>
                  </a:moveTo>
                  <a:lnTo>
                    <a:pt x="1295" y="1396"/>
                  </a:lnTo>
                  <a:lnTo>
                    <a:pt x="1272" y="1388"/>
                  </a:lnTo>
                  <a:lnTo>
                    <a:pt x="1262" y="1382"/>
                  </a:lnTo>
                  <a:lnTo>
                    <a:pt x="1254" y="1378"/>
                  </a:lnTo>
                  <a:lnTo>
                    <a:pt x="1244" y="1373"/>
                  </a:lnTo>
                  <a:lnTo>
                    <a:pt x="1238" y="1366"/>
                  </a:lnTo>
                  <a:lnTo>
                    <a:pt x="1221" y="1352"/>
                  </a:lnTo>
                  <a:lnTo>
                    <a:pt x="1205" y="1333"/>
                  </a:lnTo>
                  <a:lnTo>
                    <a:pt x="1185" y="1307"/>
                  </a:lnTo>
                  <a:lnTo>
                    <a:pt x="1163" y="1275"/>
                  </a:lnTo>
                  <a:lnTo>
                    <a:pt x="1141" y="1246"/>
                  </a:lnTo>
                  <a:lnTo>
                    <a:pt x="1123" y="1221"/>
                  </a:lnTo>
                  <a:lnTo>
                    <a:pt x="1107" y="1202"/>
                  </a:lnTo>
                  <a:lnTo>
                    <a:pt x="1089" y="1184"/>
                  </a:lnTo>
                  <a:lnTo>
                    <a:pt x="1073" y="1170"/>
                  </a:lnTo>
                  <a:lnTo>
                    <a:pt x="1055" y="1157"/>
                  </a:lnTo>
                  <a:lnTo>
                    <a:pt x="1035" y="1144"/>
                  </a:lnTo>
                  <a:lnTo>
                    <a:pt x="1012" y="1132"/>
                  </a:lnTo>
                  <a:lnTo>
                    <a:pt x="987" y="1120"/>
                  </a:lnTo>
                  <a:lnTo>
                    <a:pt x="965" y="1110"/>
                  </a:lnTo>
                  <a:lnTo>
                    <a:pt x="946" y="1103"/>
                  </a:lnTo>
                  <a:lnTo>
                    <a:pt x="927" y="1099"/>
                  </a:lnTo>
                  <a:lnTo>
                    <a:pt x="905" y="1098"/>
                  </a:lnTo>
                  <a:lnTo>
                    <a:pt x="879" y="1098"/>
                  </a:lnTo>
                  <a:lnTo>
                    <a:pt x="846" y="1099"/>
                  </a:lnTo>
                  <a:lnTo>
                    <a:pt x="803" y="1103"/>
                  </a:lnTo>
                  <a:lnTo>
                    <a:pt x="771" y="1106"/>
                  </a:lnTo>
                  <a:lnTo>
                    <a:pt x="743" y="1109"/>
                  </a:lnTo>
                  <a:lnTo>
                    <a:pt x="716" y="1111"/>
                  </a:lnTo>
                  <a:lnTo>
                    <a:pt x="694" y="1115"/>
                  </a:lnTo>
                  <a:lnTo>
                    <a:pt x="674" y="1120"/>
                  </a:lnTo>
                  <a:lnTo>
                    <a:pt x="657" y="1125"/>
                  </a:lnTo>
                  <a:lnTo>
                    <a:pt x="642" y="1132"/>
                  </a:lnTo>
                  <a:lnTo>
                    <a:pt x="628" y="1137"/>
                  </a:lnTo>
                  <a:lnTo>
                    <a:pt x="611" y="1148"/>
                  </a:lnTo>
                  <a:lnTo>
                    <a:pt x="594" y="1155"/>
                  </a:lnTo>
                  <a:lnTo>
                    <a:pt x="582" y="1159"/>
                  </a:lnTo>
                  <a:lnTo>
                    <a:pt x="576" y="1159"/>
                  </a:lnTo>
                  <a:lnTo>
                    <a:pt x="572" y="1147"/>
                  </a:lnTo>
                  <a:lnTo>
                    <a:pt x="565" y="1117"/>
                  </a:lnTo>
                  <a:lnTo>
                    <a:pt x="558" y="1073"/>
                  </a:lnTo>
                  <a:lnTo>
                    <a:pt x="551" y="1021"/>
                  </a:lnTo>
                  <a:lnTo>
                    <a:pt x="546" y="986"/>
                  </a:lnTo>
                  <a:lnTo>
                    <a:pt x="540" y="956"/>
                  </a:lnTo>
                  <a:lnTo>
                    <a:pt x="535" y="931"/>
                  </a:lnTo>
                  <a:lnTo>
                    <a:pt x="529" y="909"/>
                  </a:lnTo>
                  <a:lnTo>
                    <a:pt x="524" y="893"/>
                  </a:lnTo>
                  <a:lnTo>
                    <a:pt x="517" y="878"/>
                  </a:lnTo>
                  <a:lnTo>
                    <a:pt x="510" y="865"/>
                  </a:lnTo>
                  <a:lnTo>
                    <a:pt x="502" y="856"/>
                  </a:lnTo>
                  <a:lnTo>
                    <a:pt x="490" y="843"/>
                  </a:lnTo>
                  <a:lnTo>
                    <a:pt x="479" y="835"/>
                  </a:lnTo>
                  <a:lnTo>
                    <a:pt x="468" y="828"/>
                  </a:lnTo>
                  <a:lnTo>
                    <a:pt x="457" y="825"/>
                  </a:lnTo>
                  <a:lnTo>
                    <a:pt x="446" y="825"/>
                  </a:lnTo>
                  <a:lnTo>
                    <a:pt x="433" y="828"/>
                  </a:lnTo>
                  <a:lnTo>
                    <a:pt x="421" y="832"/>
                  </a:lnTo>
                  <a:lnTo>
                    <a:pt x="406" y="840"/>
                  </a:lnTo>
                  <a:lnTo>
                    <a:pt x="397" y="845"/>
                  </a:lnTo>
                  <a:lnTo>
                    <a:pt x="391" y="847"/>
                  </a:lnTo>
                  <a:lnTo>
                    <a:pt x="384" y="849"/>
                  </a:lnTo>
                  <a:lnTo>
                    <a:pt x="377" y="846"/>
                  </a:lnTo>
                  <a:lnTo>
                    <a:pt x="369" y="840"/>
                  </a:lnTo>
                  <a:lnTo>
                    <a:pt x="360" y="832"/>
                  </a:lnTo>
                  <a:lnTo>
                    <a:pt x="349" y="821"/>
                  </a:lnTo>
                  <a:lnTo>
                    <a:pt x="337" y="805"/>
                  </a:lnTo>
                  <a:lnTo>
                    <a:pt x="318" y="784"/>
                  </a:lnTo>
                  <a:lnTo>
                    <a:pt x="297" y="765"/>
                  </a:lnTo>
                  <a:lnTo>
                    <a:pt x="287" y="757"/>
                  </a:lnTo>
                  <a:lnTo>
                    <a:pt x="278" y="750"/>
                  </a:lnTo>
                  <a:lnTo>
                    <a:pt x="270" y="744"/>
                  </a:lnTo>
                  <a:lnTo>
                    <a:pt x="261" y="741"/>
                  </a:lnTo>
                  <a:lnTo>
                    <a:pt x="253" y="737"/>
                  </a:lnTo>
                  <a:lnTo>
                    <a:pt x="246" y="733"/>
                  </a:lnTo>
                  <a:lnTo>
                    <a:pt x="241" y="728"/>
                  </a:lnTo>
                  <a:lnTo>
                    <a:pt x="237" y="722"/>
                  </a:lnTo>
                  <a:lnTo>
                    <a:pt x="234" y="715"/>
                  </a:lnTo>
                  <a:lnTo>
                    <a:pt x="231" y="706"/>
                  </a:lnTo>
                  <a:lnTo>
                    <a:pt x="231" y="696"/>
                  </a:lnTo>
                  <a:lnTo>
                    <a:pt x="230" y="684"/>
                  </a:lnTo>
                  <a:lnTo>
                    <a:pt x="230" y="663"/>
                  </a:lnTo>
                  <a:lnTo>
                    <a:pt x="226" y="647"/>
                  </a:lnTo>
                  <a:lnTo>
                    <a:pt x="223" y="638"/>
                  </a:lnTo>
                  <a:lnTo>
                    <a:pt x="220" y="633"/>
                  </a:lnTo>
                  <a:lnTo>
                    <a:pt x="216" y="627"/>
                  </a:lnTo>
                  <a:lnTo>
                    <a:pt x="212" y="622"/>
                  </a:lnTo>
                  <a:lnTo>
                    <a:pt x="205" y="618"/>
                  </a:lnTo>
                  <a:lnTo>
                    <a:pt x="199" y="615"/>
                  </a:lnTo>
                  <a:lnTo>
                    <a:pt x="191" y="612"/>
                  </a:lnTo>
                  <a:lnTo>
                    <a:pt x="183" y="609"/>
                  </a:lnTo>
                  <a:lnTo>
                    <a:pt x="164" y="607"/>
                  </a:lnTo>
                  <a:lnTo>
                    <a:pt x="139" y="605"/>
                  </a:lnTo>
                  <a:lnTo>
                    <a:pt x="120" y="605"/>
                  </a:lnTo>
                  <a:lnTo>
                    <a:pt x="106" y="605"/>
                  </a:lnTo>
                  <a:lnTo>
                    <a:pt x="95" y="603"/>
                  </a:lnTo>
                  <a:lnTo>
                    <a:pt x="88" y="600"/>
                  </a:lnTo>
                  <a:lnTo>
                    <a:pt x="85" y="597"/>
                  </a:lnTo>
                  <a:lnTo>
                    <a:pt x="84" y="594"/>
                  </a:lnTo>
                  <a:lnTo>
                    <a:pt x="83" y="590"/>
                  </a:lnTo>
                  <a:lnTo>
                    <a:pt x="81" y="586"/>
                  </a:lnTo>
                  <a:lnTo>
                    <a:pt x="80" y="575"/>
                  </a:lnTo>
                  <a:lnTo>
                    <a:pt x="80" y="560"/>
                  </a:lnTo>
                  <a:lnTo>
                    <a:pt x="80" y="549"/>
                  </a:lnTo>
                  <a:lnTo>
                    <a:pt x="78" y="538"/>
                  </a:lnTo>
                  <a:lnTo>
                    <a:pt x="74" y="528"/>
                  </a:lnTo>
                  <a:lnTo>
                    <a:pt x="70" y="519"/>
                  </a:lnTo>
                  <a:lnTo>
                    <a:pt x="65" y="509"/>
                  </a:lnTo>
                  <a:lnTo>
                    <a:pt x="56" y="499"/>
                  </a:lnTo>
                  <a:lnTo>
                    <a:pt x="48" y="490"/>
                  </a:lnTo>
                  <a:lnTo>
                    <a:pt x="36" y="480"/>
                  </a:lnTo>
                  <a:lnTo>
                    <a:pt x="22" y="468"/>
                  </a:lnTo>
                  <a:lnTo>
                    <a:pt x="11" y="458"/>
                  </a:lnTo>
                  <a:lnTo>
                    <a:pt x="4" y="451"/>
                  </a:lnTo>
                  <a:lnTo>
                    <a:pt x="1" y="444"/>
                  </a:lnTo>
                  <a:lnTo>
                    <a:pt x="0" y="442"/>
                  </a:lnTo>
                  <a:lnTo>
                    <a:pt x="0" y="439"/>
                  </a:lnTo>
                  <a:lnTo>
                    <a:pt x="1" y="435"/>
                  </a:lnTo>
                  <a:lnTo>
                    <a:pt x="4" y="432"/>
                  </a:lnTo>
                  <a:lnTo>
                    <a:pt x="10" y="424"/>
                  </a:lnTo>
                  <a:lnTo>
                    <a:pt x="19" y="414"/>
                  </a:lnTo>
                  <a:lnTo>
                    <a:pt x="25" y="407"/>
                  </a:lnTo>
                  <a:lnTo>
                    <a:pt x="34" y="399"/>
                  </a:lnTo>
                  <a:lnTo>
                    <a:pt x="47" y="389"/>
                  </a:lnTo>
                  <a:lnTo>
                    <a:pt x="61" y="380"/>
                  </a:lnTo>
                  <a:lnTo>
                    <a:pt x="94" y="358"/>
                  </a:lnTo>
                  <a:lnTo>
                    <a:pt x="128" y="337"/>
                  </a:lnTo>
                  <a:lnTo>
                    <a:pt x="166" y="314"/>
                  </a:lnTo>
                  <a:lnTo>
                    <a:pt x="195" y="295"/>
                  </a:lnTo>
                  <a:lnTo>
                    <a:pt x="219" y="278"/>
                  </a:lnTo>
                  <a:lnTo>
                    <a:pt x="235" y="263"/>
                  </a:lnTo>
                  <a:lnTo>
                    <a:pt x="242" y="256"/>
                  </a:lnTo>
                  <a:lnTo>
                    <a:pt x="246" y="251"/>
                  </a:lnTo>
                  <a:lnTo>
                    <a:pt x="250" y="244"/>
                  </a:lnTo>
                  <a:lnTo>
                    <a:pt x="253" y="237"/>
                  </a:lnTo>
                  <a:lnTo>
                    <a:pt x="257" y="223"/>
                  </a:lnTo>
                  <a:lnTo>
                    <a:pt x="257" y="208"/>
                  </a:lnTo>
                  <a:lnTo>
                    <a:pt x="259" y="198"/>
                  </a:lnTo>
                  <a:lnTo>
                    <a:pt x="261" y="187"/>
                  </a:lnTo>
                  <a:lnTo>
                    <a:pt x="267" y="175"/>
                  </a:lnTo>
                  <a:lnTo>
                    <a:pt x="275" y="163"/>
                  </a:lnTo>
                  <a:lnTo>
                    <a:pt x="287" y="149"/>
                  </a:lnTo>
                  <a:lnTo>
                    <a:pt x="303" y="134"/>
                  </a:lnTo>
                  <a:lnTo>
                    <a:pt x="320" y="116"/>
                  </a:lnTo>
                  <a:lnTo>
                    <a:pt x="344" y="95"/>
                  </a:lnTo>
                  <a:lnTo>
                    <a:pt x="380" y="65"/>
                  </a:lnTo>
                  <a:lnTo>
                    <a:pt x="415" y="38"/>
                  </a:lnTo>
                  <a:lnTo>
                    <a:pt x="430" y="27"/>
                  </a:lnTo>
                  <a:lnTo>
                    <a:pt x="444" y="17"/>
                  </a:lnTo>
                  <a:lnTo>
                    <a:pt x="455" y="10"/>
                  </a:lnTo>
                  <a:lnTo>
                    <a:pt x="463" y="6"/>
                  </a:lnTo>
                  <a:lnTo>
                    <a:pt x="474" y="3"/>
                  </a:lnTo>
                  <a:lnTo>
                    <a:pt x="488" y="2"/>
                  </a:lnTo>
                  <a:lnTo>
                    <a:pt x="505" y="0"/>
                  </a:lnTo>
                  <a:lnTo>
                    <a:pt x="524" y="0"/>
                  </a:lnTo>
                  <a:lnTo>
                    <a:pt x="572" y="0"/>
                  </a:lnTo>
                  <a:lnTo>
                    <a:pt x="626" y="3"/>
                  </a:lnTo>
                  <a:lnTo>
                    <a:pt x="667" y="7"/>
                  </a:lnTo>
                  <a:lnTo>
                    <a:pt x="700" y="11"/>
                  </a:lnTo>
                  <a:lnTo>
                    <a:pt x="725" y="16"/>
                  </a:lnTo>
                  <a:lnTo>
                    <a:pt x="743" y="20"/>
                  </a:lnTo>
                  <a:lnTo>
                    <a:pt x="751" y="22"/>
                  </a:lnTo>
                  <a:lnTo>
                    <a:pt x="758" y="27"/>
                  </a:lnTo>
                  <a:lnTo>
                    <a:pt x="765" y="31"/>
                  </a:lnTo>
                  <a:lnTo>
                    <a:pt x="771" y="36"/>
                  </a:lnTo>
                  <a:lnTo>
                    <a:pt x="785" y="49"/>
                  </a:lnTo>
                  <a:lnTo>
                    <a:pt x="799" y="64"/>
                  </a:lnTo>
                  <a:lnTo>
                    <a:pt x="844" y="113"/>
                  </a:lnTo>
                  <a:lnTo>
                    <a:pt x="803" y="223"/>
                  </a:lnTo>
                  <a:lnTo>
                    <a:pt x="788" y="268"/>
                  </a:lnTo>
                  <a:lnTo>
                    <a:pt x="776" y="307"/>
                  </a:lnTo>
                  <a:lnTo>
                    <a:pt x="766" y="336"/>
                  </a:lnTo>
                  <a:lnTo>
                    <a:pt x="763" y="351"/>
                  </a:lnTo>
                  <a:lnTo>
                    <a:pt x="765" y="356"/>
                  </a:lnTo>
                  <a:lnTo>
                    <a:pt x="771" y="367"/>
                  </a:lnTo>
                  <a:lnTo>
                    <a:pt x="782" y="381"/>
                  </a:lnTo>
                  <a:lnTo>
                    <a:pt x="795" y="398"/>
                  </a:lnTo>
                  <a:lnTo>
                    <a:pt x="829" y="438"/>
                  </a:lnTo>
                  <a:lnTo>
                    <a:pt x="869" y="480"/>
                  </a:lnTo>
                  <a:lnTo>
                    <a:pt x="910" y="521"/>
                  </a:lnTo>
                  <a:lnTo>
                    <a:pt x="947" y="557"/>
                  </a:lnTo>
                  <a:lnTo>
                    <a:pt x="963" y="572"/>
                  </a:lnTo>
                  <a:lnTo>
                    <a:pt x="976" y="582"/>
                  </a:lnTo>
                  <a:lnTo>
                    <a:pt x="986" y="590"/>
                  </a:lnTo>
                  <a:lnTo>
                    <a:pt x="991" y="592"/>
                  </a:lnTo>
                  <a:lnTo>
                    <a:pt x="996" y="593"/>
                  </a:lnTo>
                  <a:lnTo>
                    <a:pt x="1000" y="594"/>
                  </a:lnTo>
                  <a:lnTo>
                    <a:pt x="1004" y="597"/>
                  </a:lnTo>
                  <a:lnTo>
                    <a:pt x="1008" y="601"/>
                  </a:lnTo>
                  <a:lnTo>
                    <a:pt x="1016" y="612"/>
                  </a:lnTo>
                  <a:lnTo>
                    <a:pt x="1022" y="625"/>
                  </a:lnTo>
                  <a:lnTo>
                    <a:pt x="1027" y="634"/>
                  </a:lnTo>
                  <a:lnTo>
                    <a:pt x="1034" y="642"/>
                  </a:lnTo>
                  <a:lnTo>
                    <a:pt x="1044" y="653"/>
                  </a:lnTo>
                  <a:lnTo>
                    <a:pt x="1057" y="663"/>
                  </a:lnTo>
                  <a:lnTo>
                    <a:pt x="1074" y="674"/>
                  </a:lnTo>
                  <a:lnTo>
                    <a:pt x="1093" y="686"/>
                  </a:lnTo>
                  <a:lnTo>
                    <a:pt x="1115" y="699"/>
                  </a:lnTo>
                  <a:lnTo>
                    <a:pt x="1141" y="713"/>
                  </a:lnTo>
                  <a:lnTo>
                    <a:pt x="1166" y="725"/>
                  </a:lnTo>
                  <a:lnTo>
                    <a:pt x="1189" y="739"/>
                  </a:lnTo>
                  <a:lnTo>
                    <a:pt x="1211" y="752"/>
                  </a:lnTo>
                  <a:lnTo>
                    <a:pt x="1231" y="766"/>
                  </a:lnTo>
                  <a:lnTo>
                    <a:pt x="1249" y="780"/>
                  </a:lnTo>
                  <a:lnTo>
                    <a:pt x="1265" y="794"/>
                  </a:lnTo>
                  <a:lnTo>
                    <a:pt x="1279" y="806"/>
                  </a:lnTo>
                  <a:lnTo>
                    <a:pt x="1291" y="820"/>
                  </a:lnTo>
                  <a:lnTo>
                    <a:pt x="1335" y="875"/>
                  </a:lnTo>
                  <a:lnTo>
                    <a:pt x="1404" y="861"/>
                  </a:lnTo>
                  <a:lnTo>
                    <a:pt x="1430" y="857"/>
                  </a:lnTo>
                  <a:lnTo>
                    <a:pt x="1452" y="854"/>
                  </a:lnTo>
                  <a:lnTo>
                    <a:pt x="1460" y="854"/>
                  </a:lnTo>
                  <a:lnTo>
                    <a:pt x="1469" y="856"/>
                  </a:lnTo>
                  <a:lnTo>
                    <a:pt x="1475" y="857"/>
                  </a:lnTo>
                  <a:lnTo>
                    <a:pt x="1481" y="860"/>
                  </a:lnTo>
                  <a:lnTo>
                    <a:pt x="1486" y="864"/>
                  </a:lnTo>
                  <a:lnTo>
                    <a:pt x="1491" y="868"/>
                  </a:lnTo>
                  <a:lnTo>
                    <a:pt x="1493" y="873"/>
                  </a:lnTo>
                  <a:lnTo>
                    <a:pt x="1496" y="879"/>
                  </a:lnTo>
                  <a:lnTo>
                    <a:pt x="1499" y="895"/>
                  </a:lnTo>
                  <a:lnTo>
                    <a:pt x="1500" y="916"/>
                  </a:lnTo>
                  <a:lnTo>
                    <a:pt x="1500" y="922"/>
                  </a:lnTo>
                  <a:lnTo>
                    <a:pt x="1502" y="928"/>
                  </a:lnTo>
                  <a:lnTo>
                    <a:pt x="1504" y="934"/>
                  </a:lnTo>
                  <a:lnTo>
                    <a:pt x="1508" y="939"/>
                  </a:lnTo>
                  <a:lnTo>
                    <a:pt x="1513" y="944"/>
                  </a:lnTo>
                  <a:lnTo>
                    <a:pt x="1518" y="948"/>
                  </a:lnTo>
                  <a:lnTo>
                    <a:pt x="1525" y="950"/>
                  </a:lnTo>
                  <a:lnTo>
                    <a:pt x="1532" y="953"/>
                  </a:lnTo>
                  <a:lnTo>
                    <a:pt x="1540" y="956"/>
                  </a:lnTo>
                  <a:lnTo>
                    <a:pt x="1550" y="957"/>
                  </a:lnTo>
                  <a:lnTo>
                    <a:pt x="1559" y="959"/>
                  </a:lnTo>
                  <a:lnTo>
                    <a:pt x="1570" y="959"/>
                  </a:lnTo>
                  <a:lnTo>
                    <a:pt x="1595" y="959"/>
                  </a:lnTo>
                  <a:lnTo>
                    <a:pt x="1621" y="955"/>
                  </a:lnTo>
                  <a:lnTo>
                    <a:pt x="1638" y="953"/>
                  </a:lnTo>
                  <a:lnTo>
                    <a:pt x="1651" y="952"/>
                  </a:lnTo>
                  <a:lnTo>
                    <a:pt x="1661" y="952"/>
                  </a:lnTo>
                  <a:lnTo>
                    <a:pt x="1669" y="955"/>
                  </a:lnTo>
                  <a:lnTo>
                    <a:pt x="1675" y="959"/>
                  </a:lnTo>
                  <a:lnTo>
                    <a:pt x="1680" y="966"/>
                  </a:lnTo>
                  <a:lnTo>
                    <a:pt x="1686" y="977"/>
                  </a:lnTo>
                  <a:lnTo>
                    <a:pt x="1691" y="989"/>
                  </a:lnTo>
                  <a:lnTo>
                    <a:pt x="1701" y="1007"/>
                  </a:lnTo>
                  <a:lnTo>
                    <a:pt x="1713" y="1025"/>
                  </a:lnTo>
                  <a:lnTo>
                    <a:pt x="1727" y="1040"/>
                  </a:lnTo>
                  <a:lnTo>
                    <a:pt x="1741" y="1052"/>
                  </a:lnTo>
                  <a:lnTo>
                    <a:pt x="1748" y="1056"/>
                  </a:lnTo>
                  <a:lnTo>
                    <a:pt x="1752" y="1060"/>
                  </a:lnTo>
                  <a:lnTo>
                    <a:pt x="1757" y="1066"/>
                  </a:lnTo>
                  <a:lnTo>
                    <a:pt x="1760" y="1071"/>
                  </a:lnTo>
                  <a:lnTo>
                    <a:pt x="1767" y="1082"/>
                  </a:lnTo>
                  <a:lnTo>
                    <a:pt x="1771" y="1096"/>
                  </a:lnTo>
                  <a:lnTo>
                    <a:pt x="1772" y="1110"/>
                  </a:lnTo>
                  <a:lnTo>
                    <a:pt x="1772" y="1125"/>
                  </a:lnTo>
                  <a:lnTo>
                    <a:pt x="1770" y="1142"/>
                  </a:lnTo>
                  <a:lnTo>
                    <a:pt x="1764" y="1157"/>
                  </a:lnTo>
                  <a:lnTo>
                    <a:pt x="1761" y="1162"/>
                  </a:lnTo>
                  <a:lnTo>
                    <a:pt x="1755" y="1168"/>
                  </a:lnTo>
                  <a:lnTo>
                    <a:pt x="1746" y="1175"/>
                  </a:lnTo>
                  <a:lnTo>
                    <a:pt x="1735" y="1183"/>
                  </a:lnTo>
                  <a:lnTo>
                    <a:pt x="1708" y="1198"/>
                  </a:lnTo>
                  <a:lnTo>
                    <a:pt x="1676" y="1214"/>
                  </a:lnTo>
                  <a:lnTo>
                    <a:pt x="1647" y="1228"/>
                  </a:lnTo>
                  <a:lnTo>
                    <a:pt x="1627" y="1241"/>
                  </a:lnTo>
                  <a:lnTo>
                    <a:pt x="1617" y="1246"/>
                  </a:lnTo>
                  <a:lnTo>
                    <a:pt x="1610" y="1253"/>
                  </a:lnTo>
                  <a:lnTo>
                    <a:pt x="1605" y="1258"/>
                  </a:lnTo>
                  <a:lnTo>
                    <a:pt x="1601" y="1264"/>
                  </a:lnTo>
                  <a:lnTo>
                    <a:pt x="1598" y="1269"/>
                  </a:lnTo>
                  <a:lnTo>
                    <a:pt x="1596" y="1275"/>
                  </a:lnTo>
                  <a:lnTo>
                    <a:pt x="1596" y="1280"/>
                  </a:lnTo>
                  <a:lnTo>
                    <a:pt x="1599" y="1286"/>
                  </a:lnTo>
                  <a:lnTo>
                    <a:pt x="1602" y="1291"/>
                  </a:lnTo>
                  <a:lnTo>
                    <a:pt x="1606" y="1297"/>
                  </a:lnTo>
                  <a:lnTo>
                    <a:pt x="1612" y="1302"/>
                  </a:lnTo>
                  <a:lnTo>
                    <a:pt x="1618" y="1309"/>
                  </a:lnTo>
                  <a:lnTo>
                    <a:pt x="1625" y="1313"/>
                  </a:lnTo>
                  <a:lnTo>
                    <a:pt x="1629" y="1319"/>
                  </a:lnTo>
                  <a:lnTo>
                    <a:pt x="1634" y="1324"/>
                  </a:lnTo>
                  <a:lnTo>
                    <a:pt x="1635" y="1330"/>
                  </a:lnTo>
                  <a:lnTo>
                    <a:pt x="1635" y="1337"/>
                  </a:lnTo>
                  <a:lnTo>
                    <a:pt x="1635" y="1345"/>
                  </a:lnTo>
                  <a:lnTo>
                    <a:pt x="1632" y="1353"/>
                  </a:lnTo>
                  <a:lnTo>
                    <a:pt x="1628" y="1364"/>
                  </a:lnTo>
                  <a:lnTo>
                    <a:pt x="1624" y="1377"/>
                  </a:lnTo>
                  <a:lnTo>
                    <a:pt x="1620" y="1385"/>
                  </a:lnTo>
                  <a:lnTo>
                    <a:pt x="1614" y="1392"/>
                  </a:lnTo>
                  <a:lnTo>
                    <a:pt x="1607" y="1397"/>
                  </a:lnTo>
                  <a:lnTo>
                    <a:pt x="1599" y="1400"/>
                  </a:lnTo>
                  <a:lnTo>
                    <a:pt x="1590" y="1400"/>
                  </a:lnTo>
                  <a:lnTo>
                    <a:pt x="1574" y="1401"/>
                  </a:lnTo>
                  <a:lnTo>
                    <a:pt x="1557" y="1400"/>
                  </a:lnTo>
                  <a:lnTo>
                    <a:pt x="1544" y="1400"/>
                  </a:lnTo>
                  <a:lnTo>
                    <a:pt x="1532" y="1400"/>
                  </a:lnTo>
                  <a:lnTo>
                    <a:pt x="1519" y="1400"/>
                  </a:lnTo>
                  <a:lnTo>
                    <a:pt x="1507" y="1403"/>
                  </a:lnTo>
                  <a:lnTo>
                    <a:pt x="1496" y="1404"/>
                  </a:lnTo>
                  <a:lnTo>
                    <a:pt x="1486" y="1408"/>
                  </a:lnTo>
                  <a:lnTo>
                    <a:pt x="1478" y="1412"/>
                  </a:lnTo>
                  <a:lnTo>
                    <a:pt x="1470" y="1417"/>
                  </a:lnTo>
                  <a:lnTo>
                    <a:pt x="1458" y="1425"/>
                  </a:lnTo>
                  <a:lnTo>
                    <a:pt x="1447" y="1430"/>
                  </a:lnTo>
                  <a:lnTo>
                    <a:pt x="1441" y="1433"/>
                  </a:lnTo>
                  <a:lnTo>
                    <a:pt x="1436" y="1434"/>
                  </a:lnTo>
                  <a:lnTo>
                    <a:pt x="1430" y="1434"/>
                  </a:lnTo>
                  <a:lnTo>
                    <a:pt x="1425" y="1434"/>
                  </a:lnTo>
                  <a:lnTo>
                    <a:pt x="1408" y="1432"/>
                  </a:lnTo>
                  <a:lnTo>
                    <a:pt x="1387" y="1426"/>
                  </a:lnTo>
                  <a:lnTo>
                    <a:pt x="1360" y="1418"/>
                  </a:lnTo>
                  <a:lnTo>
                    <a:pt x="1324" y="14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73" name="Freeform 69"/>
            <p:cNvSpPr>
              <a:spLocks/>
            </p:cNvSpPr>
            <p:nvPr/>
          </p:nvSpPr>
          <p:spPr bwMode="auto">
            <a:xfrm>
              <a:off x="1619317" y="5193893"/>
              <a:ext cx="257420" cy="243320"/>
            </a:xfrm>
            <a:custGeom>
              <a:avLst/>
              <a:gdLst>
                <a:gd name="T0" fmla="*/ 1170 w 2137"/>
                <a:gd name="T1" fmla="*/ 1987 h 2017"/>
                <a:gd name="T2" fmla="*/ 1107 w 2137"/>
                <a:gd name="T3" fmla="*/ 1933 h 2017"/>
                <a:gd name="T4" fmla="*/ 997 w 2137"/>
                <a:gd name="T5" fmla="*/ 1871 h 2017"/>
                <a:gd name="T6" fmla="*/ 965 w 2137"/>
                <a:gd name="T7" fmla="*/ 1822 h 2017"/>
                <a:gd name="T8" fmla="*/ 906 w 2137"/>
                <a:gd name="T9" fmla="*/ 1744 h 2017"/>
                <a:gd name="T10" fmla="*/ 855 w 2137"/>
                <a:gd name="T11" fmla="*/ 1706 h 2017"/>
                <a:gd name="T12" fmla="*/ 782 w 2137"/>
                <a:gd name="T13" fmla="*/ 1723 h 2017"/>
                <a:gd name="T14" fmla="*/ 726 w 2137"/>
                <a:gd name="T15" fmla="*/ 1672 h 2017"/>
                <a:gd name="T16" fmla="*/ 697 w 2137"/>
                <a:gd name="T17" fmla="*/ 1606 h 2017"/>
                <a:gd name="T18" fmla="*/ 553 w 2137"/>
                <a:gd name="T19" fmla="*/ 1621 h 2017"/>
                <a:gd name="T20" fmla="*/ 466 w 2137"/>
                <a:gd name="T21" fmla="*/ 1544 h 2017"/>
                <a:gd name="T22" fmla="*/ 296 w 2137"/>
                <a:gd name="T23" fmla="*/ 1447 h 2017"/>
                <a:gd name="T24" fmla="*/ 242 w 2137"/>
                <a:gd name="T25" fmla="*/ 1378 h 2017"/>
                <a:gd name="T26" fmla="*/ 177 w 2137"/>
                <a:gd name="T27" fmla="*/ 1335 h 2017"/>
                <a:gd name="T28" fmla="*/ 3 w 2137"/>
                <a:gd name="T29" fmla="*/ 1145 h 2017"/>
                <a:gd name="T30" fmla="*/ 66 w 2137"/>
                <a:gd name="T31" fmla="*/ 950 h 2017"/>
                <a:gd name="T32" fmla="*/ 139 w 2137"/>
                <a:gd name="T33" fmla="*/ 879 h 2017"/>
                <a:gd name="T34" fmla="*/ 194 w 2137"/>
                <a:gd name="T35" fmla="*/ 774 h 2017"/>
                <a:gd name="T36" fmla="*/ 250 w 2137"/>
                <a:gd name="T37" fmla="*/ 667 h 2017"/>
                <a:gd name="T38" fmla="*/ 242 w 2137"/>
                <a:gd name="T39" fmla="*/ 536 h 2017"/>
                <a:gd name="T40" fmla="*/ 249 w 2137"/>
                <a:gd name="T41" fmla="*/ 409 h 2017"/>
                <a:gd name="T42" fmla="*/ 348 w 2137"/>
                <a:gd name="T43" fmla="*/ 290 h 2017"/>
                <a:gd name="T44" fmla="*/ 444 w 2137"/>
                <a:gd name="T45" fmla="*/ 294 h 2017"/>
                <a:gd name="T46" fmla="*/ 485 w 2137"/>
                <a:gd name="T47" fmla="*/ 349 h 2017"/>
                <a:gd name="T48" fmla="*/ 572 w 2137"/>
                <a:gd name="T49" fmla="*/ 392 h 2017"/>
                <a:gd name="T50" fmla="*/ 688 w 2137"/>
                <a:gd name="T51" fmla="*/ 278 h 2017"/>
                <a:gd name="T52" fmla="*/ 678 w 2137"/>
                <a:gd name="T53" fmla="*/ 187 h 2017"/>
                <a:gd name="T54" fmla="*/ 679 w 2137"/>
                <a:gd name="T55" fmla="*/ 72 h 2017"/>
                <a:gd name="T56" fmla="*/ 719 w 2137"/>
                <a:gd name="T57" fmla="*/ 4 h 2017"/>
                <a:gd name="T58" fmla="*/ 758 w 2137"/>
                <a:gd name="T59" fmla="*/ 24 h 2017"/>
                <a:gd name="T60" fmla="*/ 916 w 2137"/>
                <a:gd name="T61" fmla="*/ 378 h 2017"/>
                <a:gd name="T62" fmla="*/ 1018 w 2137"/>
                <a:gd name="T63" fmla="*/ 424 h 2017"/>
                <a:gd name="T64" fmla="*/ 1086 w 2137"/>
                <a:gd name="T65" fmla="*/ 270 h 2017"/>
                <a:gd name="T66" fmla="*/ 1200 w 2137"/>
                <a:gd name="T67" fmla="*/ 161 h 2017"/>
                <a:gd name="T68" fmla="*/ 1467 w 2137"/>
                <a:gd name="T69" fmla="*/ 156 h 2017"/>
                <a:gd name="T70" fmla="*/ 1557 w 2137"/>
                <a:gd name="T71" fmla="*/ 228 h 2017"/>
                <a:gd name="T72" fmla="*/ 1640 w 2137"/>
                <a:gd name="T73" fmla="*/ 387 h 2017"/>
                <a:gd name="T74" fmla="*/ 1733 w 2137"/>
                <a:gd name="T75" fmla="*/ 354 h 2017"/>
                <a:gd name="T76" fmla="*/ 2095 w 2137"/>
                <a:gd name="T77" fmla="*/ 715 h 2017"/>
                <a:gd name="T78" fmla="*/ 2137 w 2137"/>
                <a:gd name="T79" fmla="*/ 751 h 2017"/>
                <a:gd name="T80" fmla="*/ 2078 w 2137"/>
                <a:gd name="T81" fmla="*/ 1088 h 2017"/>
                <a:gd name="T82" fmla="*/ 2076 w 2137"/>
                <a:gd name="T83" fmla="*/ 1189 h 2017"/>
                <a:gd name="T84" fmla="*/ 1973 w 2137"/>
                <a:gd name="T85" fmla="*/ 1184 h 2017"/>
                <a:gd name="T86" fmla="*/ 1814 w 2137"/>
                <a:gd name="T87" fmla="*/ 1154 h 2017"/>
                <a:gd name="T88" fmla="*/ 1667 w 2137"/>
                <a:gd name="T89" fmla="*/ 1034 h 2017"/>
                <a:gd name="T90" fmla="*/ 1508 w 2137"/>
                <a:gd name="T91" fmla="*/ 957 h 2017"/>
                <a:gd name="T92" fmla="*/ 1416 w 2137"/>
                <a:gd name="T93" fmla="*/ 989 h 2017"/>
                <a:gd name="T94" fmla="*/ 1459 w 2137"/>
                <a:gd name="T95" fmla="*/ 1134 h 2017"/>
                <a:gd name="T96" fmla="*/ 1471 w 2137"/>
                <a:gd name="T97" fmla="*/ 1246 h 2017"/>
                <a:gd name="T98" fmla="*/ 1471 w 2137"/>
                <a:gd name="T99" fmla="*/ 1386 h 2017"/>
                <a:gd name="T100" fmla="*/ 1420 w 2137"/>
                <a:gd name="T101" fmla="*/ 1418 h 2017"/>
                <a:gd name="T102" fmla="*/ 1334 w 2137"/>
                <a:gd name="T103" fmla="*/ 1506 h 2017"/>
                <a:gd name="T104" fmla="*/ 1392 w 2137"/>
                <a:gd name="T105" fmla="*/ 1702 h 2017"/>
                <a:gd name="T106" fmla="*/ 1473 w 2137"/>
                <a:gd name="T107" fmla="*/ 1636 h 2017"/>
                <a:gd name="T108" fmla="*/ 1570 w 2137"/>
                <a:gd name="T109" fmla="*/ 1596 h 2017"/>
                <a:gd name="T110" fmla="*/ 1636 w 2137"/>
                <a:gd name="T111" fmla="*/ 1639 h 2017"/>
                <a:gd name="T112" fmla="*/ 1572 w 2137"/>
                <a:gd name="T113" fmla="*/ 1738 h 2017"/>
                <a:gd name="T114" fmla="*/ 1425 w 2137"/>
                <a:gd name="T115" fmla="*/ 1914 h 2017"/>
                <a:gd name="T116" fmla="*/ 1401 w 2137"/>
                <a:gd name="T117" fmla="*/ 2001 h 2017"/>
                <a:gd name="T118" fmla="*/ 1288 w 2137"/>
                <a:gd name="T119" fmla="*/ 2012 h 2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37" h="2017">
                  <a:moveTo>
                    <a:pt x="1271" y="2006"/>
                  </a:moveTo>
                  <a:lnTo>
                    <a:pt x="1254" y="2002"/>
                  </a:lnTo>
                  <a:lnTo>
                    <a:pt x="1235" y="1998"/>
                  </a:lnTo>
                  <a:lnTo>
                    <a:pt x="1216" y="1995"/>
                  </a:lnTo>
                  <a:lnTo>
                    <a:pt x="1198" y="1994"/>
                  </a:lnTo>
                  <a:lnTo>
                    <a:pt x="1188" y="1992"/>
                  </a:lnTo>
                  <a:lnTo>
                    <a:pt x="1180" y="1991"/>
                  </a:lnTo>
                  <a:lnTo>
                    <a:pt x="1170" y="1987"/>
                  </a:lnTo>
                  <a:lnTo>
                    <a:pt x="1162" y="1983"/>
                  </a:lnTo>
                  <a:lnTo>
                    <a:pt x="1152" y="1979"/>
                  </a:lnTo>
                  <a:lnTo>
                    <a:pt x="1145" y="1972"/>
                  </a:lnTo>
                  <a:lnTo>
                    <a:pt x="1137" y="1965"/>
                  </a:lnTo>
                  <a:lnTo>
                    <a:pt x="1130" y="1957"/>
                  </a:lnTo>
                  <a:lnTo>
                    <a:pt x="1122" y="1947"/>
                  </a:lnTo>
                  <a:lnTo>
                    <a:pt x="1115" y="1939"/>
                  </a:lnTo>
                  <a:lnTo>
                    <a:pt x="1107" y="1933"/>
                  </a:lnTo>
                  <a:lnTo>
                    <a:pt x="1099" y="1929"/>
                  </a:lnTo>
                  <a:lnTo>
                    <a:pt x="1090" y="1928"/>
                  </a:lnTo>
                  <a:lnTo>
                    <a:pt x="1079" y="1928"/>
                  </a:lnTo>
                  <a:lnTo>
                    <a:pt x="1066" y="1929"/>
                  </a:lnTo>
                  <a:lnTo>
                    <a:pt x="1051" y="1931"/>
                  </a:lnTo>
                  <a:lnTo>
                    <a:pt x="997" y="1939"/>
                  </a:lnTo>
                  <a:lnTo>
                    <a:pt x="997" y="1887"/>
                  </a:lnTo>
                  <a:lnTo>
                    <a:pt x="997" y="1871"/>
                  </a:lnTo>
                  <a:lnTo>
                    <a:pt x="996" y="1859"/>
                  </a:lnTo>
                  <a:lnTo>
                    <a:pt x="994" y="1849"/>
                  </a:lnTo>
                  <a:lnTo>
                    <a:pt x="991" y="1841"/>
                  </a:lnTo>
                  <a:lnTo>
                    <a:pt x="989" y="1836"/>
                  </a:lnTo>
                  <a:lnTo>
                    <a:pt x="985" y="1830"/>
                  </a:lnTo>
                  <a:lnTo>
                    <a:pt x="978" y="1827"/>
                  </a:lnTo>
                  <a:lnTo>
                    <a:pt x="971" y="1825"/>
                  </a:lnTo>
                  <a:lnTo>
                    <a:pt x="965" y="1822"/>
                  </a:lnTo>
                  <a:lnTo>
                    <a:pt x="958" y="1818"/>
                  </a:lnTo>
                  <a:lnTo>
                    <a:pt x="952" y="1811"/>
                  </a:lnTo>
                  <a:lnTo>
                    <a:pt x="943" y="1803"/>
                  </a:lnTo>
                  <a:lnTo>
                    <a:pt x="936" y="1794"/>
                  </a:lnTo>
                  <a:lnTo>
                    <a:pt x="930" y="1783"/>
                  </a:lnTo>
                  <a:lnTo>
                    <a:pt x="923" y="1772"/>
                  </a:lnTo>
                  <a:lnTo>
                    <a:pt x="917" y="1761"/>
                  </a:lnTo>
                  <a:lnTo>
                    <a:pt x="906" y="1744"/>
                  </a:lnTo>
                  <a:lnTo>
                    <a:pt x="895" y="1728"/>
                  </a:lnTo>
                  <a:lnTo>
                    <a:pt x="890" y="1722"/>
                  </a:lnTo>
                  <a:lnTo>
                    <a:pt x="884" y="1717"/>
                  </a:lnTo>
                  <a:lnTo>
                    <a:pt x="879" y="1713"/>
                  </a:lnTo>
                  <a:lnTo>
                    <a:pt x="873" y="1709"/>
                  </a:lnTo>
                  <a:lnTo>
                    <a:pt x="868" y="1708"/>
                  </a:lnTo>
                  <a:lnTo>
                    <a:pt x="861" y="1706"/>
                  </a:lnTo>
                  <a:lnTo>
                    <a:pt x="855" y="1706"/>
                  </a:lnTo>
                  <a:lnTo>
                    <a:pt x="848" y="1706"/>
                  </a:lnTo>
                  <a:lnTo>
                    <a:pt x="842" y="1708"/>
                  </a:lnTo>
                  <a:lnTo>
                    <a:pt x="835" y="1711"/>
                  </a:lnTo>
                  <a:lnTo>
                    <a:pt x="828" y="1715"/>
                  </a:lnTo>
                  <a:lnTo>
                    <a:pt x="821" y="1719"/>
                  </a:lnTo>
                  <a:lnTo>
                    <a:pt x="811" y="1722"/>
                  </a:lnTo>
                  <a:lnTo>
                    <a:pt x="798" y="1723"/>
                  </a:lnTo>
                  <a:lnTo>
                    <a:pt x="782" y="1723"/>
                  </a:lnTo>
                  <a:lnTo>
                    <a:pt x="766" y="1720"/>
                  </a:lnTo>
                  <a:lnTo>
                    <a:pt x="756" y="1716"/>
                  </a:lnTo>
                  <a:lnTo>
                    <a:pt x="748" y="1713"/>
                  </a:lnTo>
                  <a:lnTo>
                    <a:pt x="743" y="1708"/>
                  </a:lnTo>
                  <a:lnTo>
                    <a:pt x="737" y="1702"/>
                  </a:lnTo>
                  <a:lnTo>
                    <a:pt x="733" y="1694"/>
                  </a:lnTo>
                  <a:lnTo>
                    <a:pt x="729" y="1684"/>
                  </a:lnTo>
                  <a:lnTo>
                    <a:pt x="726" y="1672"/>
                  </a:lnTo>
                  <a:lnTo>
                    <a:pt x="725" y="1657"/>
                  </a:lnTo>
                  <a:lnTo>
                    <a:pt x="722" y="1642"/>
                  </a:lnTo>
                  <a:lnTo>
                    <a:pt x="719" y="1629"/>
                  </a:lnTo>
                  <a:lnTo>
                    <a:pt x="716" y="1621"/>
                  </a:lnTo>
                  <a:lnTo>
                    <a:pt x="714" y="1614"/>
                  </a:lnTo>
                  <a:lnTo>
                    <a:pt x="710" y="1610"/>
                  </a:lnTo>
                  <a:lnTo>
                    <a:pt x="704" y="1607"/>
                  </a:lnTo>
                  <a:lnTo>
                    <a:pt x="697" y="1606"/>
                  </a:lnTo>
                  <a:lnTo>
                    <a:pt x="690" y="1606"/>
                  </a:lnTo>
                  <a:lnTo>
                    <a:pt x="675" y="1609"/>
                  </a:lnTo>
                  <a:lnTo>
                    <a:pt x="653" y="1612"/>
                  </a:lnTo>
                  <a:lnTo>
                    <a:pt x="627" y="1616"/>
                  </a:lnTo>
                  <a:lnTo>
                    <a:pt x="601" y="1618"/>
                  </a:lnTo>
                  <a:lnTo>
                    <a:pt x="582" y="1621"/>
                  </a:lnTo>
                  <a:lnTo>
                    <a:pt x="567" y="1623"/>
                  </a:lnTo>
                  <a:lnTo>
                    <a:pt x="553" y="1621"/>
                  </a:lnTo>
                  <a:lnTo>
                    <a:pt x="543" y="1618"/>
                  </a:lnTo>
                  <a:lnTo>
                    <a:pt x="534" y="1613"/>
                  </a:lnTo>
                  <a:lnTo>
                    <a:pt x="524" y="1605"/>
                  </a:lnTo>
                  <a:lnTo>
                    <a:pt x="514" y="1594"/>
                  </a:lnTo>
                  <a:lnTo>
                    <a:pt x="503" y="1579"/>
                  </a:lnTo>
                  <a:lnTo>
                    <a:pt x="494" y="1568"/>
                  </a:lnTo>
                  <a:lnTo>
                    <a:pt x="481" y="1555"/>
                  </a:lnTo>
                  <a:lnTo>
                    <a:pt x="466" y="1544"/>
                  </a:lnTo>
                  <a:lnTo>
                    <a:pt x="450" y="1532"/>
                  </a:lnTo>
                  <a:lnTo>
                    <a:pt x="430" y="1519"/>
                  </a:lnTo>
                  <a:lnTo>
                    <a:pt x="410" y="1507"/>
                  </a:lnTo>
                  <a:lnTo>
                    <a:pt x="388" y="1495"/>
                  </a:lnTo>
                  <a:lnTo>
                    <a:pt x="363" y="1484"/>
                  </a:lnTo>
                  <a:lnTo>
                    <a:pt x="337" y="1470"/>
                  </a:lnTo>
                  <a:lnTo>
                    <a:pt x="314" y="1458"/>
                  </a:lnTo>
                  <a:lnTo>
                    <a:pt x="296" y="1447"/>
                  </a:lnTo>
                  <a:lnTo>
                    <a:pt x="281" y="1437"/>
                  </a:lnTo>
                  <a:lnTo>
                    <a:pt x="270" y="1427"/>
                  </a:lnTo>
                  <a:lnTo>
                    <a:pt x="261" y="1418"/>
                  </a:lnTo>
                  <a:lnTo>
                    <a:pt x="256" y="1408"/>
                  </a:lnTo>
                  <a:lnTo>
                    <a:pt x="252" y="1398"/>
                  </a:lnTo>
                  <a:lnTo>
                    <a:pt x="249" y="1392"/>
                  </a:lnTo>
                  <a:lnTo>
                    <a:pt x="246" y="1385"/>
                  </a:lnTo>
                  <a:lnTo>
                    <a:pt x="242" y="1378"/>
                  </a:lnTo>
                  <a:lnTo>
                    <a:pt x="237" y="1371"/>
                  </a:lnTo>
                  <a:lnTo>
                    <a:pt x="231" y="1367"/>
                  </a:lnTo>
                  <a:lnTo>
                    <a:pt x="226" y="1361"/>
                  </a:lnTo>
                  <a:lnTo>
                    <a:pt x="219" y="1359"/>
                  </a:lnTo>
                  <a:lnTo>
                    <a:pt x="210" y="1356"/>
                  </a:lnTo>
                  <a:lnTo>
                    <a:pt x="202" y="1353"/>
                  </a:lnTo>
                  <a:lnTo>
                    <a:pt x="191" y="1346"/>
                  </a:lnTo>
                  <a:lnTo>
                    <a:pt x="177" y="1335"/>
                  </a:lnTo>
                  <a:lnTo>
                    <a:pt x="162" y="1323"/>
                  </a:lnTo>
                  <a:lnTo>
                    <a:pt x="128" y="1291"/>
                  </a:lnTo>
                  <a:lnTo>
                    <a:pt x="91" y="1255"/>
                  </a:lnTo>
                  <a:lnTo>
                    <a:pt x="56" y="1218"/>
                  </a:lnTo>
                  <a:lnTo>
                    <a:pt x="28" y="1184"/>
                  </a:lnTo>
                  <a:lnTo>
                    <a:pt x="17" y="1169"/>
                  </a:lnTo>
                  <a:lnTo>
                    <a:pt x="8" y="1155"/>
                  </a:lnTo>
                  <a:lnTo>
                    <a:pt x="3" y="1145"/>
                  </a:lnTo>
                  <a:lnTo>
                    <a:pt x="0" y="1139"/>
                  </a:lnTo>
                  <a:lnTo>
                    <a:pt x="3" y="1123"/>
                  </a:lnTo>
                  <a:lnTo>
                    <a:pt x="11" y="1100"/>
                  </a:lnTo>
                  <a:lnTo>
                    <a:pt x="21" y="1070"/>
                  </a:lnTo>
                  <a:lnTo>
                    <a:pt x="34" y="1037"/>
                  </a:lnTo>
                  <a:lnTo>
                    <a:pt x="48" y="1004"/>
                  </a:lnTo>
                  <a:lnTo>
                    <a:pt x="59" y="974"/>
                  </a:lnTo>
                  <a:lnTo>
                    <a:pt x="66" y="950"/>
                  </a:lnTo>
                  <a:lnTo>
                    <a:pt x="69" y="935"/>
                  </a:lnTo>
                  <a:lnTo>
                    <a:pt x="70" y="930"/>
                  </a:lnTo>
                  <a:lnTo>
                    <a:pt x="73" y="924"/>
                  </a:lnTo>
                  <a:lnTo>
                    <a:pt x="78" y="919"/>
                  </a:lnTo>
                  <a:lnTo>
                    <a:pt x="85" y="912"/>
                  </a:lnTo>
                  <a:lnTo>
                    <a:pt x="102" y="899"/>
                  </a:lnTo>
                  <a:lnTo>
                    <a:pt x="122" y="887"/>
                  </a:lnTo>
                  <a:lnTo>
                    <a:pt x="139" y="879"/>
                  </a:lnTo>
                  <a:lnTo>
                    <a:pt x="151" y="871"/>
                  </a:lnTo>
                  <a:lnTo>
                    <a:pt x="161" y="862"/>
                  </a:lnTo>
                  <a:lnTo>
                    <a:pt x="169" y="853"/>
                  </a:lnTo>
                  <a:lnTo>
                    <a:pt x="176" y="842"/>
                  </a:lnTo>
                  <a:lnTo>
                    <a:pt x="182" y="828"/>
                  </a:lnTo>
                  <a:lnTo>
                    <a:pt x="186" y="811"/>
                  </a:lnTo>
                  <a:lnTo>
                    <a:pt x="190" y="789"/>
                  </a:lnTo>
                  <a:lnTo>
                    <a:pt x="194" y="774"/>
                  </a:lnTo>
                  <a:lnTo>
                    <a:pt x="199" y="759"/>
                  </a:lnTo>
                  <a:lnTo>
                    <a:pt x="205" y="744"/>
                  </a:lnTo>
                  <a:lnTo>
                    <a:pt x="210" y="728"/>
                  </a:lnTo>
                  <a:lnTo>
                    <a:pt x="217" y="714"/>
                  </a:lnTo>
                  <a:lnTo>
                    <a:pt x="226" y="700"/>
                  </a:lnTo>
                  <a:lnTo>
                    <a:pt x="232" y="689"/>
                  </a:lnTo>
                  <a:lnTo>
                    <a:pt x="239" y="679"/>
                  </a:lnTo>
                  <a:lnTo>
                    <a:pt x="250" y="667"/>
                  </a:lnTo>
                  <a:lnTo>
                    <a:pt x="257" y="656"/>
                  </a:lnTo>
                  <a:lnTo>
                    <a:pt x="263" y="646"/>
                  </a:lnTo>
                  <a:lnTo>
                    <a:pt x="265" y="637"/>
                  </a:lnTo>
                  <a:lnTo>
                    <a:pt x="265" y="626"/>
                  </a:lnTo>
                  <a:lnTo>
                    <a:pt x="264" y="613"/>
                  </a:lnTo>
                  <a:lnTo>
                    <a:pt x="260" y="597"/>
                  </a:lnTo>
                  <a:lnTo>
                    <a:pt x="253" y="576"/>
                  </a:lnTo>
                  <a:lnTo>
                    <a:pt x="242" y="536"/>
                  </a:lnTo>
                  <a:lnTo>
                    <a:pt x="235" y="503"/>
                  </a:lnTo>
                  <a:lnTo>
                    <a:pt x="234" y="488"/>
                  </a:lnTo>
                  <a:lnTo>
                    <a:pt x="234" y="475"/>
                  </a:lnTo>
                  <a:lnTo>
                    <a:pt x="234" y="461"/>
                  </a:lnTo>
                  <a:lnTo>
                    <a:pt x="237" y="448"/>
                  </a:lnTo>
                  <a:lnTo>
                    <a:pt x="239" y="435"/>
                  </a:lnTo>
                  <a:lnTo>
                    <a:pt x="243" y="421"/>
                  </a:lnTo>
                  <a:lnTo>
                    <a:pt x="249" y="409"/>
                  </a:lnTo>
                  <a:lnTo>
                    <a:pt x="256" y="395"/>
                  </a:lnTo>
                  <a:lnTo>
                    <a:pt x="275" y="365"/>
                  </a:lnTo>
                  <a:lnTo>
                    <a:pt x="300" y="330"/>
                  </a:lnTo>
                  <a:lnTo>
                    <a:pt x="309" y="318"/>
                  </a:lnTo>
                  <a:lnTo>
                    <a:pt x="319" y="308"/>
                  </a:lnTo>
                  <a:lnTo>
                    <a:pt x="329" y="300"/>
                  </a:lnTo>
                  <a:lnTo>
                    <a:pt x="338" y="294"/>
                  </a:lnTo>
                  <a:lnTo>
                    <a:pt x="348" y="290"/>
                  </a:lnTo>
                  <a:lnTo>
                    <a:pt x="360" y="288"/>
                  </a:lnTo>
                  <a:lnTo>
                    <a:pt x="374" y="286"/>
                  </a:lnTo>
                  <a:lnTo>
                    <a:pt x="391" y="286"/>
                  </a:lnTo>
                  <a:lnTo>
                    <a:pt x="407" y="286"/>
                  </a:lnTo>
                  <a:lnTo>
                    <a:pt x="419" y="288"/>
                  </a:lnTo>
                  <a:lnTo>
                    <a:pt x="429" y="289"/>
                  </a:lnTo>
                  <a:lnTo>
                    <a:pt x="437" y="292"/>
                  </a:lnTo>
                  <a:lnTo>
                    <a:pt x="444" y="294"/>
                  </a:lnTo>
                  <a:lnTo>
                    <a:pt x="450" y="300"/>
                  </a:lnTo>
                  <a:lnTo>
                    <a:pt x="452" y="305"/>
                  </a:lnTo>
                  <a:lnTo>
                    <a:pt x="455" y="312"/>
                  </a:lnTo>
                  <a:lnTo>
                    <a:pt x="457" y="318"/>
                  </a:lnTo>
                  <a:lnTo>
                    <a:pt x="461" y="323"/>
                  </a:lnTo>
                  <a:lnTo>
                    <a:pt x="465" y="329"/>
                  </a:lnTo>
                  <a:lnTo>
                    <a:pt x="470" y="336"/>
                  </a:lnTo>
                  <a:lnTo>
                    <a:pt x="485" y="349"/>
                  </a:lnTo>
                  <a:lnTo>
                    <a:pt x="502" y="363"/>
                  </a:lnTo>
                  <a:lnTo>
                    <a:pt x="520" y="376"/>
                  </a:lnTo>
                  <a:lnTo>
                    <a:pt x="536" y="387"/>
                  </a:lnTo>
                  <a:lnTo>
                    <a:pt x="545" y="389"/>
                  </a:lnTo>
                  <a:lnTo>
                    <a:pt x="551" y="393"/>
                  </a:lnTo>
                  <a:lnTo>
                    <a:pt x="558" y="395"/>
                  </a:lnTo>
                  <a:lnTo>
                    <a:pt x="562" y="396"/>
                  </a:lnTo>
                  <a:lnTo>
                    <a:pt x="572" y="392"/>
                  </a:lnTo>
                  <a:lnTo>
                    <a:pt x="586" y="382"/>
                  </a:lnTo>
                  <a:lnTo>
                    <a:pt x="604" y="367"/>
                  </a:lnTo>
                  <a:lnTo>
                    <a:pt x="624" y="351"/>
                  </a:lnTo>
                  <a:lnTo>
                    <a:pt x="644" y="332"/>
                  </a:lnTo>
                  <a:lnTo>
                    <a:pt x="661" y="314"/>
                  </a:lnTo>
                  <a:lnTo>
                    <a:pt x="675" y="297"/>
                  </a:lnTo>
                  <a:lnTo>
                    <a:pt x="685" y="285"/>
                  </a:lnTo>
                  <a:lnTo>
                    <a:pt x="688" y="278"/>
                  </a:lnTo>
                  <a:lnTo>
                    <a:pt x="689" y="271"/>
                  </a:lnTo>
                  <a:lnTo>
                    <a:pt x="690" y="261"/>
                  </a:lnTo>
                  <a:lnTo>
                    <a:pt x="690" y="252"/>
                  </a:lnTo>
                  <a:lnTo>
                    <a:pt x="689" y="241"/>
                  </a:lnTo>
                  <a:lnTo>
                    <a:pt x="686" y="228"/>
                  </a:lnTo>
                  <a:lnTo>
                    <a:pt x="683" y="215"/>
                  </a:lnTo>
                  <a:lnTo>
                    <a:pt x="681" y="201"/>
                  </a:lnTo>
                  <a:lnTo>
                    <a:pt x="678" y="187"/>
                  </a:lnTo>
                  <a:lnTo>
                    <a:pt x="675" y="172"/>
                  </a:lnTo>
                  <a:lnTo>
                    <a:pt x="674" y="157"/>
                  </a:lnTo>
                  <a:lnTo>
                    <a:pt x="672" y="143"/>
                  </a:lnTo>
                  <a:lnTo>
                    <a:pt x="672" y="128"/>
                  </a:lnTo>
                  <a:lnTo>
                    <a:pt x="672" y="113"/>
                  </a:lnTo>
                  <a:lnTo>
                    <a:pt x="674" y="99"/>
                  </a:lnTo>
                  <a:lnTo>
                    <a:pt x="677" y="85"/>
                  </a:lnTo>
                  <a:lnTo>
                    <a:pt x="679" y="72"/>
                  </a:lnTo>
                  <a:lnTo>
                    <a:pt x="682" y="59"/>
                  </a:lnTo>
                  <a:lnTo>
                    <a:pt x="686" y="48"/>
                  </a:lnTo>
                  <a:lnTo>
                    <a:pt x="690" y="37"/>
                  </a:lnTo>
                  <a:lnTo>
                    <a:pt x="696" y="28"/>
                  </a:lnTo>
                  <a:lnTo>
                    <a:pt x="701" y="19"/>
                  </a:lnTo>
                  <a:lnTo>
                    <a:pt x="707" y="13"/>
                  </a:lnTo>
                  <a:lnTo>
                    <a:pt x="714" y="8"/>
                  </a:lnTo>
                  <a:lnTo>
                    <a:pt x="719" y="4"/>
                  </a:lnTo>
                  <a:lnTo>
                    <a:pt x="726" y="2"/>
                  </a:lnTo>
                  <a:lnTo>
                    <a:pt x="732" y="0"/>
                  </a:lnTo>
                  <a:lnTo>
                    <a:pt x="737" y="0"/>
                  </a:lnTo>
                  <a:lnTo>
                    <a:pt x="741" y="2"/>
                  </a:lnTo>
                  <a:lnTo>
                    <a:pt x="747" y="4"/>
                  </a:lnTo>
                  <a:lnTo>
                    <a:pt x="751" y="10"/>
                  </a:lnTo>
                  <a:lnTo>
                    <a:pt x="754" y="15"/>
                  </a:lnTo>
                  <a:lnTo>
                    <a:pt x="758" y="24"/>
                  </a:lnTo>
                  <a:lnTo>
                    <a:pt x="760" y="33"/>
                  </a:lnTo>
                  <a:lnTo>
                    <a:pt x="765" y="44"/>
                  </a:lnTo>
                  <a:lnTo>
                    <a:pt x="767" y="58"/>
                  </a:lnTo>
                  <a:lnTo>
                    <a:pt x="773" y="91"/>
                  </a:lnTo>
                  <a:lnTo>
                    <a:pt x="777" y="134"/>
                  </a:lnTo>
                  <a:lnTo>
                    <a:pt x="789" y="246"/>
                  </a:lnTo>
                  <a:lnTo>
                    <a:pt x="877" y="338"/>
                  </a:lnTo>
                  <a:lnTo>
                    <a:pt x="916" y="378"/>
                  </a:lnTo>
                  <a:lnTo>
                    <a:pt x="947" y="407"/>
                  </a:lnTo>
                  <a:lnTo>
                    <a:pt x="961" y="417"/>
                  </a:lnTo>
                  <a:lnTo>
                    <a:pt x="972" y="425"/>
                  </a:lnTo>
                  <a:lnTo>
                    <a:pt x="983" y="429"/>
                  </a:lnTo>
                  <a:lnTo>
                    <a:pt x="993" y="432"/>
                  </a:lnTo>
                  <a:lnTo>
                    <a:pt x="1001" y="432"/>
                  </a:lnTo>
                  <a:lnTo>
                    <a:pt x="1009" y="429"/>
                  </a:lnTo>
                  <a:lnTo>
                    <a:pt x="1018" y="424"/>
                  </a:lnTo>
                  <a:lnTo>
                    <a:pt x="1024" y="415"/>
                  </a:lnTo>
                  <a:lnTo>
                    <a:pt x="1030" y="406"/>
                  </a:lnTo>
                  <a:lnTo>
                    <a:pt x="1037" y="392"/>
                  </a:lnTo>
                  <a:lnTo>
                    <a:pt x="1044" y="377"/>
                  </a:lnTo>
                  <a:lnTo>
                    <a:pt x="1051" y="359"/>
                  </a:lnTo>
                  <a:lnTo>
                    <a:pt x="1063" y="325"/>
                  </a:lnTo>
                  <a:lnTo>
                    <a:pt x="1074" y="296"/>
                  </a:lnTo>
                  <a:lnTo>
                    <a:pt x="1086" y="270"/>
                  </a:lnTo>
                  <a:lnTo>
                    <a:pt x="1097" y="246"/>
                  </a:lnTo>
                  <a:lnTo>
                    <a:pt x="1108" y="227"/>
                  </a:lnTo>
                  <a:lnTo>
                    <a:pt x="1121" y="209"/>
                  </a:lnTo>
                  <a:lnTo>
                    <a:pt x="1133" y="195"/>
                  </a:lnTo>
                  <a:lnTo>
                    <a:pt x="1148" y="184"/>
                  </a:lnTo>
                  <a:lnTo>
                    <a:pt x="1163" y="175"/>
                  </a:lnTo>
                  <a:lnTo>
                    <a:pt x="1181" y="167"/>
                  </a:lnTo>
                  <a:lnTo>
                    <a:pt x="1200" y="161"/>
                  </a:lnTo>
                  <a:lnTo>
                    <a:pt x="1224" y="157"/>
                  </a:lnTo>
                  <a:lnTo>
                    <a:pt x="1249" y="154"/>
                  </a:lnTo>
                  <a:lnTo>
                    <a:pt x="1277" y="153"/>
                  </a:lnTo>
                  <a:lnTo>
                    <a:pt x="1309" y="151"/>
                  </a:lnTo>
                  <a:lnTo>
                    <a:pt x="1345" y="151"/>
                  </a:lnTo>
                  <a:lnTo>
                    <a:pt x="1404" y="151"/>
                  </a:lnTo>
                  <a:lnTo>
                    <a:pt x="1448" y="154"/>
                  </a:lnTo>
                  <a:lnTo>
                    <a:pt x="1467" y="156"/>
                  </a:lnTo>
                  <a:lnTo>
                    <a:pt x="1482" y="158"/>
                  </a:lnTo>
                  <a:lnTo>
                    <a:pt x="1496" y="162"/>
                  </a:lnTo>
                  <a:lnTo>
                    <a:pt x="1507" y="167"/>
                  </a:lnTo>
                  <a:lnTo>
                    <a:pt x="1517" y="173"/>
                  </a:lnTo>
                  <a:lnTo>
                    <a:pt x="1526" y="180"/>
                  </a:lnTo>
                  <a:lnTo>
                    <a:pt x="1535" y="190"/>
                  </a:lnTo>
                  <a:lnTo>
                    <a:pt x="1541" y="201"/>
                  </a:lnTo>
                  <a:lnTo>
                    <a:pt x="1557" y="228"/>
                  </a:lnTo>
                  <a:lnTo>
                    <a:pt x="1572" y="266"/>
                  </a:lnTo>
                  <a:lnTo>
                    <a:pt x="1591" y="310"/>
                  </a:lnTo>
                  <a:lnTo>
                    <a:pt x="1607" y="343"/>
                  </a:lnTo>
                  <a:lnTo>
                    <a:pt x="1614" y="355"/>
                  </a:lnTo>
                  <a:lnTo>
                    <a:pt x="1621" y="366"/>
                  </a:lnTo>
                  <a:lnTo>
                    <a:pt x="1628" y="376"/>
                  </a:lnTo>
                  <a:lnTo>
                    <a:pt x="1634" y="381"/>
                  </a:lnTo>
                  <a:lnTo>
                    <a:pt x="1640" y="387"/>
                  </a:lnTo>
                  <a:lnTo>
                    <a:pt x="1647" y="389"/>
                  </a:lnTo>
                  <a:lnTo>
                    <a:pt x="1654" y="391"/>
                  </a:lnTo>
                  <a:lnTo>
                    <a:pt x="1661" y="391"/>
                  </a:lnTo>
                  <a:lnTo>
                    <a:pt x="1668" y="389"/>
                  </a:lnTo>
                  <a:lnTo>
                    <a:pt x="1676" y="387"/>
                  </a:lnTo>
                  <a:lnTo>
                    <a:pt x="1684" y="382"/>
                  </a:lnTo>
                  <a:lnTo>
                    <a:pt x="1694" y="378"/>
                  </a:lnTo>
                  <a:lnTo>
                    <a:pt x="1733" y="354"/>
                  </a:lnTo>
                  <a:lnTo>
                    <a:pt x="1830" y="538"/>
                  </a:lnTo>
                  <a:lnTo>
                    <a:pt x="1926" y="722"/>
                  </a:lnTo>
                  <a:lnTo>
                    <a:pt x="2012" y="714"/>
                  </a:lnTo>
                  <a:lnTo>
                    <a:pt x="2034" y="712"/>
                  </a:lnTo>
                  <a:lnTo>
                    <a:pt x="2051" y="711"/>
                  </a:lnTo>
                  <a:lnTo>
                    <a:pt x="2068" y="711"/>
                  </a:lnTo>
                  <a:lnTo>
                    <a:pt x="2083" y="712"/>
                  </a:lnTo>
                  <a:lnTo>
                    <a:pt x="2095" y="715"/>
                  </a:lnTo>
                  <a:lnTo>
                    <a:pt x="2105" y="718"/>
                  </a:lnTo>
                  <a:lnTo>
                    <a:pt x="2115" y="721"/>
                  </a:lnTo>
                  <a:lnTo>
                    <a:pt x="2122" y="726"/>
                  </a:lnTo>
                  <a:lnTo>
                    <a:pt x="2130" y="732"/>
                  </a:lnTo>
                  <a:lnTo>
                    <a:pt x="2134" y="739"/>
                  </a:lnTo>
                  <a:lnTo>
                    <a:pt x="2135" y="743"/>
                  </a:lnTo>
                  <a:lnTo>
                    <a:pt x="2137" y="747"/>
                  </a:lnTo>
                  <a:lnTo>
                    <a:pt x="2137" y="751"/>
                  </a:lnTo>
                  <a:lnTo>
                    <a:pt x="2135" y="758"/>
                  </a:lnTo>
                  <a:lnTo>
                    <a:pt x="2131" y="772"/>
                  </a:lnTo>
                  <a:lnTo>
                    <a:pt x="2123" y="792"/>
                  </a:lnTo>
                  <a:lnTo>
                    <a:pt x="2111" y="818"/>
                  </a:lnTo>
                  <a:lnTo>
                    <a:pt x="2093" y="853"/>
                  </a:lnTo>
                  <a:lnTo>
                    <a:pt x="2039" y="963"/>
                  </a:lnTo>
                  <a:lnTo>
                    <a:pt x="2069" y="1060"/>
                  </a:lnTo>
                  <a:lnTo>
                    <a:pt x="2078" y="1088"/>
                  </a:lnTo>
                  <a:lnTo>
                    <a:pt x="2083" y="1111"/>
                  </a:lnTo>
                  <a:lnTo>
                    <a:pt x="2089" y="1130"/>
                  </a:lnTo>
                  <a:lnTo>
                    <a:pt x="2090" y="1144"/>
                  </a:lnTo>
                  <a:lnTo>
                    <a:pt x="2091" y="1156"/>
                  </a:lnTo>
                  <a:lnTo>
                    <a:pt x="2090" y="1167"/>
                  </a:lnTo>
                  <a:lnTo>
                    <a:pt x="2087" y="1176"/>
                  </a:lnTo>
                  <a:lnTo>
                    <a:pt x="2082" y="1183"/>
                  </a:lnTo>
                  <a:lnTo>
                    <a:pt x="2076" y="1189"/>
                  </a:lnTo>
                  <a:lnTo>
                    <a:pt x="2071" y="1195"/>
                  </a:lnTo>
                  <a:lnTo>
                    <a:pt x="2064" y="1198"/>
                  </a:lnTo>
                  <a:lnTo>
                    <a:pt x="2057" y="1200"/>
                  </a:lnTo>
                  <a:lnTo>
                    <a:pt x="2047" y="1200"/>
                  </a:lnTo>
                  <a:lnTo>
                    <a:pt x="2036" y="1198"/>
                  </a:lnTo>
                  <a:lnTo>
                    <a:pt x="2021" y="1195"/>
                  </a:lnTo>
                  <a:lnTo>
                    <a:pt x="2002" y="1189"/>
                  </a:lnTo>
                  <a:lnTo>
                    <a:pt x="1973" y="1184"/>
                  </a:lnTo>
                  <a:lnTo>
                    <a:pt x="1941" y="1178"/>
                  </a:lnTo>
                  <a:lnTo>
                    <a:pt x="1910" y="1174"/>
                  </a:lnTo>
                  <a:lnTo>
                    <a:pt x="1884" y="1173"/>
                  </a:lnTo>
                  <a:lnTo>
                    <a:pt x="1867" y="1173"/>
                  </a:lnTo>
                  <a:lnTo>
                    <a:pt x="1852" y="1172"/>
                  </a:lnTo>
                  <a:lnTo>
                    <a:pt x="1840" y="1167"/>
                  </a:lnTo>
                  <a:lnTo>
                    <a:pt x="1826" y="1162"/>
                  </a:lnTo>
                  <a:lnTo>
                    <a:pt x="1814" y="1154"/>
                  </a:lnTo>
                  <a:lnTo>
                    <a:pt x="1799" y="1141"/>
                  </a:lnTo>
                  <a:lnTo>
                    <a:pt x="1782" y="1128"/>
                  </a:lnTo>
                  <a:lnTo>
                    <a:pt x="1761" y="1108"/>
                  </a:lnTo>
                  <a:lnTo>
                    <a:pt x="1746" y="1095"/>
                  </a:lnTo>
                  <a:lnTo>
                    <a:pt x="1728" y="1079"/>
                  </a:lnTo>
                  <a:lnTo>
                    <a:pt x="1709" y="1064"/>
                  </a:lnTo>
                  <a:lnTo>
                    <a:pt x="1689" y="1048"/>
                  </a:lnTo>
                  <a:lnTo>
                    <a:pt x="1667" y="1034"/>
                  </a:lnTo>
                  <a:lnTo>
                    <a:pt x="1646" y="1019"/>
                  </a:lnTo>
                  <a:lnTo>
                    <a:pt x="1625" y="1007"/>
                  </a:lnTo>
                  <a:lnTo>
                    <a:pt x="1606" y="996"/>
                  </a:lnTo>
                  <a:lnTo>
                    <a:pt x="1579" y="982"/>
                  </a:lnTo>
                  <a:lnTo>
                    <a:pt x="1555" y="971"/>
                  </a:lnTo>
                  <a:lnTo>
                    <a:pt x="1537" y="964"/>
                  </a:lnTo>
                  <a:lnTo>
                    <a:pt x="1522" y="959"/>
                  </a:lnTo>
                  <a:lnTo>
                    <a:pt x="1508" y="957"/>
                  </a:lnTo>
                  <a:lnTo>
                    <a:pt x="1495" y="959"/>
                  </a:lnTo>
                  <a:lnTo>
                    <a:pt x="1481" y="961"/>
                  </a:lnTo>
                  <a:lnTo>
                    <a:pt x="1463" y="967"/>
                  </a:lnTo>
                  <a:lnTo>
                    <a:pt x="1451" y="970"/>
                  </a:lnTo>
                  <a:lnTo>
                    <a:pt x="1441" y="975"/>
                  </a:lnTo>
                  <a:lnTo>
                    <a:pt x="1431" y="979"/>
                  </a:lnTo>
                  <a:lnTo>
                    <a:pt x="1423" y="983"/>
                  </a:lnTo>
                  <a:lnTo>
                    <a:pt x="1416" y="989"/>
                  </a:lnTo>
                  <a:lnTo>
                    <a:pt x="1411" y="993"/>
                  </a:lnTo>
                  <a:lnTo>
                    <a:pt x="1408" y="998"/>
                  </a:lnTo>
                  <a:lnTo>
                    <a:pt x="1407" y="1001"/>
                  </a:lnTo>
                  <a:lnTo>
                    <a:pt x="1409" y="1015"/>
                  </a:lnTo>
                  <a:lnTo>
                    <a:pt x="1419" y="1041"/>
                  </a:lnTo>
                  <a:lnTo>
                    <a:pt x="1431" y="1073"/>
                  </a:lnTo>
                  <a:lnTo>
                    <a:pt x="1448" y="1108"/>
                  </a:lnTo>
                  <a:lnTo>
                    <a:pt x="1459" y="1134"/>
                  </a:lnTo>
                  <a:lnTo>
                    <a:pt x="1469" y="1155"/>
                  </a:lnTo>
                  <a:lnTo>
                    <a:pt x="1475" y="1173"/>
                  </a:lnTo>
                  <a:lnTo>
                    <a:pt x="1480" y="1188"/>
                  </a:lnTo>
                  <a:lnTo>
                    <a:pt x="1481" y="1200"/>
                  </a:lnTo>
                  <a:lnTo>
                    <a:pt x="1481" y="1213"/>
                  </a:lnTo>
                  <a:lnTo>
                    <a:pt x="1478" y="1224"/>
                  </a:lnTo>
                  <a:lnTo>
                    <a:pt x="1475" y="1236"/>
                  </a:lnTo>
                  <a:lnTo>
                    <a:pt x="1471" y="1246"/>
                  </a:lnTo>
                  <a:lnTo>
                    <a:pt x="1469" y="1257"/>
                  </a:lnTo>
                  <a:lnTo>
                    <a:pt x="1467" y="1269"/>
                  </a:lnTo>
                  <a:lnTo>
                    <a:pt x="1466" y="1283"/>
                  </a:lnTo>
                  <a:lnTo>
                    <a:pt x="1464" y="1310"/>
                  </a:lnTo>
                  <a:lnTo>
                    <a:pt x="1467" y="1339"/>
                  </a:lnTo>
                  <a:lnTo>
                    <a:pt x="1470" y="1361"/>
                  </a:lnTo>
                  <a:lnTo>
                    <a:pt x="1471" y="1379"/>
                  </a:lnTo>
                  <a:lnTo>
                    <a:pt x="1471" y="1386"/>
                  </a:lnTo>
                  <a:lnTo>
                    <a:pt x="1470" y="1392"/>
                  </a:lnTo>
                  <a:lnTo>
                    <a:pt x="1469" y="1396"/>
                  </a:lnTo>
                  <a:lnTo>
                    <a:pt x="1466" y="1401"/>
                  </a:lnTo>
                  <a:lnTo>
                    <a:pt x="1462" y="1404"/>
                  </a:lnTo>
                  <a:lnTo>
                    <a:pt x="1456" y="1407"/>
                  </a:lnTo>
                  <a:lnTo>
                    <a:pt x="1449" y="1409"/>
                  </a:lnTo>
                  <a:lnTo>
                    <a:pt x="1441" y="1412"/>
                  </a:lnTo>
                  <a:lnTo>
                    <a:pt x="1420" y="1418"/>
                  </a:lnTo>
                  <a:lnTo>
                    <a:pt x="1392" y="1423"/>
                  </a:lnTo>
                  <a:lnTo>
                    <a:pt x="1382" y="1426"/>
                  </a:lnTo>
                  <a:lnTo>
                    <a:pt x="1372" y="1431"/>
                  </a:lnTo>
                  <a:lnTo>
                    <a:pt x="1365" y="1438"/>
                  </a:lnTo>
                  <a:lnTo>
                    <a:pt x="1357" y="1448"/>
                  </a:lnTo>
                  <a:lnTo>
                    <a:pt x="1350" y="1463"/>
                  </a:lnTo>
                  <a:lnTo>
                    <a:pt x="1343" y="1481"/>
                  </a:lnTo>
                  <a:lnTo>
                    <a:pt x="1334" y="1506"/>
                  </a:lnTo>
                  <a:lnTo>
                    <a:pt x="1324" y="1536"/>
                  </a:lnTo>
                  <a:lnTo>
                    <a:pt x="1293" y="1639"/>
                  </a:lnTo>
                  <a:lnTo>
                    <a:pt x="1332" y="1672"/>
                  </a:lnTo>
                  <a:lnTo>
                    <a:pt x="1352" y="1686"/>
                  </a:lnTo>
                  <a:lnTo>
                    <a:pt x="1368" y="1697"/>
                  </a:lnTo>
                  <a:lnTo>
                    <a:pt x="1376" y="1700"/>
                  </a:lnTo>
                  <a:lnTo>
                    <a:pt x="1383" y="1702"/>
                  </a:lnTo>
                  <a:lnTo>
                    <a:pt x="1392" y="1702"/>
                  </a:lnTo>
                  <a:lnTo>
                    <a:pt x="1398" y="1702"/>
                  </a:lnTo>
                  <a:lnTo>
                    <a:pt x="1405" y="1701"/>
                  </a:lnTo>
                  <a:lnTo>
                    <a:pt x="1412" y="1697"/>
                  </a:lnTo>
                  <a:lnTo>
                    <a:pt x="1419" y="1693"/>
                  </a:lnTo>
                  <a:lnTo>
                    <a:pt x="1426" y="1687"/>
                  </a:lnTo>
                  <a:lnTo>
                    <a:pt x="1442" y="1672"/>
                  </a:lnTo>
                  <a:lnTo>
                    <a:pt x="1460" y="1651"/>
                  </a:lnTo>
                  <a:lnTo>
                    <a:pt x="1473" y="1636"/>
                  </a:lnTo>
                  <a:lnTo>
                    <a:pt x="1484" y="1623"/>
                  </a:lnTo>
                  <a:lnTo>
                    <a:pt x="1495" y="1614"/>
                  </a:lnTo>
                  <a:lnTo>
                    <a:pt x="1506" y="1606"/>
                  </a:lnTo>
                  <a:lnTo>
                    <a:pt x="1515" y="1602"/>
                  </a:lnTo>
                  <a:lnTo>
                    <a:pt x="1528" y="1599"/>
                  </a:lnTo>
                  <a:lnTo>
                    <a:pt x="1540" y="1598"/>
                  </a:lnTo>
                  <a:lnTo>
                    <a:pt x="1555" y="1596"/>
                  </a:lnTo>
                  <a:lnTo>
                    <a:pt x="1570" y="1596"/>
                  </a:lnTo>
                  <a:lnTo>
                    <a:pt x="1583" y="1598"/>
                  </a:lnTo>
                  <a:lnTo>
                    <a:pt x="1592" y="1601"/>
                  </a:lnTo>
                  <a:lnTo>
                    <a:pt x="1602" y="1603"/>
                  </a:lnTo>
                  <a:lnTo>
                    <a:pt x="1610" y="1607"/>
                  </a:lnTo>
                  <a:lnTo>
                    <a:pt x="1617" y="1613"/>
                  </a:lnTo>
                  <a:lnTo>
                    <a:pt x="1623" y="1620"/>
                  </a:lnTo>
                  <a:lnTo>
                    <a:pt x="1629" y="1628"/>
                  </a:lnTo>
                  <a:lnTo>
                    <a:pt x="1636" y="1639"/>
                  </a:lnTo>
                  <a:lnTo>
                    <a:pt x="1639" y="1649"/>
                  </a:lnTo>
                  <a:lnTo>
                    <a:pt x="1639" y="1654"/>
                  </a:lnTo>
                  <a:lnTo>
                    <a:pt x="1638" y="1660"/>
                  </a:lnTo>
                  <a:lnTo>
                    <a:pt x="1635" y="1665"/>
                  </a:lnTo>
                  <a:lnTo>
                    <a:pt x="1632" y="1672"/>
                  </a:lnTo>
                  <a:lnTo>
                    <a:pt x="1620" y="1689"/>
                  </a:lnTo>
                  <a:lnTo>
                    <a:pt x="1599" y="1709"/>
                  </a:lnTo>
                  <a:lnTo>
                    <a:pt x="1572" y="1738"/>
                  </a:lnTo>
                  <a:lnTo>
                    <a:pt x="1535" y="1775"/>
                  </a:lnTo>
                  <a:lnTo>
                    <a:pt x="1502" y="1808"/>
                  </a:lnTo>
                  <a:lnTo>
                    <a:pt x="1475" y="1836"/>
                  </a:lnTo>
                  <a:lnTo>
                    <a:pt x="1455" y="1858"/>
                  </a:lnTo>
                  <a:lnTo>
                    <a:pt x="1441" y="1876"/>
                  </a:lnTo>
                  <a:lnTo>
                    <a:pt x="1431" y="1891"/>
                  </a:lnTo>
                  <a:lnTo>
                    <a:pt x="1426" y="1903"/>
                  </a:lnTo>
                  <a:lnTo>
                    <a:pt x="1425" y="1914"/>
                  </a:lnTo>
                  <a:lnTo>
                    <a:pt x="1426" y="1925"/>
                  </a:lnTo>
                  <a:lnTo>
                    <a:pt x="1427" y="1940"/>
                  </a:lnTo>
                  <a:lnTo>
                    <a:pt x="1427" y="1953"/>
                  </a:lnTo>
                  <a:lnTo>
                    <a:pt x="1426" y="1964"/>
                  </a:lnTo>
                  <a:lnTo>
                    <a:pt x="1422" y="1975"/>
                  </a:lnTo>
                  <a:lnTo>
                    <a:pt x="1416" y="1984"/>
                  </a:lnTo>
                  <a:lnTo>
                    <a:pt x="1409" y="1992"/>
                  </a:lnTo>
                  <a:lnTo>
                    <a:pt x="1401" y="2001"/>
                  </a:lnTo>
                  <a:lnTo>
                    <a:pt x="1392" y="2006"/>
                  </a:lnTo>
                  <a:lnTo>
                    <a:pt x="1381" y="2012"/>
                  </a:lnTo>
                  <a:lnTo>
                    <a:pt x="1368" y="2014"/>
                  </a:lnTo>
                  <a:lnTo>
                    <a:pt x="1354" y="2017"/>
                  </a:lnTo>
                  <a:lnTo>
                    <a:pt x="1339" y="2017"/>
                  </a:lnTo>
                  <a:lnTo>
                    <a:pt x="1323" y="2017"/>
                  </a:lnTo>
                  <a:lnTo>
                    <a:pt x="1306" y="2014"/>
                  </a:lnTo>
                  <a:lnTo>
                    <a:pt x="1288" y="2012"/>
                  </a:lnTo>
                  <a:lnTo>
                    <a:pt x="1271" y="20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74" name="Freeform 70"/>
            <p:cNvSpPr>
              <a:spLocks/>
            </p:cNvSpPr>
            <p:nvPr/>
          </p:nvSpPr>
          <p:spPr bwMode="auto">
            <a:xfrm>
              <a:off x="1963146" y="5398166"/>
              <a:ext cx="441446" cy="313821"/>
            </a:xfrm>
            <a:custGeom>
              <a:avLst/>
              <a:gdLst>
                <a:gd name="T0" fmla="*/ 1632 w 3664"/>
                <a:gd name="T1" fmla="*/ 2495 h 2605"/>
                <a:gd name="T2" fmla="*/ 1606 w 3664"/>
                <a:gd name="T3" fmla="*/ 2444 h 2605"/>
                <a:gd name="T4" fmla="*/ 1186 w 3664"/>
                <a:gd name="T5" fmla="*/ 2000 h 2605"/>
                <a:gd name="T6" fmla="*/ 1111 w 3664"/>
                <a:gd name="T7" fmla="*/ 1974 h 2605"/>
                <a:gd name="T8" fmla="*/ 1047 w 3664"/>
                <a:gd name="T9" fmla="*/ 2058 h 2605"/>
                <a:gd name="T10" fmla="*/ 917 w 3664"/>
                <a:gd name="T11" fmla="*/ 2147 h 2605"/>
                <a:gd name="T12" fmla="*/ 676 w 3664"/>
                <a:gd name="T13" fmla="*/ 2219 h 2605"/>
                <a:gd name="T14" fmla="*/ 537 w 3664"/>
                <a:gd name="T15" fmla="*/ 2264 h 2605"/>
                <a:gd name="T16" fmla="*/ 491 w 3664"/>
                <a:gd name="T17" fmla="*/ 2227 h 2605"/>
                <a:gd name="T18" fmla="*/ 456 w 3664"/>
                <a:gd name="T19" fmla="*/ 2123 h 2605"/>
                <a:gd name="T20" fmla="*/ 330 w 3664"/>
                <a:gd name="T21" fmla="*/ 1911 h 2605"/>
                <a:gd name="T22" fmla="*/ 304 w 3664"/>
                <a:gd name="T23" fmla="*/ 1853 h 2605"/>
                <a:gd name="T24" fmla="*/ 326 w 3664"/>
                <a:gd name="T25" fmla="*/ 1714 h 2605"/>
                <a:gd name="T26" fmla="*/ 332 w 3664"/>
                <a:gd name="T27" fmla="*/ 1350 h 2605"/>
                <a:gd name="T28" fmla="*/ 134 w 3664"/>
                <a:gd name="T29" fmla="*/ 1052 h 2605"/>
                <a:gd name="T30" fmla="*/ 40 w 3664"/>
                <a:gd name="T31" fmla="*/ 992 h 2605"/>
                <a:gd name="T32" fmla="*/ 2 w 3664"/>
                <a:gd name="T33" fmla="*/ 900 h 2605"/>
                <a:gd name="T34" fmla="*/ 15 w 3664"/>
                <a:gd name="T35" fmla="*/ 783 h 2605"/>
                <a:gd name="T36" fmla="*/ 119 w 3664"/>
                <a:gd name="T37" fmla="*/ 522 h 2605"/>
                <a:gd name="T38" fmla="*/ 224 w 3664"/>
                <a:gd name="T39" fmla="*/ 411 h 2605"/>
                <a:gd name="T40" fmla="*/ 315 w 3664"/>
                <a:gd name="T41" fmla="*/ 315 h 2605"/>
                <a:gd name="T42" fmla="*/ 335 w 3664"/>
                <a:gd name="T43" fmla="*/ 214 h 2605"/>
                <a:gd name="T44" fmla="*/ 433 w 3664"/>
                <a:gd name="T45" fmla="*/ 114 h 2605"/>
                <a:gd name="T46" fmla="*/ 481 w 3664"/>
                <a:gd name="T47" fmla="*/ 126 h 2605"/>
                <a:gd name="T48" fmla="*/ 548 w 3664"/>
                <a:gd name="T49" fmla="*/ 107 h 2605"/>
                <a:gd name="T50" fmla="*/ 726 w 3664"/>
                <a:gd name="T51" fmla="*/ 1 h 2605"/>
                <a:gd name="T52" fmla="*/ 761 w 3664"/>
                <a:gd name="T53" fmla="*/ 12 h 2605"/>
                <a:gd name="T54" fmla="*/ 761 w 3664"/>
                <a:gd name="T55" fmla="*/ 152 h 2605"/>
                <a:gd name="T56" fmla="*/ 731 w 3664"/>
                <a:gd name="T57" fmla="*/ 393 h 2605"/>
                <a:gd name="T58" fmla="*/ 1079 w 3664"/>
                <a:gd name="T59" fmla="*/ 503 h 2605"/>
                <a:gd name="T60" fmla="*/ 1203 w 3664"/>
                <a:gd name="T61" fmla="*/ 559 h 2605"/>
                <a:gd name="T62" fmla="*/ 1211 w 3664"/>
                <a:gd name="T63" fmla="*/ 632 h 2605"/>
                <a:gd name="T64" fmla="*/ 1239 w 3664"/>
                <a:gd name="T65" fmla="*/ 689 h 2605"/>
                <a:gd name="T66" fmla="*/ 1629 w 3664"/>
                <a:gd name="T67" fmla="*/ 763 h 2605"/>
                <a:gd name="T68" fmla="*/ 1683 w 3664"/>
                <a:gd name="T69" fmla="*/ 874 h 2605"/>
                <a:gd name="T70" fmla="*/ 1729 w 3664"/>
                <a:gd name="T71" fmla="*/ 1028 h 2605"/>
                <a:gd name="T72" fmla="*/ 1953 w 3664"/>
                <a:gd name="T73" fmla="*/ 1164 h 2605"/>
                <a:gd name="T74" fmla="*/ 2092 w 3664"/>
                <a:gd name="T75" fmla="*/ 1256 h 2605"/>
                <a:gd name="T76" fmla="*/ 2277 w 3664"/>
                <a:gd name="T77" fmla="*/ 1328 h 2605"/>
                <a:gd name="T78" fmla="*/ 3007 w 3664"/>
                <a:gd name="T79" fmla="*/ 1427 h 2605"/>
                <a:gd name="T80" fmla="*/ 3173 w 3664"/>
                <a:gd name="T81" fmla="*/ 1590 h 2605"/>
                <a:gd name="T82" fmla="*/ 3271 w 3664"/>
                <a:gd name="T83" fmla="*/ 1601 h 2605"/>
                <a:gd name="T84" fmla="*/ 3429 w 3664"/>
                <a:gd name="T85" fmla="*/ 1683 h 2605"/>
                <a:gd name="T86" fmla="*/ 3484 w 3664"/>
                <a:gd name="T87" fmla="*/ 1728 h 2605"/>
                <a:gd name="T88" fmla="*/ 3489 w 3664"/>
                <a:gd name="T89" fmla="*/ 1804 h 2605"/>
                <a:gd name="T90" fmla="*/ 3542 w 3664"/>
                <a:gd name="T91" fmla="*/ 1898 h 2605"/>
                <a:gd name="T92" fmla="*/ 3649 w 3664"/>
                <a:gd name="T93" fmla="*/ 1986 h 2605"/>
                <a:gd name="T94" fmla="*/ 3641 w 3664"/>
                <a:gd name="T95" fmla="*/ 2030 h 2605"/>
                <a:gd name="T96" fmla="*/ 3459 w 3664"/>
                <a:gd name="T97" fmla="*/ 2138 h 2605"/>
                <a:gd name="T98" fmla="*/ 3404 w 3664"/>
                <a:gd name="T99" fmla="*/ 2125 h 2605"/>
                <a:gd name="T100" fmla="*/ 3335 w 3664"/>
                <a:gd name="T101" fmla="*/ 2092 h 2605"/>
                <a:gd name="T102" fmla="*/ 2989 w 3664"/>
                <a:gd name="T103" fmla="*/ 2147 h 2605"/>
                <a:gd name="T104" fmla="*/ 2820 w 3664"/>
                <a:gd name="T105" fmla="*/ 2121 h 2605"/>
                <a:gd name="T106" fmla="*/ 2715 w 3664"/>
                <a:gd name="T107" fmla="*/ 2118 h 2605"/>
                <a:gd name="T108" fmla="*/ 2681 w 3664"/>
                <a:gd name="T109" fmla="*/ 2068 h 2605"/>
                <a:gd name="T110" fmla="*/ 2543 w 3664"/>
                <a:gd name="T111" fmla="*/ 2043 h 2605"/>
                <a:gd name="T112" fmla="*/ 2366 w 3664"/>
                <a:gd name="T113" fmla="*/ 2044 h 2605"/>
                <a:gd name="T114" fmla="*/ 2271 w 3664"/>
                <a:gd name="T115" fmla="*/ 2266 h 2605"/>
                <a:gd name="T116" fmla="*/ 2209 w 3664"/>
                <a:gd name="T117" fmla="*/ 2391 h 2605"/>
                <a:gd name="T118" fmla="*/ 2121 w 3664"/>
                <a:gd name="T119" fmla="*/ 2406 h 2605"/>
                <a:gd name="T120" fmla="*/ 2021 w 3664"/>
                <a:gd name="T121" fmla="*/ 2503 h 2605"/>
                <a:gd name="T122" fmla="*/ 1919 w 3664"/>
                <a:gd name="T123" fmla="*/ 2602 h 2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64" h="2605">
                  <a:moveTo>
                    <a:pt x="1775" y="2561"/>
                  </a:moveTo>
                  <a:lnTo>
                    <a:pt x="1734" y="2546"/>
                  </a:lnTo>
                  <a:lnTo>
                    <a:pt x="1698" y="2531"/>
                  </a:lnTo>
                  <a:lnTo>
                    <a:pt x="1670" y="2519"/>
                  </a:lnTo>
                  <a:lnTo>
                    <a:pt x="1648" y="2506"/>
                  </a:lnTo>
                  <a:lnTo>
                    <a:pt x="1640" y="2501"/>
                  </a:lnTo>
                  <a:lnTo>
                    <a:pt x="1632" y="2495"/>
                  </a:lnTo>
                  <a:lnTo>
                    <a:pt x="1626" y="2490"/>
                  </a:lnTo>
                  <a:lnTo>
                    <a:pt x="1621" y="2484"/>
                  </a:lnTo>
                  <a:lnTo>
                    <a:pt x="1617" y="2479"/>
                  </a:lnTo>
                  <a:lnTo>
                    <a:pt x="1614" y="2473"/>
                  </a:lnTo>
                  <a:lnTo>
                    <a:pt x="1613" y="2469"/>
                  </a:lnTo>
                  <a:lnTo>
                    <a:pt x="1613" y="2464"/>
                  </a:lnTo>
                  <a:lnTo>
                    <a:pt x="1606" y="2444"/>
                  </a:lnTo>
                  <a:lnTo>
                    <a:pt x="1585" y="2406"/>
                  </a:lnTo>
                  <a:lnTo>
                    <a:pt x="1555" y="2354"/>
                  </a:lnTo>
                  <a:lnTo>
                    <a:pt x="1518" y="2292"/>
                  </a:lnTo>
                  <a:lnTo>
                    <a:pt x="1426" y="2135"/>
                  </a:lnTo>
                  <a:lnTo>
                    <a:pt x="1272" y="2047"/>
                  </a:lnTo>
                  <a:lnTo>
                    <a:pt x="1223" y="2019"/>
                  </a:lnTo>
                  <a:lnTo>
                    <a:pt x="1186" y="2000"/>
                  </a:lnTo>
                  <a:lnTo>
                    <a:pt x="1159" y="1985"/>
                  </a:lnTo>
                  <a:lnTo>
                    <a:pt x="1138" y="1977"/>
                  </a:lnTo>
                  <a:lnTo>
                    <a:pt x="1131" y="1974"/>
                  </a:lnTo>
                  <a:lnTo>
                    <a:pt x="1124" y="1973"/>
                  </a:lnTo>
                  <a:lnTo>
                    <a:pt x="1119" y="1973"/>
                  </a:lnTo>
                  <a:lnTo>
                    <a:pt x="1115" y="1973"/>
                  </a:lnTo>
                  <a:lnTo>
                    <a:pt x="1111" y="1974"/>
                  </a:lnTo>
                  <a:lnTo>
                    <a:pt x="1108" y="1977"/>
                  </a:lnTo>
                  <a:lnTo>
                    <a:pt x="1105" y="1980"/>
                  </a:lnTo>
                  <a:lnTo>
                    <a:pt x="1102" y="1984"/>
                  </a:lnTo>
                  <a:lnTo>
                    <a:pt x="1090" y="2004"/>
                  </a:lnTo>
                  <a:lnTo>
                    <a:pt x="1076" y="2024"/>
                  </a:lnTo>
                  <a:lnTo>
                    <a:pt x="1063" y="2040"/>
                  </a:lnTo>
                  <a:lnTo>
                    <a:pt x="1047" y="2058"/>
                  </a:lnTo>
                  <a:lnTo>
                    <a:pt x="1032" y="2073"/>
                  </a:lnTo>
                  <a:lnTo>
                    <a:pt x="1016" y="2087"/>
                  </a:lnTo>
                  <a:lnTo>
                    <a:pt x="998" y="2101"/>
                  </a:lnTo>
                  <a:lnTo>
                    <a:pt x="980" y="2114"/>
                  </a:lnTo>
                  <a:lnTo>
                    <a:pt x="961" y="2125"/>
                  </a:lnTo>
                  <a:lnTo>
                    <a:pt x="939" y="2136"/>
                  </a:lnTo>
                  <a:lnTo>
                    <a:pt x="917" y="2147"/>
                  </a:lnTo>
                  <a:lnTo>
                    <a:pt x="893" y="2157"/>
                  </a:lnTo>
                  <a:lnTo>
                    <a:pt x="867" y="2167"/>
                  </a:lnTo>
                  <a:lnTo>
                    <a:pt x="840" y="2175"/>
                  </a:lnTo>
                  <a:lnTo>
                    <a:pt x="812" y="2183"/>
                  </a:lnTo>
                  <a:lnTo>
                    <a:pt x="781" y="2190"/>
                  </a:lnTo>
                  <a:lnTo>
                    <a:pt x="727" y="2205"/>
                  </a:lnTo>
                  <a:lnTo>
                    <a:pt x="676" y="2219"/>
                  </a:lnTo>
                  <a:lnTo>
                    <a:pt x="635" y="2233"/>
                  </a:lnTo>
                  <a:lnTo>
                    <a:pt x="609" y="2244"/>
                  </a:lnTo>
                  <a:lnTo>
                    <a:pt x="584" y="2255"/>
                  </a:lnTo>
                  <a:lnTo>
                    <a:pt x="563" y="2263"/>
                  </a:lnTo>
                  <a:lnTo>
                    <a:pt x="554" y="2264"/>
                  </a:lnTo>
                  <a:lnTo>
                    <a:pt x="546" y="2266"/>
                  </a:lnTo>
                  <a:lnTo>
                    <a:pt x="537" y="2264"/>
                  </a:lnTo>
                  <a:lnTo>
                    <a:pt x="529" y="2263"/>
                  </a:lnTo>
                  <a:lnTo>
                    <a:pt x="522" y="2260"/>
                  </a:lnTo>
                  <a:lnTo>
                    <a:pt x="515" y="2256"/>
                  </a:lnTo>
                  <a:lnTo>
                    <a:pt x="510" y="2250"/>
                  </a:lnTo>
                  <a:lnTo>
                    <a:pt x="503" y="2244"/>
                  </a:lnTo>
                  <a:lnTo>
                    <a:pt x="497" y="2235"/>
                  </a:lnTo>
                  <a:lnTo>
                    <a:pt x="491" y="2227"/>
                  </a:lnTo>
                  <a:lnTo>
                    <a:pt x="485" y="2216"/>
                  </a:lnTo>
                  <a:lnTo>
                    <a:pt x="480" y="2204"/>
                  </a:lnTo>
                  <a:lnTo>
                    <a:pt x="474" y="2190"/>
                  </a:lnTo>
                  <a:lnTo>
                    <a:pt x="469" y="2173"/>
                  </a:lnTo>
                  <a:lnTo>
                    <a:pt x="463" y="2157"/>
                  </a:lnTo>
                  <a:lnTo>
                    <a:pt x="460" y="2140"/>
                  </a:lnTo>
                  <a:lnTo>
                    <a:pt x="456" y="2123"/>
                  </a:lnTo>
                  <a:lnTo>
                    <a:pt x="455" y="2105"/>
                  </a:lnTo>
                  <a:lnTo>
                    <a:pt x="452" y="2087"/>
                  </a:lnTo>
                  <a:lnTo>
                    <a:pt x="452" y="2070"/>
                  </a:lnTo>
                  <a:lnTo>
                    <a:pt x="452" y="1996"/>
                  </a:lnTo>
                  <a:lnTo>
                    <a:pt x="376" y="1945"/>
                  </a:lnTo>
                  <a:lnTo>
                    <a:pt x="350" y="1927"/>
                  </a:lnTo>
                  <a:lnTo>
                    <a:pt x="330" y="1911"/>
                  </a:lnTo>
                  <a:lnTo>
                    <a:pt x="321" y="1904"/>
                  </a:lnTo>
                  <a:lnTo>
                    <a:pt x="316" y="1897"/>
                  </a:lnTo>
                  <a:lnTo>
                    <a:pt x="310" y="1889"/>
                  </a:lnTo>
                  <a:lnTo>
                    <a:pt x="308" y="1881"/>
                  </a:lnTo>
                  <a:lnTo>
                    <a:pt x="305" y="1872"/>
                  </a:lnTo>
                  <a:lnTo>
                    <a:pt x="304" y="1863"/>
                  </a:lnTo>
                  <a:lnTo>
                    <a:pt x="304" y="1853"/>
                  </a:lnTo>
                  <a:lnTo>
                    <a:pt x="305" y="1841"/>
                  </a:lnTo>
                  <a:lnTo>
                    <a:pt x="309" y="1813"/>
                  </a:lnTo>
                  <a:lnTo>
                    <a:pt x="317" y="1777"/>
                  </a:lnTo>
                  <a:lnTo>
                    <a:pt x="321" y="1758"/>
                  </a:lnTo>
                  <a:lnTo>
                    <a:pt x="324" y="1742"/>
                  </a:lnTo>
                  <a:lnTo>
                    <a:pt x="326" y="1727"/>
                  </a:lnTo>
                  <a:lnTo>
                    <a:pt x="326" y="1714"/>
                  </a:lnTo>
                  <a:lnTo>
                    <a:pt x="323" y="1702"/>
                  </a:lnTo>
                  <a:lnTo>
                    <a:pt x="319" y="1689"/>
                  </a:lnTo>
                  <a:lnTo>
                    <a:pt x="312" y="1676"/>
                  </a:lnTo>
                  <a:lnTo>
                    <a:pt x="304" y="1659"/>
                  </a:lnTo>
                  <a:lnTo>
                    <a:pt x="273" y="1606"/>
                  </a:lnTo>
                  <a:lnTo>
                    <a:pt x="302" y="1478"/>
                  </a:lnTo>
                  <a:lnTo>
                    <a:pt x="332" y="1350"/>
                  </a:lnTo>
                  <a:lnTo>
                    <a:pt x="246" y="1204"/>
                  </a:lnTo>
                  <a:lnTo>
                    <a:pt x="221" y="1162"/>
                  </a:lnTo>
                  <a:lnTo>
                    <a:pt x="199" y="1127"/>
                  </a:lnTo>
                  <a:lnTo>
                    <a:pt x="181" y="1100"/>
                  </a:lnTo>
                  <a:lnTo>
                    <a:pt x="165" y="1080"/>
                  </a:lnTo>
                  <a:lnTo>
                    <a:pt x="150" y="1064"/>
                  </a:lnTo>
                  <a:lnTo>
                    <a:pt x="134" y="1052"/>
                  </a:lnTo>
                  <a:lnTo>
                    <a:pt x="118" y="1042"/>
                  </a:lnTo>
                  <a:lnTo>
                    <a:pt x="100" y="1032"/>
                  </a:lnTo>
                  <a:lnTo>
                    <a:pt x="84" y="1025"/>
                  </a:lnTo>
                  <a:lnTo>
                    <a:pt x="70" y="1019"/>
                  </a:lnTo>
                  <a:lnTo>
                    <a:pt x="59" y="1010"/>
                  </a:lnTo>
                  <a:lnTo>
                    <a:pt x="48" y="1002"/>
                  </a:lnTo>
                  <a:lnTo>
                    <a:pt x="40" y="992"/>
                  </a:lnTo>
                  <a:lnTo>
                    <a:pt x="31" y="981"/>
                  </a:lnTo>
                  <a:lnTo>
                    <a:pt x="26" y="969"/>
                  </a:lnTo>
                  <a:lnTo>
                    <a:pt x="19" y="957"/>
                  </a:lnTo>
                  <a:lnTo>
                    <a:pt x="13" y="942"/>
                  </a:lnTo>
                  <a:lnTo>
                    <a:pt x="9" y="928"/>
                  </a:lnTo>
                  <a:lnTo>
                    <a:pt x="5" y="914"/>
                  </a:lnTo>
                  <a:lnTo>
                    <a:pt x="2" y="900"/>
                  </a:lnTo>
                  <a:lnTo>
                    <a:pt x="1" y="887"/>
                  </a:lnTo>
                  <a:lnTo>
                    <a:pt x="0" y="871"/>
                  </a:lnTo>
                  <a:lnTo>
                    <a:pt x="1" y="856"/>
                  </a:lnTo>
                  <a:lnTo>
                    <a:pt x="2" y="840"/>
                  </a:lnTo>
                  <a:lnTo>
                    <a:pt x="5" y="822"/>
                  </a:lnTo>
                  <a:lnTo>
                    <a:pt x="9" y="804"/>
                  </a:lnTo>
                  <a:lnTo>
                    <a:pt x="15" y="783"/>
                  </a:lnTo>
                  <a:lnTo>
                    <a:pt x="22" y="763"/>
                  </a:lnTo>
                  <a:lnTo>
                    <a:pt x="38" y="713"/>
                  </a:lnTo>
                  <a:lnTo>
                    <a:pt x="60" y="654"/>
                  </a:lnTo>
                  <a:lnTo>
                    <a:pt x="82" y="601"/>
                  </a:lnTo>
                  <a:lnTo>
                    <a:pt x="101" y="557"/>
                  </a:lnTo>
                  <a:lnTo>
                    <a:pt x="111" y="539"/>
                  </a:lnTo>
                  <a:lnTo>
                    <a:pt x="119" y="522"/>
                  </a:lnTo>
                  <a:lnTo>
                    <a:pt x="129" y="506"/>
                  </a:lnTo>
                  <a:lnTo>
                    <a:pt x="140" y="492"/>
                  </a:lnTo>
                  <a:lnTo>
                    <a:pt x="150" y="478"/>
                  </a:lnTo>
                  <a:lnTo>
                    <a:pt x="162" y="466"/>
                  </a:lnTo>
                  <a:lnTo>
                    <a:pt x="174" y="452"/>
                  </a:lnTo>
                  <a:lnTo>
                    <a:pt x="189" y="438"/>
                  </a:lnTo>
                  <a:lnTo>
                    <a:pt x="224" y="411"/>
                  </a:lnTo>
                  <a:lnTo>
                    <a:pt x="266" y="378"/>
                  </a:lnTo>
                  <a:lnTo>
                    <a:pt x="280" y="365"/>
                  </a:lnTo>
                  <a:lnTo>
                    <a:pt x="293" y="356"/>
                  </a:lnTo>
                  <a:lnTo>
                    <a:pt x="301" y="346"/>
                  </a:lnTo>
                  <a:lnTo>
                    <a:pt x="306" y="337"/>
                  </a:lnTo>
                  <a:lnTo>
                    <a:pt x="312" y="326"/>
                  </a:lnTo>
                  <a:lnTo>
                    <a:pt x="315" y="315"/>
                  </a:lnTo>
                  <a:lnTo>
                    <a:pt x="316" y="301"/>
                  </a:lnTo>
                  <a:lnTo>
                    <a:pt x="316" y="284"/>
                  </a:lnTo>
                  <a:lnTo>
                    <a:pt x="316" y="268"/>
                  </a:lnTo>
                  <a:lnTo>
                    <a:pt x="317" y="254"/>
                  </a:lnTo>
                  <a:lnTo>
                    <a:pt x="321" y="240"/>
                  </a:lnTo>
                  <a:lnTo>
                    <a:pt x="327" y="228"/>
                  </a:lnTo>
                  <a:lnTo>
                    <a:pt x="335" y="214"/>
                  </a:lnTo>
                  <a:lnTo>
                    <a:pt x="345" y="200"/>
                  </a:lnTo>
                  <a:lnTo>
                    <a:pt x="359" y="184"/>
                  </a:lnTo>
                  <a:lnTo>
                    <a:pt x="375" y="166"/>
                  </a:lnTo>
                  <a:lnTo>
                    <a:pt x="394" y="145"/>
                  </a:lnTo>
                  <a:lnTo>
                    <a:pt x="411" y="130"/>
                  </a:lnTo>
                  <a:lnTo>
                    <a:pt x="422" y="121"/>
                  </a:lnTo>
                  <a:lnTo>
                    <a:pt x="433" y="114"/>
                  </a:lnTo>
                  <a:lnTo>
                    <a:pt x="437" y="112"/>
                  </a:lnTo>
                  <a:lnTo>
                    <a:pt x="441" y="111"/>
                  </a:lnTo>
                  <a:lnTo>
                    <a:pt x="445" y="111"/>
                  </a:lnTo>
                  <a:lnTo>
                    <a:pt x="451" y="112"/>
                  </a:lnTo>
                  <a:lnTo>
                    <a:pt x="459" y="115"/>
                  </a:lnTo>
                  <a:lnTo>
                    <a:pt x="470" y="121"/>
                  </a:lnTo>
                  <a:lnTo>
                    <a:pt x="481" y="126"/>
                  </a:lnTo>
                  <a:lnTo>
                    <a:pt x="492" y="129"/>
                  </a:lnTo>
                  <a:lnTo>
                    <a:pt x="497" y="129"/>
                  </a:lnTo>
                  <a:lnTo>
                    <a:pt x="502" y="129"/>
                  </a:lnTo>
                  <a:lnTo>
                    <a:pt x="508" y="128"/>
                  </a:lnTo>
                  <a:lnTo>
                    <a:pt x="514" y="126"/>
                  </a:lnTo>
                  <a:lnTo>
                    <a:pt x="529" y="118"/>
                  </a:lnTo>
                  <a:lnTo>
                    <a:pt x="548" y="107"/>
                  </a:lnTo>
                  <a:lnTo>
                    <a:pt x="573" y="90"/>
                  </a:lnTo>
                  <a:lnTo>
                    <a:pt x="603" y="68"/>
                  </a:lnTo>
                  <a:lnTo>
                    <a:pt x="645" y="42"/>
                  </a:lnTo>
                  <a:lnTo>
                    <a:pt x="683" y="20"/>
                  </a:lnTo>
                  <a:lnTo>
                    <a:pt x="700" y="11"/>
                  </a:lnTo>
                  <a:lnTo>
                    <a:pt x="715" y="5"/>
                  </a:lnTo>
                  <a:lnTo>
                    <a:pt x="726" y="1"/>
                  </a:lnTo>
                  <a:lnTo>
                    <a:pt x="735" y="0"/>
                  </a:lnTo>
                  <a:lnTo>
                    <a:pt x="745" y="0"/>
                  </a:lnTo>
                  <a:lnTo>
                    <a:pt x="752" y="1"/>
                  </a:lnTo>
                  <a:lnTo>
                    <a:pt x="756" y="2"/>
                  </a:lnTo>
                  <a:lnTo>
                    <a:pt x="757" y="5"/>
                  </a:lnTo>
                  <a:lnTo>
                    <a:pt x="760" y="8"/>
                  </a:lnTo>
                  <a:lnTo>
                    <a:pt x="761" y="12"/>
                  </a:lnTo>
                  <a:lnTo>
                    <a:pt x="764" y="23"/>
                  </a:lnTo>
                  <a:lnTo>
                    <a:pt x="766" y="38"/>
                  </a:lnTo>
                  <a:lnTo>
                    <a:pt x="766" y="59"/>
                  </a:lnTo>
                  <a:lnTo>
                    <a:pt x="766" y="85"/>
                  </a:lnTo>
                  <a:lnTo>
                    <a:pt x="766" y="110"/>
                  </a:lnTo>
                  <a:lnTo>
                    <a:pt x="764" y="132"/>
                  </a:lnTo>
                  <a:lnTo>
                    <a:pt x="761" y="152"/>
                  </a:lnTo>
                  <a:lnTo>
                    <a:pt x="757" y="170"/>
                  </a:lnTo>
                  <a:lnTo>
                    <a:pt x="752" y="188"/>
                  </a:lnTo>
                  <a:lnTo>
                    <a:pt x="745" y="207"/>
                  </a:lnTo>
                  <a:lnTo>
                    <a:pt x="735" y="227"/>
                  </a:lnTo>
                  <a:lnTo>
                    <a:pt x="724" y="249"/>
                  </a:lnTo>
                  <a:lnTo>
                    <a:pt x="682" y="327"/>
                  </a:lnTo>
                  <a:lnTo>
                    <a:pt x="731" y="393"/>
                  </a:lnTo>
                  <a:lnTo>
                    <a:pt x="778" y="458"/>
                  </a:lnTo>
                  <a:lnTo>
                    <a:pt x="926" y="475"/>
                  </a:lnTo>
                  <a:lnTo>
                    <a:pt x="959" y="480"/>
                  </a:lnTo>
                  <a:lnTo>
                    <a:pt x="992" y="485"/>
                  </a:lnTo>
                  <a:lnTo>
                    <a:pt x="1023" y="491"/>
                  </a:lnTo>
                  <a:lnTo>
                    <a:pt x="1053" y="496"/>
                  </a:lnTo>
                  <a:lnTo>
                    <a:pt x="1079" y="503"/>
                  </a:lnTo>
                  <a:lnTo>
                    <a:pt x="1104" y="510"/>
                  </a:lnTo>
                  <a:lnTo>
                    <a:pt x="1124" y="517"/>
                  </a:lnTo>
                  <a:lnTo>
                    <a:pt x="1142" y="524"/>
                  </a:lnTo>
                  <a:lnTo>
                    <a:pt x="1166" y="535"/>
                  </a:lnTo>
                  <a:lnTo>
                    <a:pt x="1182" y="543"/>
                  </a:lnTo>
                  <a:lnTo>
                    <a:pt x="1195" y="551"/>
                  </a:lnTo>
                  <a:lnTo>
                    <a:pt x="1203" y="559"/>
                  </a:lnTo>
                  <a:lnTo>
                    <a:pt x="1206" y="563"/>
                  </a:lnTo>
                  <a:lnTo>
                    <a:pt x="1208" y="568"/>
                  </a:lnTo>
                  <a:lnTo>
                    <a:pt x="1210" y="573"/>
                  </a:lnTo>
                  <a:lnTo>
                    <a:pt x="1211" y="580"/>
                  </a:lnTo>
                  <a:lnTo>
                    <a:pt x="1211" y="595"/>
                  </a:lnTo>
                  <a:lnTo>
                    <a:pt x="1211" y="613"/>
                  </a:lnTo>
                  <a:lnTo>
                    <a:pt x="1211" y="632"/>
                  </a:lnTo>
                  <a:lnTo>
                    <a:pt x="1212" y="647"/>
                  </a:lnTo>
                  <a:lnTo>
                    <a:pt x="1212" y="654"/>
                  </a:lnTo>
                  <a:lnTo>
                    <a:pt x="1214" y="660"/>
                  </a:lnTo>
                  <a:lnTo>
                    <a:pt x="1217" y="665"/>
                  </a:lnTo>
                  <a:lnTo>
                    <a:pt x="1219" y="671"/>
                  </a:lnTo>
                  <a:lnTo>
                    <a:pt x="1228" y="680"/>
                  </a:lnTo>
                  <a:lnTo>
                    <a:pt x="1239" y="689"/>
                  </a:lnTo>
                  <a:lnTo>
                    <a:pt x="1255" y="700"/>
                  </a:lnTo>
                  <a:lnTo>
                    <a:pt x="1277" y="712"/>
                  </a:lnTo>
                  <a:lnTo>
                    <a:pt x="1343" y="752"/>
                  </a:lnTo>
                  <a:lnTo>
                    <a:pt x="1443" y="722"/>
                  </a:lnTo>
                  <a:lnTo>
                    <a:pt x="1544" y="691"/>
                  </a:lnTo>
                  <a:lnTo>
                    <a:pt x="1610" y="746"/>
                  </a:lnTo>
                  <a:lnTo>
                    <a:pt x="1629" y="763"/>
                  </a:lnTo>
                  <a:lnTo>
                    <a:pt x="1646" y="777"/>
                  </a:lnTo>
                  <a:lnTo>
                    <a:pt x="1657" y="790"/>
                  </a:lnTo>
                  <a:lnTo>
                    <a:pt x="1665" y="803"/>
                  </a:lnTo>
                  <a:lnTo>
                    <a:pt x="1672" y="816"/>
                  </a:lnTo>
                  <a:lnTo>
                    <a:pt x="1676" y="833"/>
                  </a:lnTo>
                  <a:lnTo>
                    <a:pt x="1680" y="851"/>
                  </a:lnTo>
                  <a:lnTo>
                    <a:pt x="1683" y="874"/>
                  </a:lnTo>
                  <a:lnTo>
                    <a:pt x="1684" y="892"/>
                  </a:lnTo>
                  <a:lnTo>
                    <a:pt x="1688" y="913"/>
                  </a:lnTo>
                  <a:lnTo>
                    <a:pt x="1694" y="933"/>
                  </a:lnTo>
                  <a:lnTo>
                    <a:pt x="1701" y="957"/>
                  </a:lnTo>
                  <a:lnTo>
                    <a:pt x="1709" y="980"/>
                  </a:lnTo>
                  <a:lnTo>
                    <a:pt x="1718" y="1003"/>
                  </a:lnTo>
                  <a:lnTo>
                    <a:pt x="1729" y="1028"/>
                  </a:lnTo>
                  <a:lnTo>
                    <a:pt x="1742" y="1053"/>
                  </a:lnTo>
                  <a:lnTo>
                    <a:pt x="1795" y="1160"/>
                  </a:lnTo>
                  <a:lnTo>
                    <a:pt x="1883" y="1160"/>
                  </a:lnTo>
                  <a:lnTo>
                    <a:pt x="1911" y="1160"/>
                  </a:lnTo>
                  <a:lnTo>
                    <a:pt x="1934" y="1162"/>
                  </a:lnTo>
                  <a:lnTo>
                    <a:pt x="1944" y="1162"/>
                  </a:lnTo>
                  <a:lnTo>
                    <a:pt x="1953" y="1164"/>
                  </a:lnTo>
                  <a:lnTo>
                    <a:pt x="1962" y="1166"/>
                  </a:lnTo>
                  <a:lnTo>
                    <a:pt x="1971" y="1170"/>
                  </a:lnTo>
                  <a:lnTo>
                    <a:pt x="1989" y="1178"/>
                  </a:lnTo>
                  <a:lnTo>
                    <a:pt x="2008" y="1192"/>
                  </a:lnTo>
                  <a:lnTo>
                    <a:pt x="2033" y="1210"/>
                  </a:lnTo>
                  <a:lnTo>
                    <a:pt x="2063" y="1233"/>
                  </a:lnTo>
                  <a:lnTo>
                    <a:pt x="2092" y="1256"/>
                  </a:lnTo>
                  <a:lnTo>
                    <a:pt x="2116" y="1273"/>
                  </a:lnTo>
                  <a:lnTo>
                    <a:pt x="2138" y="1288"/>
                  </a:lnTo>
                  <a:lnTo>
                    <a:pt x="2160" y="1299"/>
                  </a:lnTo>
                  <a:lnTo>
                    <a:pt x="2182" y="1307"/>
                  </a:lnTo>
                  <a:lnTo>
                    <a:pt x="2208" y="1314"/>
                  </a:lnTo>
                  <a:lnTo>
                    <a:pt x="2238" y="1321"/>
                  </a:lnTo>
                  <a:lnTo>
                    <a:pt x="2277" y="1328"/>
                  </a:lnTo>
                  <a:lnTo>
                    <a:pt x="2396" y="1350"/>
                  </a:lnTo>
                  <a:lnTo>
                    <a:pt x="2491" y="1453"/>
                  </a:lnTo>
                  <a:lnTo>
                    <a:pt x="2587" y="1556"/>
                  </a:lnTo>
                  <a:lnTo>
                    <a:pt x="2718" y="1556"/>
                  </a:lnTo>
                  <a:lnTo>
                    <a:pt x="2850" y="1556"/>
                  </a:lnTo>
                  <a:lnTo>
                    <a:pt x="2928" y="1492"/>
                  </a:lnTo>
                  <a:lnTo>
                    <a:pt x="3007" y="1427"/>
                  </a:lnTo>
                  <a:lnTo>
                    <a:pt x="3084" y="1512"/>
                  </a:lnTo>
                  <a:lnTo>
                    <a:pt x="3108" y="1538"/>
                  </a:lnTo>
                  <a:lnTo>
                    <a:pt x="3129" y="1559"/>
                  </a:lnTo>
                  <a:lnTo>
                    <a:pt x="3146" y="1574"/>
                  </a:lnTo>
                  <a:lnTo>
                    <a:pt x="3159" y="1584"/>
                  </a:lnTo>
                  <a:lnTo>
                    <a:pt x="3166" y="1588"/>
                  </a:lnTo>
                  <a:lnTo>
                    <a:pt x="3173" y="1590"/>
                  </a:lnTo>
                  <a:lnTo>
                    <a:pt x="3180" y="1593"/>
                  </a:lnTo>
                  <a:lnTo>
                    <a:pt x="3188" y="1595"/>
                  </a:lnTo>
                  <a:lnTo>
                    <a:pt x="3203" y="1596"/>
                  </a:lnTo>
                  <a:lnTo>
                    <a:pt x="3224" y="1596"/>
                  </a:lnTo>
                  <a:lnTo>
                    <a:pt x="3239" y="1597"/>
                  </a:lnTo>
                  <a:lnTo>
                    <a:pt x="3256" y="1599"/>
                  </a:lnTo>
                  <a:lnTo>
                    <a:pt x="3271" y="1601"/>
                  </a:lnTo>
                  <a:lnTo>
                    <a:pt x="3287" y="1607"/>
                  </a:lnTo>
                  <a:lnTo>
                    <a:pt x="3305" y="1614"/>
                  </a:lnTo>
                  <a:lnTo>
                    <a:pt x="3323" y="1622"/>
                  </a:lnTo>
                  <a:lnTo>
                    <a:pt x="3344" y="1632"/>
                  </a:lnTo>
                  <a:lnTo>
                    <a:pt x="3366" y="1644"/>
                  </a:lnTo>
                  <a:lnTo>
                    <a:pt x="3399" y="1665"/>
                  </a:lnTo>
                  <a:lnTo>
                    <a:pt x="3429" y="1683"/>
                  </a:lnTo>
                  <a:lnTo>
                    <a:pt x="3454" y="1696"/>
                  </a:lnTo>
                  <a:lnTo>
                    <a:pt x="3467" y="1705"/>
                  </a:lnTo>
                  <a:lnTo>
                    <a:pt x="3471" y="1707"/>
                  </a:lnTo>
                  <a:lnTo>
                    <a:pt x="3476" y="1711"/>
                  </a:lnTo>
                  <a:lnTo>
                    <a:pt x="3478" y="1716"/>
                  </a:lnTo>
                  <a:lnTo>
                    <a:pt x="3481" y="1722"/>
                  </a:lnTo>
                  <a:lnTo>
                    <a:pt x="3484" y="1728"/>
                  </a:lnTo>
                  <a:lnTo>
                    <a:pt x="3484" y="1735"/>
                  </a:lnTo>
                  <a:lnTo>
                    <a:pt x="3485" y="1743"/>
                  </a:lnTo>
                  <a:lnTo>
                    <a:pt x="3484" y="1750"/>
                  </a:lnTo>
                  <a:lnTo>
                    <a:pt x="3484" y="1764"/>
                  </a:lnTo>
                  <a:lnTo>
                    <a:pt x="3484" y="1776"/>
                  </a:lnTo>
                  <a:lnTo>
                    <a:pt x="3485" y="1790"/>
                  </a:lnTo>
                  <a:lnTo>
                    <a:pt x="3489" y="1804"/>
                  </a:lnTo>
                  <a:lnTo>
                    <a:pt x="3493" y="1817"/>
                  </a:lnTo>
                  <a:lnTo>
                    <a:pt x="3499" y="1831"/>
                  </a:lnTo>
                  <a:lnTo>
                    <a:pt x="3506" y="1846"/>
                  </a:lnTo>
                  <a:lnTo>
                    <a:pt x="3513" y="1860"/>
                  </a:lnTo>
                  <a:lnTo>
                    <a:pt x="3521" y="1872"/>
                  </a:lnTo>
                  <a:lnTo>
                    <a:pt x="3531" y="1886"/>
                  </a:lnTo>
                  <a:lnTo>
                    <a:pt x="3542" y="1898"/>
                  </a:lnTo>
                  <a:lnTo>
                    <a:pt x="3553" y="1911"/>
                  </a:lnTo>
                  <a:lnTo>
                    <a:pt x="3564" y="1923"/>
                  </a:lnTo>
                  <a:lnTo>
                    <a:pt x="3576" y="1933"/>
                  </a:lnTo>
                  <a:lnTo>
                    <a:pt x="3590" y="1944"/>
                  </a:lnTo>
                  <a:lnTo>
                    <a:pt x="3603" y="1952"/>
                  </a:lnTo>
                  <a:lnTo>
                    <a:pt x="3630" y="1970"/>
                  </a:lnTo>
                  <a:lnTo>
                    <a:pt x="3649" y="1986"/>
                  </a:lnTo>
                  <a:lnTo>
                    <a:pt x="3657" y="1995"/>
                  </a:lnTo>
                  <a:lnTo>
                    <a:pt x="3661" y="2000"/>
                  </a:lnTo>
                  <a:lnTo>
                    <a:pt x="3664" y="2006"/>
                  </a:lnTo>
                  <a:lnTo>
                    <a:pt x="3664" y="2008"/>
                  </a:lnTo>
                  <a:lnTo>
                    <a:pt x="3660" y="2014"/>
                  </a:lnTo>
                  <a:lnTo>
                    <a:pt x="3652" y="2021"/>
                  </a:lnTo>
                  <a:lnTo>
                    <a:pt x="3641" y="2030"/>
                  </a:lnTo>
                  <a:lnTo>
                    <a:pt x="3627" y="2040"/>
                  </a:lnTo>
                  <a:lnTo>
                    <a:pt x="3594" y="2062"/>
                  </a:lnTo>
                  <a:lnTo>
                    <a:pt x="3557" y="2084"/>
                  </a:lnTo>
                  <a:lnTo>
                    <a:pt x="3520" y="2106"/>
                  </a:lnTo>
                  <a:lnTo>
                    <a:pt x="3487" y="2125"/>
                  </a:lnTo>
                  <a:lnTo>
                    <a:pt x="3471" y="2132"/>
                  </a:lnTo>
                  <a:lnTo>
                    <a:pt x="3459" y="2138"/>
                  </a:lnTo>
                  <a:lnTo>
                    <a:pt x="3449" y="2142"/>
                  </a:lnTo>
                  <a:lnTo>
                    <a:pt x="3443" y="2142"/>
                  </a:lnTo>
                  <a:lnTo>
                    <a:pt x="3437" y="2142"/>
                  </a:lnTo>
                  <a:lnTo>
                    <a:pt x="3432" y="2140"/>
                  </a:lnTo>
                  <a:lnTo>
                    <a:pt x="3425" y="2138"/>
                  </a:lnTo>
                  <a:lnTo>
                    <a:pt x="3418" y="2135"/>
                  </a:lnTo>
                  <a:lnTo>
                    <a:pt x="3404" y="2125"/>
                  </a:lnTo>
                  <a:lnTo>
                    <a:pt x="3393" y="2116"/>
                  </a:lnTo>
                  <a:lnTo>
                    <a:pt x="3382" y="2105"/>
                  </a:lnTo>
                  <a:lnTo>
                    <a:pt x="3370" y="2096"/>
                  </a:lnTo>
                  <a:lnTo>
                    <a:pt x="3359" y="2090"/>
                  </a:lnTo>
                  <a:lnTo>
                    <a:pt x="3350" y="2088"/>
                  </a:lnTo>
                  <a:lnTo>
                    <a:pt x="3345" y="2090"/>
                  </a:lnTo>
                  <a:lnTo>
                    <a:pt x="3335" y="2092"/>
                  </a:lnTo>
                  <a:lnTo>
                    <a:pt x="3323" y="2099"/>
                  </a:lnTo>
                  <a:lnTo>
                    <a:pt x="3306" y="2106"/>
                  </a:lnTo>
                  <a:lnTo>
                    <a:pt x="3269" y="2127"/>
                  </a:lnTo>
                  <a:lnTo>
                    <a:pt x="3228" y="2151"/>
                  </a:lnTo>
                  <a:lnTo>
                    <a:pt x="3124" y="2216"/>
                  </a:lnTo>
                  <a:lnTo>
                    <a:pt x="3023" y="2164"/>
                  </a:lnTo>
                  <a:lnTo>
                    <a:pt x="2989" y="2147"/>
                  </a:lnTo>
                  <a:lnTo>
                    <a:pt x="2963" y="2135"/>
                  </a:lnTo>
                  <a:lnTo>
                    <a:pt x="2941" y="2125"/>
                  </a:lnTo>
                  <a:lnTo>
                    <a:pt x="2921" y="2120"/>
                  </a:lnTo>
                  <a:lnTo>
                    <a:pt x="2901" y="2117"/>
                  </a:lnTo>
                  <a:lnTo>
                    <a:pt x="2879" y="2117"/>
                  </a:lnTo>
                  <a:lnTo>
                    <a:pt x="2853" y="2118"/>
                  </a:lnTo>
                  <a:lnTo>
                    <a:pt x="2820" y="2121"/>
                  </a:lnTo>
                  <a:lnTo>
                    <a:pt x="2785" y="2124"/>
                  </a:lnTo>
                  <a:lnTo>
                    <a:pt x="2761" y="2125"/>
                  </a:lnTo>
                  <a:lnTo>
                    <a:pt x="2741" y="2125"/>
                  </a:lnTo>
                  <a:lnTo>
                    <a:pt x="2729" y="2124"/>
                  </a:lnTo>
                  <a:lnTo>
                    <a:pt x="2723" y="2123"/>
                  </a:lnTo>
                  <a:lnTo>
                    <a:pt x="2719" y="2121"/>
                  </a:lnTo>
                  <a:lnTo>
                    <a:pt x="2715" y="2118"/>
                  </a:lnTo>
                  <a:lnTo>
                    <a:pt x="2712" y="2114"/>
                  </a:lnTo>
                  <a:lnTo>
                    <a:pt x="2707" y="2106"/>
                  </a:lnTo>
                  <a:lnTo>
                    <a:pt x="2701" y="2095"/>
                  </a:lnTo>
                  <a:lnTo>
                    <a:pt x="2697" y="2087"/>
                  </a:lnTo>
                  <a:lnTo>
                    <a:pt x="2693" y="2080"/>
                  </a:lnTo>
                  <a:lnTo>
                    <a:pt x="2688" y="2074"/>
                  </a:lnTo>
                  <a:lnTo>
                    <a:pt x="2681" y="2068"/>
                  </a:lnTo>
                  <a:lnTo>
                    <a:pt x="2675" y="2063"/>
                  </a:lnTo>
                  <a:lnTo>
                    <a:pt x="2668" y="2058"/>
                  </a:lnTo>
                  <a:lnTo>
                    <a:pt x="2663" y="2055"/>
                  </a:lnTo>
                  <a:lnTo>
                    <a:pt x="2657" y="2054"/>
                  </a:lnTo>
                  <a:lnTo>
                    <a:pt x="2629" y="2050"/>
                  </a:lnTo>
                  <a:lnTo>
                    <a:pt x="2589" y="2046"/>
                  </a:lnTo>
                  <a:lnTo>
                    <a:pt x="2543" y="2043"/>
                  </a:lnTo>
                  <a:lnTo>
                    <a:pt x="2495" y="2041"/>
                  </a:lnTo>
                  <a:lnTo>
                    <a:pt x="2448" y="2040"/>
                  </a:lnTo>
                  <a:lnTo>
                    <a:pt x="2409" y="2040"/>
                  </a:lnTo>
                  <a:lnTo>
                    <a:pt x="2393" y="2040"/>
                  </a:lnTo>
                  <a:lnTo>
                    <a:pt x="2380" y="2041"/>
                  </a:lnTo>
                  <a:lnTo>
                    <a:pt x="2371" y="2043"/>
                  </a:lnTo>
                  <a:lnTo>
                    <a:pt x="2366" y="2044"/>
                  </a:lnTo>
                  <a:lnTo>
                    <a:pt x="2362" y="2050"/>
                  </a:lnTo>
                  <a:lnTo>
                    <a:pt x="2356" y="2059"/>
                  </a:lnTo>
                  <a:lnTo>
                    <a:pt x="2348" y="2074"/>
                  </a:lnTo>
                  <a:lnTo>
                    <a:pt x="2340" y="2094"/>
                  </a:lnTo>
                  <a:lnTo>
                    <a:pt x="2319" y="2142"/>
                  </a:lnTo>
                  <a:lnTo>
                    <a:pt x="2296" y="2198"/>
                  </a:lnTo>
                  <a:lnTo>
                    <a:pt x="2271" y="2266"/>
                  </a:lnTo>
                  <a:lnTo>
                    <a:pt x="2252" y="2316"/>
                  </a:lnTo>
                  <a:lnTo>
                    <a:pt x="2244" y="2336"/>
                  </a:lnTo>
                  <a:lnTo>
                    <a:pt x="2235" y="2352"/>
                  </a:lnTo>
                  <a:lnTo>
                    <a:pt x="2228" y="2366"/>
                  </a:lnTo>
                  <a:lnTo>
                    <a:pt x="2222" y="2377"/>
                  </a:lnTo>
                  <a:lnTo>
                    <a:pt x="2216" y="2385"/>
                  </a:lnTo>
                  <a:lnTo>
                    <a:pt x="2209" y="2391"/>
                  </a:lnTo>
                  <a:lnTo>
                    <a:pt x="2202" y="2396"/>
                  </a:lnTo>
                  <a:lnTo>
                    <a:pt x="2195" y="2399"/>
                  </a:lnTo>
                  <a:lnTo>
                    <a:pt x="2179" y="2402"/>
                  </a:lnTo>
                  <a:lnTo>
                    <a:pt x="2158" y="2402"/>
                  </a:lnTo>
                  <a:lnTo>
                    <a:pt x="2142" y="2402"/>
                  </a:lnTo>
                  <a:lnTo>
                    <a:pt x="2127" y="2404"/>
                  </a:lnTo>
                  <a:lnTo>
                    <a:pt x="2121" y="2406"/>
                  </a:lnTo>
                  <a:lnTo>
                    <a:pt x="2114" y="2409"/>
                  </a:lnTo>
                  <a:lnTo>
                    <a:pt x="2107" y="2413"/>
                  </a:lnTo>
                  <a:lnTo>
                    <a:pt x="2101" y="2417"/>
                  </a:lnTo>
                  <a:lnTo>
                    <a:pt x="2085" y="2429"/>
                  </a:lnTo>
                  <a:lnTo>
                    <a:pt x="2069" y="2447"/>
                  </a:lnTo>
                  <a:lnTo>
                    <a:pt x="2047" y="2472"/>
                  </a:lnTo>
                  <a:lnTo>
                    <a:pt x="2021" y="2503"/>
                  </a:lnTo>
                  <a:lnTo>
                    <a:pt x="2003" y="2524"/>
                  </a:lnTo>
                  <a:lnTo>
                    <a:pt x="1985" y="2543"/>
                  </a:lnTo>
                  <a:lnTo>
                    <a:pt x="1969" y="2560"/>
                  </a:lnTo>
                  <a:lnTo>
                    <a:pt x="1953" y="2575"/>
                  </a:lnTo>
                  <a:lnTo>
                    <a:pt x="1940" y="2587"/>
                  </a:lnTo>
                  <a:lnTo>
                    <a:pt x="1927" y="2597"/>
                  </a:lnTo>
                  <a:lnTo>
                    <a:pt x="1919" y="2602"/>
                  </a:lnTo>
                  <a:lnTo>
                    <a:pt x="1912" y="2605"/>
                  </a:lnTo>
                  <a:lnTo>
                    <a:pt x="1896" y="2601"/>
                  </a:lnTo>
                  <a:lnTo>
                    <a:pt x="1864" y="2591"/>
                  </a:lnTo>
                  <a:lnTo>
                    <a:pt x="1822" y="2578"/>
                  </a:lnTo>
                  <a:lnTo>
                    <a:pt x="1775" y="256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75" name="Freeform 71"/>
            <p:cNvSpPr>
              <a:spLocks/>
            </p:cNvSpPr>
            <p:nvPr/>
          </p:nvSpPr>
          <p:spPr bwMode="auto">
            <a:xfrm>
              <a:off x="2050640" y="5171115"/>
              <a:ext cx="363353" cy="430962"/>
            </a:xfrm>
            <a:custGeom>
              <a:avLst/>
              <a:gdLst>
                <a:gd name="T0" fmla="*/ 2438 w 3014"/>
                <a:gd name="T1" fmla="*/ 3430 h 3576"/>
                <a:gd name="T2" fmla="*/ 2219 w 3014"/>
                <a:gd name="T3" fmla="*/ 3318 h 3576"/>
                <a:gd name="T4" fmla="*/ 1379 w 3014"/>
                <a:gd name="T5" fmla="*/ 3112 h 3576"/>
                <a:gd name="T6" fmla="*/ 1001 w 3014"/>
                <a:gd name="T7" fmla="*/ 2827 h 3576"/>
                <a:gd name="T8" fmla="*/ 880 w 3014"/>
                <a:gd name="T9" fmla="*/ 2589 h 3576"/>
                <a:gd name="T10" fmla="*/ 524 w 3014"/>
                <a:gd name="T11" fmla="*/ 2544 h 3576"/>
                <a:gd name="T12" fmla="*/ 425 w 3014"/>
                <a:gd name="T13" fmla="*/ 2376 h 3576"/>
                <a:gd name="T14" fmla="*/ 59 w 3014"/>
                <a:gd name="T15" fmla="*/ 2300 h 3576"/>
                <a:gd name="T16" fmla="*/ 18 w 3014"/>
                <a:gd name="T17" fmla="*/ 2150 h 3576"/>
                <a:gd name="T18" fmla="*/ 142 w 3014"/>
                <a:gd name="T19" fmla="*/ 1833 h 3576"/>
                <a:gd name="T20" fmla="*/ 458 w 3014"/>
                <a:gd name="T21" fmla="*/ 1688 h 3576"/>
                <a:gd name="T22" fmla="*/ 727 w 3014"/>
                <a:gd name="T23" fmla="*/ 1506 h 3576"/>
                <a:gd name="T24" fmla="*/ 755 w 3014"/>
                <a:gd name="T25" fmla="*/ 1338 h 3576"/>
                <a:gd name="T26" fmla="*/ 814 w 3014"/>
                <a:gd name="T27" fmla="*/ 1162 h 3576"/>
                <a:gd name="T28" fmla="*/ 765 w 3014"/>
                <a:gd name="T29" fmla="*/ 960 h 3576"/>
                <a:gd name="T30" fmla="*/ 1059 w 3014"/>
                <a:gd name="T31" fmla="*/ 1338 h 3576"/>
                <a:gd name="T32" fmla="*/ 1178 w 3014"/>
                <a:gd name="T33" fmla="*/ 1269 h 3576"/>
                <a:gd name="T34" fmla="*/ 1178 w 3014"/>
                <a:gd name="T35" fmla="*/ 1110 h 3576"/>
                <a:gd name="T36" fmla="*/ 1156 w 3014"/>
                <a:gd name="T37" fmla="*/ 923 h 3576"/>
                <a:gd name="T38" fmla="*/ 1243 w 3014"/>
                <a:gd name="T39" fmla="*/ 560 h 3576"/>
                <a:gd name="T40" fmla="*/ 1253 w 3014"/>
                <a:gd name="T41" fmla="*/ 418 h 3576"/>
                <a:gd name="T42" fmla="*/ 1627 w 3014"/>
                <a:gd name="T43" fmla="*/ 56 h 3576"/>
                <a:gd name="T44" fmla="*/ 1873 w 3014"/>
                <a:gd name="T45" fmla="*/ 61 h 3576"/>
                <a:gd name="T46" fmla="*/ 1811 w 3014"/>
                <a:gd name="T47" fmla="*/ 301 h 3576"/>
                <a:gd name="T48" fmla="*/ 1726 w 3014"/>
                <a:gd name="T49" fmla="*/ 655 h 3576"/>
                <a:gd name="T50" fmla="*/ 1596 w 3014"/>
                <a:gd name="T51" fmla="*/ 1136 h 3576"/>
                <a:gd name="T52" fmla="*/ 1515 w 3014"/>
                <a:gd name="T53" fmla="*/ 1649 h 3576"/>
                <a:gd name="T54" fmla="*/ 1316 w 3014"/>
                <a:gd name="T55" fmla="*/ 1852 h 3576"/>
                <a:gd name="T56" fmla="*/ 985 w 3014"/>
                <a:gd name="T57" fmla="*/ 1803 h 3576"/>
                <a:gd name="T58" fmla="*/ 968 w 3014"/>
                <a:gd name="T59" fmla="*/ 1881 h 3576"/>
                <a:gd name="T60" fmla="*/ 1218 w 3014"/>
                <a:gd name="T61" fmla="*/ 2084 h 3576"/>
                <a:gd name="T62" fmla="*/ 1478 w 3014"/>
                <a:gd name="T63" fmla="*/ 2040 h 3576"/>
                <a:gd name="T64" fmla="*/ 1715 w 3014"/>
                <a:gd name="T65" fmla="*/ 1840 h 3576"/>
                <a:gd name="T66" fmla="*/ 1864 w 3014"/>
                <a:gd name="T67" fmla="*/ 1420 h 3576"/>
                <a:gd name="T68" fmla="*/ 2016 w 3014"/>
                <a:gd name="T69" fmla="*/ 1448 h 3576"/>
                <a:gd name="T70" fmla="*/ 2111 w 3014"/>
                <a:gd name="T71" fmla="*/ 1693 h 3576"/>
                <a:gd name="T72" fmla="*/ 2218 w 3014"/>
                <a:gd name="T73" fmla="*/ 1404 h 3576"/>
                <a:gd name="T74" fmla="*/ 1902 w 3014"/>
                <a:gd name="T75" fmla="*/ 1231 h 3576"/>
                <a:gd name="T76" fmla="*/ 1815 w 3014"/>
                <a:gd name="T77" fmla="*/ 1089 h 3576"/>
                <a:gd name="T78" fmla="*/ 1929 w 3014"/>
                <a:gd name="T79" fmla="*/ 729 h 3576"/>
                <a:gd name="T80" fmla="*/ 1951 w 3014"/>
                <a:gd name="T81" fmla="*/ 441 h 3576"/>
                <a:gd name="T82" fmla="*/ 2131 w 3014"/>
                <a:gd name="T83" fmla="*/ 341 h 3576"/>
                <a:gd name="T84" fmla="*/ 2106 w 3014"/>
                <a:gd name="T85" fmla="*/ 653 h 3576"/>
                <a:gd name="T86" fmla="*/ 2394 w 3014"/>
                <a:gd name="T87" fmla="*/ 765 h 3576"/>
                <a:gd name="T88" fmla="*/ 2265 w 3014"/>
                <a:gd name="T89" fmla="*/ 502 h 3576"/>
                <a:gd name="T90" fmla="*/ 2281 w 3014"/>
                <a:gd name="T91" fmla="*/ 444 h 3576"/>
                <a:gd name="T92" fmla="*/ 2431 w 3014"/>
                <a:gd name="T93" fmla="*/ 465 h 3576"/>
                <a:gd name="T94" fmla="*/ 2379 w 3014"/>
                <a:gd name="T95" fmla="*/ 298 h 3576"/>
                <a:gd name="T96" fmla="*/ 2458 w 3014"/>
                <a:gd name="T97" fmla="*/ 283 h 3576"/>
                <a:gd name="T98" fmla="*/ 2467 w 3014"/>
                <a:gd name="T99" fmla="*/ 384 h 3576"/>
                <a:gd name="T100" fmla="*/ 2478 w 3014"/>
                <a:gd name="T101" fmla="*/ 683 h 3576"/>
                <a:gd name="T102" fmla="*/ 2584 w 3014"/>
                <a:gd name="T103" fmla="*/ 901 h 3576"/>
                <a:gd name="T104" fmla="*/ 2366 w 3014"/>
                <a:gd name="T105" fmla="*/ 1145 h 3576"/>
                <a:gd name="T106" fmla="*/ 2548 w 3014"/>
                <a:gd name="T107" fmla="*/ 1391 h 3576"/>
                <a:gd name="T108" fmla="*/ 2740 w 3014"/>
                <a:gd name="T109" fmla="*/ 1583 h 3576"/>
                <a:gd name="T110" fmla="*/ 2706 w 3014"/>
                <a:gd name="T111" fmla="*/ 2207 h 3576"/>
                <a:gd name="T112" fmla="*/ 2761 w 3014"/>
                <a:gd name="T113" fmla="*/ 2520 h 3576"/>
                <a:gd name="T114" fmla="*/ 2832 w 3014"/>
                <a:gd name="T115" fmla="*/ 2586 h 3576"/>
                <a:gd name="T116" fmla="*/ 2894 w 3014"/>
                <a:gd name="T117" fmla="*/ 2834 h 3576"/>
                <a:gd name="T118" fmla="*/ 3014 w 3014"/>
                <a:gd name="T119" fmla="*/ 2945 h 3576"/>
                <a:gd name="T120" fmla="*/ 2944 w 3014"/>
                <a:gd name="T121" fmla="*/ 3387 h 3576"/>
                <a:gd name="T122" fmla="*/ 2776 w 3014"/>
                <a:gd name="T123" fmla="*/ 3571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14" h="3576">
                  <a:moveTo>
                    <a:pt x="2670" y="3514"/>
                  </a:moveTo>
                  <a:lnTo>
                    <a:pt x="2643" y="3499"/>
                  </a:lnTo>
                  <a:lnTo>
                    <a:pt x="2618" y="3485"/>
                  </a:lnTo>
                  <a:lnTo>
                    <a:pt x="2596" y="3474"/>
                  </a:lnTo>
                  <a:lnTo>
                    <a:pt x="2575" y="3466"/>
                  </a:lnTo>
                  <a:lnTo>
                    <a:pt x="2557" y="3461"/>
                  </a:lnTo>
                  <a:lnTo>
                    <a:pt x="2540" y="3457"/>
                  </a:lnTo>
                  <a:lnTo>
                    <a:pt x="2524" y="3454"/>
                  </a:lnTo>
                  <a:lnTo>
                    <a:pt x="2508" y="3452"/>
                  </a:lnTo>
                  <a:lnTo>
                    <a:pt x="2491" y="3452"/>
                  </a:lnTo>
                  <a:lnTo>
                    <a:pt x="2478" y="3451"/>
                  </a:lnTo>
                  <a:lnTo>
                    <a:pt x="2464" y="3447"/>
                  </a:lnTo>
                  <a:lnTo>
                    <a:pt x="2452" y="3440"/>
                  </a:lnTo>
                  <a:lnTo>
                    <a:pt x="2438" y="3430"/>
                  </a:lnTo>
                  <a:lnTo>
                    <a:pt x="2423" y="3417"/>
                  </a:lnTo>
                  <a:lnTo>
                    <a:pt x="2405" y="3399"/>
                  </a:lnTo>
                  <a:lnTo>
                    <a:pt x="2383" y="3377"/>
                  </a:lnTo>
                  <a:lnTo>
                    <a:pt x="2348" y="3340"/>
                  </a:lnTo>
                  <a:lnTo>
                    <a:pt x="2322" y="3314"/>
                  </a:lnTo>
                  <a:lnTo>
                    <a:pt x="2311" y="3304"/>
                  </a:lnTo>
                  <a:lnTo>
                    <a:pt x="2300" y="3297"/>
                  </a:lnTo>
                  <a:lnTo>
                    <a:pt x="2291" y="3292"/>
                  </a:lnTo>
                  <a:lnTo>
                    <a:pt x="2282" y="3290"/>
                  </a:lnTo>
                  <a:lnTo>
                    <a:pt x="2273" y="3289"/>
                  </a:lnTo>
                  <a:lnTo>
                    <a:pt x="2263" y="3290"/>
                  </a:lnTo>
                  <a:lnTo>
                    <a:pt x="2254" y="3294"/>
                  </a:lnTo>
                  <a:lnTo>
                    <a:pt x="2244" y="3301"/>
                  </a:lnTo>
                  <a:lnTo>
                    <a:pt x="2219" y="3318"/>
                  </a:lnTo>
                  <a:lnTo>
                    <a:pt x="2189" y="3344"/>
                  </a:lnTo>
                  <a:lnTo>
                    <a:pt x="2111" y="3413"/>
                  </a:lnTo>
                  <a:lnTo>
                    <a:pt x="1992" y="3413"/>
                  </a:lnTo>
                  <a:lnTo>
                    <a:pt x="1874" y="3413"/>
                  </a:lnTo>
                  <a:lnTo>
                    <a:pt x="1782" y="3311"/>
                  </a:lnTo>
                  <a:lnTo>
                    <a:pt x="1691" y="3211"/>
                  </a:lnTo>
                  <a:lnTo>
                    <a:pt x="1566" y="3187"/>
                  </a:lnTo>
                  <a:lnTo>
                    <a:pt x="1528" y="3179"/>
                  </a:lnTo>
                  <a:lnTo>
                    <a:pt x="1496" y="3171"/>
                  </a:lnTo>
                  <a:lnTo>
                    <a:pt x="1470" y="3164"/>
                  </a:lnTo>
                  <a:lnTo>
                    <a:pt x="1446" y="3154"/>
                  </a:lnTo>
                  <a:lnTo>
                    <a:pt x="1426" y="3143"/>
                  </a:lnTo>
                  <a:lnTo>
                    <a:pt x="1402" y="3129"/>
                  </a:lnTo>
                  <a:lnTo>
                    <a:pt x="1379" y="3112"/>
                  </a:lnTo>
                  <a:lnTo>
                    <a:pt x="1350" y="3088"/>
                  </a:lnTo>
                  <a:lnTo>
                    <a:pt x="1320" y="3066"/>
                  </a:lnTo>
                  <a:lnTo>
                    <a:pt x="1295" y="3048"/>
                  </a:lnTo>
                  <a:lnTo>
                    <a:pt x="1275" y="3035"/>
                  </a:lnTo>
                  <a:lnTo>
                    <a:pt x="1257" y="3026"/>
                  </a:lnTo>
                  <a:lnTo>
                    <a:pt x="1239" y="3021"/>
                  </a:lnTo>
                  <a:lnTo>
                    <a:pt x="1220" y="3017"/>
                  </a:lnTo>
                  <a:lnTo>
                    <a:pt x="1198" y="3015"/>
                  </a:lnTo>
                  <a:lnTo>
                    <a:pt x="1169" y="3015"/>
                  </a:lnTo>
                  <a:lnTo>
                    <a:pt x="1084" y="3015"/>
                  </a:lnTo>
                  <a:lnTo>
                    <a:pt x="1031" y="2903"/>
                  </a:lnTo>
                  <a:lnTo>
                    <a:pt x="1020" y="2876"/>
                  </a:lnTo>
                  <a:lnTo>
                    <a:pt x="1009" y="2850"/>
                  </a:lnTo>
                  <a:lnTo>
                    <a:pt x="1001" y="2827"/>
                  </a:lnTo>
                  <a:lnTo>
                    <a:pt x="994" y="2805"/>
                  </a:lnTo>
                  <a:lnTo>
                    <a:pt x="989" y="2784"/>
                  </a:lnTo>
                  <a:lnTo>
                    <a:pt x="985" y="2765"/>
                  </a:lnTo>
                  <a:lnTo>
                    <a:pt x="982" y="2749"/>
                  </a:lnTo>
                  <a:lnTo>
                    <a:pt x="980" y="2733"/>
                  </a:lnTo>
                  <a:lnTo>
                    <a:pt x="980" y="2716"/>
                  </a:lnTo>
                  <a:lnTo>
                    <a:pt x="979" y="2702"/>
                  </a:lnTo>
                  <a:lnTo>
                    <a:pt x="975" y="2688"/>
                  </a:lnTo>
                  <a:lnTo>
                    <a:pt x="969" y="2676"/>
                  </a:lnTo>
                  <a:lnTo>
                    <a:pt x="961" y="2663"/>
                  </a:lnTo>
                  <a:lnTo>
                    <a:pt x="949" y="2650"/>
                  </a:lnTo>
                  <a:lnTo>
                    <a:pt x="931" y="2633"/>
                  </a:lnTo>
                  <a:lnTo>
                    <a:pt x="910" y="2614"/>
                  </a:lnTo>
                  <a:lnTo>
                    <a:pt x="880" y="2589"/>
                  </a:lnTo>
                  <a:lnTo>
                    <a:pt x="853" y="2570"/>
                  </a:lnTo>
                  <a:lnTo>
                    <a:pt x="840" y="2563"/>
                  </a:lnTo>
                  <a:lnTo>
                    <a:pt x="831" y="2557"/>
                  </a:lnTo>
                  <a:lnTo>
                    <a:pt x="822" y="2553"/>
                  </a:lnTo>
                  <a:lnTo>
                    <a:pt x="815" y="2552"/>
                  </a:lnTo>
                  <a:lnTo>
                    <a:pt x="800" y="2555"/>
                  </a:lnTo>
                  <a:lnTo>
                    <a:pt x="774" y="2560"/>
                  </a:lnTo>
                  <a:lnTo>
                    <a:pt x="743" y="2568"/>
                  </a:lnTo>
                  <a:lnTo>
                    <a:pt x="707" y="2578"/>
                  </a:lnTo>
                  <a:lnTo>
                    <a:pt x="622" y="2606"/>
                  </a:lnTo>
                  <a:lnTo>
                    <a:pt x="565" y="2571"/>
                  </a:lnTo>
                  <a:lnTo>
                    <a:pt x="547" y="2562"/>
                  </a:lnTo>
                  <a:lnTo>
                    <a:pt x="534" y="2552"/>
                  </a:lnTo>
                  <a:lnTo>
                    <a:pt x="524" y="2544"/>
                  </a:lnTo>
                  <a:lnTo>
                    <a:pt x="517" y="2534"/>
                  </a:lnTo>
                  <a:lnTo>
                    <a:pt x="512" y="2524"/>
                  </a:lnTo>
                  <a:lnTo>
                    <a:pt x="509" y="2513"/>
                  </a:lnTo>
                  <a:lnTo>
                    <a:pt x="507" y="2498"/>
                  </a:lnTo>
                  <a:lnTo>
                    <a:pt x="507" y="2482"/>
                  </a:lnTo>
                  <a:lnTo>
                    <a:pt x="506" y="2465"/>
                  </a:lnTo>
                  <a:lnTo>
                    <a:pt x="503" y="2450"/>
                  </a:lnTo>
                  <a:lnTo>
                    <a:pt x="499" y="2438"/>
                  </a:lnTo>
                  <a:lnTo>
                    <a:pt x="492" y="2425"/>
                  </a:lnTo>
                  <a:lnTo>
                    <a:pt x="484" y="2413"/>
                  </a:lnTo>
                  <a:lnTo>
                    <a:pt x="473" y="2403"/>
                  </a:lnTo>
                  <a:lnTo>
                    <a:pt x="459" y="2394"/>
                  </a:lnTo>
                  <a:lnTo>
                    <a:pt x="444" y="2384"/>
                  </a:lnTo>
                  <a:lnTo>
                    <a:pt x="425" y="2376"/>
                  </a:lnTo>
                  <a:lnTo>
                    <a:pt x="403" y="2369"/>
                  </a:lnTo>
                  <a:lnTo>
                    <a:pt x="378" y="2361"/>
                  </a:lnTo>
                  <a:lnTo>
                    <a:pt x="351" y="2355"/>
                  </a:lnTo>
                  <a:lnTo>
                    <a:pt x="319" y="2348"/>
                  </a:lnTo>
                  <a:lnTo>
                    <a:pt x="285" y="2343"/>
                  </a:lnTo>
                  <a:lnTo>
                    <a:pt x="248" y="2337"/>
                  </a:lnTo>
                  <a:lnTo>
                    <a:pt x="206" y="2332"/>
                  </a:lnTo>
                  <a:lnTo>
                    <a:pt x="160" y="2326"/>
                  </a:lnTo>
                  <a:lnTo>
                    <a:pt x="124" y="2322"/>
                  </a:lnTo>
                  <a:lnTo>
                    <a:pt x="98" y="2317"/>
                  </a:lnTo>
                  <a:lnTo>
                    <a:pt x="78" y="2311"/>
                  </a:lnTo>
                  <a:lnTo>
                    <a:pt x="72" y="2309"/>
                  </a:lnTo>
                  <a:lnTo>
                    <a:pt x="65" y="2304"/>
                  </a:lnTo>
                  <a:lnTo>
                    <a:pt x="59" y="2300"/>
                  </a:lnTo>
                  <a:lnTo>
                    <a:pt x="54" y="2296"/>
                  </a:lnTo>
                  <a:lnTo>
                    <a:pt x="44" y="2284"/>
                  </a:lnTo>
                  <a:lnTo>
                    <a:pt x="32" y="2267"/>
                  </a:lnTo>
                  <a:lnTo>
                    <a:pt x="18" y="2247"/>
                  </a:lnTo>
                  <a:lnTo>
                    <a:pt x="8" y="2229"/>
                  </a:lnTo>
                  <a:lnTo>
                    <a:pt x="6" y="2222"/>
                  </a:lnTo>
                  <a:lnTo>
                    <a:pt x="3" y="2215"/>
                  </a:lnTo>
                  <a:lnTo>
                    <a:pt x="1" y="2208"/>
                  </a:lnTo>
                  <a:lnTo>
                    <a:pt x="0" y="2201"/>
                  </a:lnTo>
                  <a:lnTo>
                    <a:pt x="1" y="2194"/>
                  </a:lnTo>
                  <a:lnTo>
                    <a:pt x="3" y="2188"/>
                  </a:lnTo>
                  <a:lnTo>
                    <a:pt x="6" y="2179"/>
                  </a:lnTo>
                  <a:lnTo>
                    <a:pt x="8" y="2171"/>
                  </a:lnTo>
                  <a:lnTo>
                    <a:pt x="18" y="2150"/>
                  </a:lnTo>
                  <a:lnTo>
                    <a:pt x="32" y="2126"/>
                  </a:lnTo>
                  <a:lnTo>
                    <a:pt x="41" y="2109"/>
                  </a:lnTo>
                  <a:lnTo>
                    <a:pt x="50" y="2093"/>
                  </a:lnTo>
                  <a:lnTo>
                    <a:pt x="55" y="2076"/>
                  </a:lnTo>
                  <a:lnTo>
                    <a:pt x="59" y="2058"/>
                  </a:lnTo>
                  <a:lnTo>
                    <a:pt x="63" y="2039"/>
                  </a:lnTo>
                  <a:lnTo>
                    <a:pt x="65" y="2017"/>
                  </a:lnTo>
                  <a:lnTo>
                    <a:pt x="66" y="1992"/>
                  </a:lnTo>
                  <a:lnTo>
                    <a:pt x="66" y="1962"/>
                  </a:lnTo>
                  <a:lnTo>
                    <a:pt x="66" y="1858"/>
                  </a:lnTo>
                  <a:lnTo>
                    <a:pt x="107" y="1849"/>
                  </a:lnTo>
                  <a:lnTo>
                    <a:pt x="117" y="1847"/>
                  </a:lnTo>
                  <a:lnTo>
                    <a:pt x="128" y="1841"/>
                  </a:lnTo>
                  <a:lnTo>
                    <a:pt x="142" y="1833"/>
                  </a:lnTo>
                  <a:lnTo>
                    <a:pt x="155" y="1825"/>
                  </a:lnTo>
                  <a:lnTo>
                    <a:pt x="171" y="1815"/>
                  </a:lnTo>
                  <a:lnTo>
                    <a:pt x="186" y="1804"/>
                  </a:lnTo>
                  <a:lnTo>
                    <a:pt x="201" y="1792"/>
                  </a:lnTo>
                  <a:lnTo>
                    <a:pt x="216" y="1779"/>
                  </a:lnTo>
                  <a:lnTo>
                    <a:pt x="237" y="1760"/>
                  </a:lnTo>
                  <a:lnTo>
                    <a:pt x="256" y="1745"/>
                  </a:lnTo>
                  <a:lnTo>
                    <a:pt x="274" y="1734"/>
                  </a:lnTo>
                  <a:lnTo>
                    <a:pt x="292" y="1724"/>
                  </a:lnTo>
                  <a:lnTo>
                    <a:pt x="312" y="1717"/>
                  </a:lnTo>
                  <a:lnTo>
                    <a:pt x="337" y="1710"/>
                  </a:lnTo>
                  <a:lnTo>
                    <a:pt x="366" y="1705"/>
                  </a:lnTo>
                  <a:lnTo>
                    <a:pt x="404" y="1698"/>
                  </a:lnTo>
                  <a:lnTo>
                    <a:pt x="458" y="1688"/>
                  </a:lnTo>
                  <a:lnTo>
                    <a:pt x="498" y="1680"/>
                  </a:lnTo>
                  <a:lnTo>
                    <a:pt x="514" y="1676"/>
                  </a:lnTo>
                  <a:lnTo>
                    <a:pt x="529" y="1672"/>
                  </a:lnTo>
                  <a:lnTo>
                    <a:pt x="542" y="1668"/>
                  </a:lnTo>
                  <a:lnTo>
                    <a:pt x="554" y="1662"/>
                  </a:lnTo>
                  <a:lnTo>
                    <a:pt x="565" y="1657"/>
                  </a:lnTo>
                  <a:lnTo>
                    <a:pt x="576" y="1649"/>
                  </a:lnTo>
                  <a:lnTo>
                    <a:pt x="589" y="1640"/>
                  </a:lnTo>
                  <a:lnTo>
                    <a:pt x="600" y="1631"/>
                  </a:lnTo>
                  <a:lnTo>
                    <a:pt x="627" y="1606"/>
                  </a:lnTo>
                  <a:lnTo>
                    <a:pt x="663" y="1572"/>
                  </a:lnTo>
                  <a:lnTo>
                    <a:pt x="688" y="1548"/>
                  </a:lnTo>
                  <a:lnTo>
                    <a:pt x="710" y="1526"/>
                  </a:lnTo>
                  <a:lnTo>
                    <a:pt x="727" y="1506"/>
                  </a:lnTo>
                  <a:lnTo>
                    <a:pt x="743" y="1486"/>
                  </a:lnTo>
                  <a:lnTo>
                    <a:pt x="755" y="1468"/>
                  </a:lnTo>
                  <a:lnTo>
                    <a:pt x="765" y="1452"/>
                  </a:lnTo>
                  <a:lnTo>
                    <a:pt x="773" y="1437"/>
                  </a:lnTo>
                  <a:lnTo>
                    <a:pt x="778" y="1420"/>
                  </a:lnTo>
                  <a:lnTo>
                    <a:pt x="782" y="1404"/>
                  </a:lnTo>
                  <a:lnTo>
                    <a:pt x="787" y="1390"/>
                  </a:lnTo>
                  <a:lnTo>
                    <a:pt x="788" y="1379"/>
                  </a:lnTo>
                  <a:lnTo>
                    <a:pt x="788" y="1369"/>
                  </a:lnTo>
                  <a:lnTo>
                    <a:pt x="788" y="1363"/>
                  </a:lnTo>
                  <a:lnTo>
                    <a:pt x="785" y="1357"/>
                  </a:lnTo>
                  <a:lnTo>
                    <a:pt x="781" y="1353"/>
                  </a:lnTo>
                  <a:lnTo>
                    <a:pt x="776" y="1350"/>
                  </a:lnTo>
                  <a:lnTo>
                    <a:pt x="755" y="1338"/>
                  </a:lnTo>
                  <a:lnTo>
                    <a:pt x="741" y="1327"/>
                  </a:lnTo>
                  <a:lnTo>
                    <a:pt x="736" y="1323"/>
                  </a:lnTo>
                  <a:lnTo>
                    <a:pt x="733" y="1319"/>
                  </a:lnTo>
                  <a:lnTo>
                    <a:pt x="730" y="1314"/>
                  </a:lnTo>
                  <a:lnTo>
                    <a:pt x="729" y="1309"/>
                  </a:lnTo>
                  <a:lnTo>
                    <a:pt x="729" y="1303"/>
                  </a:lnTo>
                  <a:lnTo>
                    <a:pt x="730" y="1298"/>
                  </a:lnTo>
                  <a:lnTo>
                    <a:pt x="733" y="1291"/>
                  </a:lnTo>
                  <a:lnTo>
                    <a:pt x="737" y="1283"/>
                  </a:lnTo>
                  <a:lnTo>
                    <a:pt x="749" y="1264"/>
                  </a:lnTo>
                  <a:lnTo>
                    <a:pt x="767" y="1239"/>
                  </a:lnTo>
                  <a:lnTo>
                    <a:pt x="787" y="1210"/>
                  </a:lnTo>
                  <a:lnTo>
                    <a:pt x="803" y="1183"/>
                  </a:lnTo>
                  <a:lnTo>
                    <a:pt x="814" y="1162"/>
                  </a:lnTo>
                  <a:lnTo>
                    <a:pt x="817" y="1151"/>
                  </a:lnTo>
                  <a:lnTo>
                    <a:pt x="814" y="1139"/>
                  </a:lnTo>
                  <a:lnTo>
                    <a:pt x="807" y="1118"/>
                  </a:lnTo>
                  <a:lnTo>
                    <a:pt x="795" y="1093"/>
                  </a:lnTo>
                  <a:lnTo>
                    <a:pt x="782" y="1064"/>
                  </a:lnTo>
                  <a:lnTo>
                    <a:pt x="770" y="1040"/>
                  </a:lnTo>
                  <a:lnTo>
                    <a:pt x="762" y="1018"/>
                  </a:lnTo>
                  <a:lnTo>
                    <a:pt x="756" y="998"/>
                  </a:lnTo>
                  <a:lnTo>
                    <a:pt x="755" y="983"/>
                  </a:lnTo>
                  <a:lnTo>
                    <a:pt x="755" y="976"/>
                  </a:lnTo>
                  <a:lnTo>
                    <a:pt x="756" y="971"/>
                  </a:lnTo>
                  <a:lnTo>
                    <a:pt x="759" y="967"/>
                  </a:lnTo>
                  <a:lnTo>
                    <a:pt x="762" y="963"/>
                  </a:lnTo>
                  <a:lnTo>
                    <a:pt x="765" y="960"/>
                  </a:lnTo>
                  <a:lnTo>
                    <a:pt x="769" y="957"/>
                  </a:lnTo>
                  <a:lnTo>
                    <a:pt x="774" y="956"/>
                  </a:lnTo>
                  <a:lnTo>
                    <a:pt x="781" y="956"/>
                  </a:lnTo>
                  <a:lnTo>
                    <a:pt x="787" y="960"/>
                  </a:lnTo>
                  <a:lnTo>
                    <a:pt x="798" y="971"/>
                  </a:lnTo>
                  <a:lnTo>
                    <a:pt x="813" y="990"/>
                  </a:lnTo>
                  <a:lnTo>
                    <a:pt x="832" y="1015"/>
                  </a:lnTo>
                  <a:lnTo>
                    <a:pt x="879" y="1079"/>
                  </a:lnTo>
                  <a:lnTo>
                    <a:pt x="932" y="1161"/>
                  </a:lnTo>
                  <a:lnTo>
                    <a:pt x="965" y="1210"/>
                  </a:lnTo>
                  <a:lnTo>
                    <a:pt x="994" y="1253"/>
                  </a:lnTo>
                  <a:lnTo>
                    <a:pt x="1020" y="1288"/>
                  </a:lnTo>
                  <a:lnTo>
                    <a:pt x="1041" y="1316"/>
                  </a:lnTo>
                  <a:lnTo>
                    <a:pt x="1059" y="1338"/>
                  </a:lnTo>
                  <a:lnTo>
                    <a:pt x="1073" y="1353"/>
                  </a:lnTo>
                  <a:lnTo>
                    <a:pt x="1078" y="1358"/>
                  </a:lnTo>
                  <a:lnTo>
                    <a:pt x="1084" y="1361"/>
                  </a:lnTo>
                  <a:lnTo>
                    <a:pt x="1088" y="1364"/>
                  </a:lnTo>
                  <a:lnTo>
                    <a:pt x="1092" y="1364"/>
                  </a:lnTo>
                  <a:lnTo>
                    <a:pt x="1099" y="1364"/>
                  </a:lnTo>
                  <a:lnTo>
                    <a:pt x="1106" y="1360"/>
                  </a:lnTo>
                  <a:lnTo>
                    <a:pt x="1114" y="1354"/>
                  </a:lnTo>
                  <a:lnTo>
                    <a:pt x="1122" y="1347"/>
                  </a:lnTo>
                  <a:lnTo>
                    <a:pt x="1132" y="1338"/>
                  </a:lnTo>
                  <a:lnTo>
                    <a:pt x="1141" y="1327"/>
                  </a:lnTo>
                  <a:lnTo>
                    <a:pt x="1149" y="1313"/>
                  </a:lnTo>
                  <a:lnTo>
                    <a:pt x="1160" y="1299"/>
                  </a:lnTo>
                  <a:lnTo>
                    <a:pt x="1178" y="1269"/>
                  </a:lnTo>
                  <a:lnTo>
                    <a:pt x="1191" y="1244"/>
                  </a:lnTo>
                  <a:lnTo>
                    <a:pt x="1200" y="1222"/>
                  </a:lnTo>
                  <a:lnTo>
                    <a:pt x="1206" y="1205"/>
                  </a:lnTo>
                  <a:lnTo>
                    <a:pt x="1207" y="1195"/>
                  </a:lnTo>
                  <a:lnTo>
                    <a:pt x="1209" y="1187"/>
                  </a:lnTo>
                  <a:lnTo>
                    <a:pt x="1207" y="1180"/>
                  </a:lnTo>
                  <a:lnTo>
                    <a:pt x="1206" y="1172"/>
                  </a:lnTo>
                  <a:lnTo>
                    <a:pt x="1204" y="1163"/>
                  </a:lnTo>
                  <a:lnTo>
                    <a:pt x="1202" y="1156"/>
                  </a:lnTo>
                  <a:lnTo>
                    <a:pt x="1198" y="1148"/>
                  </a:lnTo>
                  <a:lnTo>
                    <a:pt x="1192" y="1141"/>
                  </a:lnTo>
                  <a:lnTo>
                    <a:pt x="1187" y="1130"/>
                  </a:lnTo>
                  <a:lnTo>
                    <a:pt x="1182" y="1121"/>
                  </a:lnTo>
                  <a:lnTo>
                    <a:pt x="1178" y="1110"/>
                  </a:lnTo>
                  <a:lnTo>
                    <a:pt x="1177" y="1097"/>
                  </a:lnTo>
                  <a:lnTo>
                    <a:pt x="1176" y="1084"/>
                  </a:lnTo>
                  <a:lnTo>
                    <a:pt x="1177" y="1068"/>
                  </a:lnTo>
                  <a:lnTo>
                    <a:pt x="1178" y="1051"/>
                  </a:lnTo>
                  <a:lnTo>
                    <a:pt x="1180" y="1029"/>
                  </a:lnTo>
                  <a:lnTo>
                    <a:pt x="1184" y="1002"/>
                  </a:lnTo>
                  <a:lnTo>
                    <a:pt x="1185" y="983"/>
                  </a:lnTo>
                  <a:lnTo>
                    <a:pt x="1185" y="968"/>
                  </a:lnTo>
                  <a:lnTo>
                    <a:pt x="1182" y="956"/>
                  </a:lnTo>
                  <a:lnTo>
                    <a:pt x="1180" y="950"/>
                  </a:lnTo>
                  <a:lnTo>
                    <a:pt x="1177" y="945"/>
                  </a:lnTo>
                  <a:lnTo>
                    <a:pt x="1173" y="939"/>
                  </a:lnTo>
                  <a:lnTo>
                    <a:pt x="1169" y="935"/>
                  </a:lnTo>
                  <a:lnTo>
                    <a:pt x="1156" y="923"/>
                  </a:lnTo>
                  <a:lnTo>
                    <a:pt x="1140" y="909"/>
                  </a:lnTo>
                  <a:lnTo>
                    <a:pt x="1088" y="866"/>
                  </a:lnTo>
                  <a:lnTo>
                    <a:pt x="1121" y="825"/>
                  </a:lnTo>
                  <a:lnTo>
                    <a:pt x="1136" y="802"/>
                  </a:lnTo>
                  <a:lnTo>
                    <a:pt x="1158" y="766"/>
                  </a:lnTo>
                  <a:lnTo>
                    <a:pt x="1180" y="722"/>
                  </a:lnTo>
                  <a:lnTo>
                    <a:pt x="1202" y="677"/>
                  </a:lnTo>
                  <a:lnTo>
                    <a:pt x="1218" y="642"/>
                  </a:lnTo>
                  <a:lnTo>
                    <a:pt x="1229" y="615"/>
                  </a:lnTo>
                  <a:lnTo>
                    <a:pt x="1237" y="594"/>
                  </a:lnTo>
                  <a:lnTo>
                    <a:pt x="1242" y="578"/>
                  </a:lnTo>
                  <a:lnTo>
                    <a:pt x="1243" y="571"/>
                  </a:lnTo>
                  <a:lnTo>
                    <a:pt x="1243" y="565"/>
                  </a:lnTo>
                  <a:lnTo>
                    <a:pt x="1243" y="560"/>
                  </a:lnTo>
                  <a:lnTo>
                    <a:pt x="1242" y="554"/>
                  </a:lnTo>
                  <a:lnTo>
                    <a:pt x="1237" y="543"/>
                  </a:lnTo>
                  <a:lnTo>
                    <a:pt x="1231" y="531"/>
                  </a:lnTo>
                  <a:lnTo>
                    <a:pt x="1225" y="520"/>
                  </a:lnTo>
                  <a:lnTo>
                    <a:pt x="1220" y="509"/>
                  </a:lnTo>
                  <a:lnTo>
                    <a:pt x="1217" y="498"/>
                  </a:lnTo>
                  <a:lnTo>
                    <a:pt x="1214" y="488"/>
                  </a:lnTo>
                  <a:lnTo>
                    <a:pt x="1214" y="477"/>
                  </a:lnTo>
                  <a:lnTo>
                    <a:pt x="1215" y="468"/>
                  </a:lnTo>
                  <a:lnTo>
                    <a:pt x="1220" y="458"/>
                  </a:lnTo>
                  <a:lnTo>
                    <a:pt x="1225" y="448"/>
                  </a:lnTo>
                  <a:lnTo>
                    <a:pt x="1232" y="439"/>
                  </a:lnTo>
                  <a:lnTo>
                    <a:pt x="1242" y="429"/>
                  </a:lnTo>
                  <a:lnTo>
                    <a:pt x="1253" y="418"/>
                  </a:lnTo>
                  <a:lnTo>
                    <a:pt x="1265" y="407"/>
                  </a:lnTo>
                  <a:lnTo>
                    <a:pt x="1299" y="382"/>
                  </a:lnTo>
                  <a:lnTo>
                    <a:pt x="1342" y="355"/>
                  </a:lnTo>
                  <a:lnTo>
                    <a:pt x="1376" y="331"/>
                  </a:lnTo>
                  <a:lnTo>
                    <a:pt x="1405" y="312"/>
                  </a:lnTo>
                  <a:lnTo>
                    <a:pt x="1431" y="292"/>
                  </a:lnTo>
                  <a:lnTo>
                    <a:pt x="1455" y="271"/>
                  </a:lnTo>
                  <a:lnTo>
                    <a:pt x="1477" y="248"/>
                  </a:lnTo>
                  <a:lnTo>
                    <a:pt x="1501" y="219"/>
                  </a:lnTo>
                  <a:lnTo>
                    <a:pt x="1528" y="184"/>
                  </a:lnTo>
                  <a:lnTo>
                    <a:pt x="1559" y="142"/>
                  </a:lnTo>
                  <a:lnTo>
                    <a:pt x="1584" y="109"/>
                  </a:lnTo>
                  <a:lnTo>
                    <a:pt x="1606" y="81"/>
                  </a:lnTo>
                  <a:lnTo>
                    <a:pt x="1627" y="56"/>
                  </a:lnTo>
                  <a:lnTo>
                    <a:pt x="1643" y="36"/>
                  </a:lnTo>
                  <a:lnTo>
                    <a:pt x="1660" y="21"/>
                  </a:lnTo>
                  <a:lnTo>
                    <a:pt x="1672" y="8"/>
                  </a:lnTo>
                  <a:lnTo>
                    <a:pt x="1677" y="4"/>
                  </a:lnTo>
                  <a:lnTo>
                    <a:pt x="1682" y="1"/>
                  </a:lnTo>
                  <a:lnTo>
                    <a:pt x="1686" y="0"/>
                  </a:lnTo>
                  <a:lnTo>
                    <a:pt x="1690" y="0"/>
                  </a:lnTo>
                  <a:lnTo>
                    <a:pt x="1705" y="1"/>
                  </a:lnTo>
                  <a:lnTo>
                    <a:pt x="1728" y="8"/>
                  </a:lnTo>
                  <a:lnTo>
                    <a:pt x="1759" y="17"/>
                  </a:lnTo>
                  <a:lnTo>
                    <a:pt x="1790" y="28"/>
                  </a:lnTo>
                  <a:lnTo>
                    <a:pt x="1822" y="39"/>
                  </a:lnTo>
                  <a:lnTo>
                    <a:pt x="1851" y="50"/>
                  </a:lnTo>
                  <a:lnTo>
                    <a:pt x="1873" y="61"/>
                  </a:lnTo>
                  <a:lnTo>
                    <a:pt x="1885" y="67"/>
                  </a:lnTo>
                  <a:lnTo>
                    <a:pt x="1886" y="72"/>
                  </a:lnTo>
                  <a:lnTo>
                    <a:pt x="1889" y="77"/>
                  </a:lnTo>
                  <a:lnTo>
                    <a:pt x="1889" y="85"/>
                  </a:lnTo>
                  <a:lnTo>
                    <a:pt x="1891" y="95"/>
                  </a:lnTo>
                  <a:lnTo>
                    <a:pt x="1889" y="120"/>
                  </a:lnTo>
                  <a:lnTo>
                    <a:pt x="1886" y="149"/>
                  </a:lnTo>
                  <a:lnTo>
                    <a:pt x="1882" y="169"/>
                  </a:lnTo>
                  <a:lnTo>
                    <a:pt x="1878" y="188"/>
                  </a:lnTo>
                  <a:lnTo>
                    <a:pt x="1871" y="208"/>
                  </a:lnTo>
                  <a:lnTo>
                    <a:pt x="1862" y="227"/>
                  </a:lnTo>
                  <a:lnTo>
                    <a:pt x="1849" y="249"/>
                  </a:lnTo>
                  <a:lnTo>
                    <a:pt x="1831" y="272"/>
                  </a:lnTo>
                  <a:lnTo>
                    <a:pt x="1811" y="301"/>
                  </a:lnTo>
                  <a:lnTo>
                    <a:pt x="1783" y="336"/>
                  </a:lnTo>
                  <a:lnTo>
                    <a:pt x="1748" y="384"/>
                  </a:lnTo>
                  <a:lnTo>
                    <a:pt x="1717" y="426"/>
                  </a:lnTo>
                  <a:lnTo>
                    <a:pt x="1705" y="446"/>
                  </a:lnTo>
                  <a:lnTo>
                    <a:pt x="1697" y="461"/>
                  </a:lnTo>
                  <a:lnTo>
                    <a:pt x="1691" y="473"/>
                  </a:lnTo>
                  <a:lnTo>
                    <a:pt x="1690" y="481"/>
                  </a:lnTo>
                  <a:lnTo>
                    <a:pt x="1691" y="498"/>
                  </a:lnTo>
                  <a:lnTo>
                    <a:pt x="1695" y="524"/>
                  </a:lnTo>
                  <a:lnTo>
                    <a:pt x="1702" y="556"/>
                  </a:lnTo>
                  <a:lnTo>
                    <a:pt x="1712" y="590"/>
                  </a:lnTo>
                  <a:lnTo>
                    <a:pt x="1719" y="615"/>
                  </a:lnTo>
                  <a:lnTo>
                    <a:pt x="1723" y="637"/>
                  </a:lnTo>
                  <a:lnTo>
                    <a:pt x="1726" y="655"/>
                  </a:lnTo>
                  <a:lnTo>
                    <a:pt x="1726" y="672"/>
                  </a:lnTo>
                  <a:lnTo>
                    <a:pt x="1723" y="690"/>
                  </a:lnTo>
                  <a:lnTo>
                    <a:pt x="1717" y="714"/>
                  </a:lnTo>
                  <a:lnTo>
                    <a:pt x="1709" y="741"/>
                  </a:lnTo>
                  <a:lnTo>
                    <a:pt x="1698" y="777"/>
                  </a:lnTo>
                  <a:lnTo>
                    <a:pt x="1684" y="821"/>
                  </a:lnTo>
                  <a:lnTo>
                    <a:pt x="1673" y="861"/>
                  </a:lnTo>
                  <a:lnTo>
                    <a:pt x="1665" y="892"/>
                  </a:lnTo>
                  <a:lnTo>
                    <a:pt x="1662" y="910"/>
                  </a:lnTo>
                  <a:lnTo>
                    <a:pt x="1658" y="931"/>
                  </a:lnTo>
                  <a:lnTo>
                    <a:pt x="1649" y="969"/>
                  </a:lnTo>
                  <a:lnTo>
                    <a:pt x="1633" y="1020"/>
                  </a:lnTo>
                  <a:lnTo>
                    <a:pt x="1614" y="1078"/>
                  </a:lnTo>
                  <a:lnTo>
                    <a:pt x="1596" y="1136"/>
                  </a:lnTo>
                  <a:lnTo>
                    <a:pt x="1581" y="1187"/>
                  </a:lnTo>
                  <a:lnTo>
                    <a:pt x="1570" y="1225"/>
                  </a:lnTo>
                  <a:lnTo>
                    <a:pt x="1566" y="1247"/>
                  </a:lnTo>
                  <a:lnTo>
                    <a:pt x="1569" y="1265"/>
                  </a:lnTo>
                  <a:lnTo>
                    <a:pt x="1577" y="1291"/>
                  </a:lnTo>
                  <a:lnTo>
                    <a:pt x="1588" y="1324"/>
                  </a:lnTo>
                  <a:lnTo>
                    <a:pt x="1602" y="1357"/>
                  </a:lnTo>
                  <a:lnTo>
                    <a:pt x="1636" y="1441"/>
                  </a:lnTo>
                  <a:lnTo>
                    <a:pt x="1580" y="1545"/>
                  </a:lnTo>
                  <a:lnTo>
                    <a:pt x="1558" y="1587"/>
                  </a:lnTo>
                  <a:lnTo>
                    <a:pt x="1537" y="1620"/>
                  </a:lnTo>
                  <a:lnTo>
                    <a:pt x="1529" y="1633"/>
                  </a:lnTo>
                  <a:lnTo>
                    <a:pt x="1521" y="1643"/>
                  </a:lnTo>
                  <a:lnTo>
                    <a:pt x="1515" y="1649"/>
                  </a:lnTo>
                  <a:lnTo>
                    <a:pt x="1512" y="1651"/>
                  </a:lnTo>
                  <a:lnTo>
                    <a:pt x="1508" y="1653"/>
                  </a:lnTo>
                  <a:lnTo>
                    <a:pt x="1500" y="1660"/>
                  </a:lnTo>
                  <a:lnTo>
                    <a:pt x="1490" y="1669"/>
                  </a:lnTo>
                  <a:lnTo>
                    <a:pt x="1479" y="1682"/>
                  </a:lnTo>
                  <a:lnTo>
                    <a:pt x="1451" y="1713"/>
                  </a:lnTo>
                  <a:lnTo>
                    <a:pt x="1416" y="1753"/>
                  </a:lnTo>
                  <a:lnTo>
                    <a:pt x="1390" y="1786"/>
                  </a:lnTo>
                  <a:lnTo>
                    <a:pt x="1368" y="1812"/>
                  </a:lnTo>
                  <a:lnTo>
                    <a:pt x="1352" y="1830"/>
                  </a:lnTo>
                  <a:lnTo>
                    <a:pt x="1336" y="1842"/>
                  </a:lnTo>
                  <a:lnTo>
                    <a:pt x="1330" y="1847"/>
                  </a:lnTo>
                  <a:lnTo>
                    <a:pt x="1323" y="1849"/>
                  </a:lnTo>
                  <a:lnTo>
                    <a:pt x="1316" y="1852"/>
                  </a:lnTo>
                  <a:lnTo>
                    <a:pt x="1309" y="1853"/>
                  </a:lnTo>
                  <a:lnTo>
                    <a:pt x="1292" y="1856"/>
                  </a:lnTo>
                  <a:lnTo>
                    <a:pt x="1272" y="1856"/>
                  </a:lnTo>
                  <a:lnTo>
                    <a:pt x="1258" y="1855"/>
                  </a:lnTo>
                  <a:lnTo>
                    <a:pt x="1242" y="1853"/>
                  </a:lnTo>
                  <a:lnTo>
                    <a:pt x="1222" y="1851"/>
                  </a:lnTo>
                  <a:lnTo>
                    <a:pt x="1202" y="1848"/>
                  </a:lnTo>
                  <a:lnTo>
                    <a:pt x="1158" y="1838"/>
                  </a:lnTo>
                  <a:lnTo>
                    <a:pt x="1118" y="1827"/>
                  </a:lnTo>
                  <a:lnTo>
                    <a:pt x="1084" y="1818"/>
                  </a:lnTo>
                  <a:lnTo>
                    <a:pt x="1053" y="1809"/>
                  </a:lnTo>
                  <a:lnTo>
                    <a:pt x="1027" y="1805"/>
                  </a:lnTo>
                  <a:lnTo>
                    <a:pt x="1004" y="1803"/>
                  </a:lnTo>
                  <a:lnTo>
                    <a:pt x="985" y="1803"/>
                  </a:lnTo>
                  <a:lnTo>
                    <a:pt x="969" y="1804"/>
                  </a:lnTo>
                  <a:lnTo>
                    <a:pt x="963" y="1805"/>
                  </a:lnTo>
                  <a:lnTo>
                    <a:pt x="957" y="1808"/>
                  </a:lnTo>
                  <a:lnTo>
                    <a:pt x="953" y="1811"/>
                  </a:lnTo>
                  <a:lnTo>
                    <a:pt x="950" y="1815"/>
                  </a:lnTo>
                  <a:lnTo>
                    <a:pt x="947" y="1819"/>
                  </a:lnTo>
                  <a:lnTo>
                    <a:pt x="946" y="1823"/>
                  </a:lnTo>
                  <a:lnTo>
                    <a:pt x="945" y="1829"/>
                  </a:lnTo>
                  <a:lnTo>
                    <a:pt x="946" y="1834"/>
                  </a:lnTo>
                  <a:lnTo>
                    <a:pt x="947" y="1841"/>
                  </a:lnTo>
                  <a:lnTo>
                    <a:pt x="949" y="1848"/>
                  </a:lnTo>
                  <a:lnTo>
                    <a:pt x="953" y="1855"/>
                  </a:lnTo>
                  <a:lnTo>
                    <a:pt x="957" y="1863"/>
                  </a:lnTo>
                  <a:lnTo>
                    <a:pt x="968" y="1881"/>
                  </a:lnTo>
                  <a:lnTo>
                    <a:pt x="983" y="1902"/>
                  </a:lnTo>
                  <a:lnTo>
                    <a:pt x="1002" y="1924"/>
                  </a:lnTo>
                  <a:lnTo>
                    <a:pt x="1024" y="1947"/>
                  </a:lnTo>
                  <a:lnTo>
                    <a:pt x="1042" y="1965"/>
                  </a:lnTo>
                  <a:lnTo>
                    <a:pt x="1060" y="1981"/>
                  </a:lnTo>
                  <a:lnTo>
                    <a:pt x="1078" y="1998"/>
                  </a:lnTo>
                  <a:lnTo>
                    <a:pt x="1096" y="2013"/>
                  </a:lnTo>
                  <a:lnTo>
                    <a:pt x="1114" y="2025"/>
                  </a:lnTo>
                  <a:lnTo>
                    <a:pt x="1132" y="2039"/>
                  </a:lnTo>
                  <a:lnTo>
                    <a:pt x="1149" y="2050"/>
                  </a:lnTo>
                  <a:lnTo>
                    <a:pt x="1167" y="2061"/>
                  </a:lnTo>
                  <a:lnTo>
                    <a:pt x="1185" y="2069"/>
                  </a:lnTo>
                  <a:lnTo>
                    <a:pt x="1202" y="2078"/>
                  </a:lnTo>
                  <a:lnTo>
                    <a:pt x="1218" y="2084"/>
                  </a:lnTo>
                  <a:lnTo>
                    <a:pt x="1236" y="2091"/>
                  </a:lnTo>
                  <a:lnTo>
                    <a:pt x="1251" y="2095"/>
                  </a:lnTo>
                  <a:lnTo>
                    <a:pt x="1268" y="2098"/>
                  </a:lnTo>
                  <a:lnTo>
                    <a:pt x="1283" y="2101"/>
                  </a:lnTo>
                  <a:lnTo>
                    <a:pt x="1298" y="2102"/>
                  </a:lnTo>
                  <a:lnTo>
                    <a:pt x="1314" y="2101"/>
                  </a:lnTo>
                  <a:lnTo>
                    <a:pt x="1332" y="2098"/>
                  </a:lnTo>
                  <a:lnTo>
                    <a:pt x="1350" y="2094"/>
                  </a:lnTo>
                  <a:lnTo>
                    <a:pt x="1371" y="2089"/>
                  </a:lnTo>
                  <a:lnTo>
                    <a:pt x="1391" y="2080"/>
                  </a:lnTo>
                  <a:lnTo>
                    <a:pt x="1413" y="2072"/>
                  </a:lnTo>
                  <a:lnTo>
                    <a:pt x="1434" y="2062"/>
                  </a:lnTo>
                  <a:lnTo>
                    <a:pt x="1456" y="2051"/>
                  </a:lnTo>
                  <a:lnTo>
                    <a:pt x="1478" y="2040"/>
                  </a:lnTo>
                  <a:lnTo>
                    <a:pt x="1499" y="2028"/>
                  </a:lnTo>
                  <a:lnTo>
                    <a:pt x="1518" y="2016"/>
                  </a:lnTo>
                  <a:lnTo>
                    <a:pt x="1537" y="2002"/>
                  </a:lnTo>
                  <a:lnTo>
                    <a:pt x="1555" y="1988"/>
                  </a:lnTo>
                  <a:lnTo>
                    <a:pt x="1572" y="1974"/>
                  </a:lnTo>
                  <a:lnTo>
                    <a:pt x="1585" y="1961"/>
                  </a:lnTo>
                  <a:lnTo>
                    <a:pt x="1598" y="1946"/>
                  </a:lnTo>
                  <a:lnTo>
                    <a:pt x="1610" y="1932"/>
                  </a:lnTo>
                  <a:lnTo>
                    <a:pt x="1625" y="1917"/>
                  </a:lnTo>
                  <a:lnTo>
                    <a:pt x="1642" y="1900"/>
                  </a:lnTo>
                  <a:lnTo>
                    <a:pt x="1658" y="1885"/>
                  </a:lnTo>
                  <a:lnTo>
                    <a:pt x="1677" y="1869"/>
                  </a:lnTo>
                  <a:lnTo>
                    <a:pt x="1695" y="1853"/>
                  </a:lnTo>
                  <a:lnTo>
                    <a:pt x="1715" y="1840"/>
                  </a:lnTo>
                  <a:lnTo>
                    <a:pt x="1732" y="1827"/>
                  </a:lnTo>
                  <a:lnTo>
                    <a:pt x="1812" y="1772"/>
                  </a:lnTo>
                  <a:lnTo>
                    <a:pt x="1812" y="1617"/>
                  </a:lnTo>
                  <a:lnTo>
                    <a:pt x="1812" y="1559"/>
                  </a:lnTo>
                  <a:lnTo>
                    <a:pt x="1815" y="1514"/>
                  </a:lnTo>
                  <a:lnTo>
                    <a:pt x="1816" y="1495"/>
                  </a:lnTo>
                  <a:lnTo>
                    <a:pt x="1819" y="1479"/>
                  </a:lnTo>
                  <a:lnTo>
                    <a:pt x="1822" y="1466"/>
                  </a:lnTo>
                  <a:lnTo>
                    <a:pt x="1826" y="1455"/>
                  </a:lnTo>
                  <a:lnTo>
                    <a:pt x="1831" y="1445"/>
                  </a:lnTo>
                  <a:lnTo>
                    <a:pt x="1838" y="1437"/>
                  </a:lnTo>
                  <a:lnTo>
                    <a:pt x="1845" y="1430"/>
                  </a:lnTo>
                  <a:lnTo>
                    <a:pt x="1853" y="1424"/>
                  </a:lnTo>
                  <a:lnTo>
                    <a:pt x="1864" y="1420"/>
                  </a:lnTo>
                  <a:lnTo>
                    <a:pt x="1875" y="1418"/>
                  </a:lnTo>
                  <a:lnTo>
                    <a:pt x="1889" y="1413"/>
                  </a:lnTo>
                  <a:lnTo>
                    <a:pt x="1904" y="1411"/>
                  </a:lnTo>
                  <a:lnTo>
                    <a:pt x="1918" y="1409"/>
                  </a:lnTo>
                  <a:lnTo>
                    <a:pt x="1932" y="1408"/>
                  </a:lnTo>
                  <a:lnTo>
                    <a:pt x="1943" y="1407"/>
                  </a:lnTo>
                  <a:lnTo>
                    <a:pt x="1955" y="1408"/>
                  </a:lnTo>
                  <a:lnTo>
                    <a:pt x="1966" y="1411"/>
                  </a:lnTo>
                  <a:lnTo>
                    <a:pt x="1976" y="1413"/>
                  </a:lnTo>
                  <a:lnTo>
                    <a:pt x="1984" y="1418"/>
                  </a:lnTo>
                  <a:lnTo>
                    <a:pt x="1994" y="1423"/>
                  </a:lnTo>
                  <a:lnTo>
                    <a:pt x="2001" y="1430"/>
                  </a:lnTo>
                  <a:lnTo>
                    <a:pt x="2009" y="1438"/>
                  </a:lnTo>
                  <a:lnTo>
                    <a:pt x="2016" y="1448"/>
                  </a:lnTo>
                  <a:lnTo>
                    <a:pt x="2021" y="1459"/>
                  </a:lnTo>
                  <a:lnTo>
                    <a:pt x="2027" y="1470"/>
                  </a:lnTo>
                  <a:lnTo>
                    <a:pt x="2032" y="1484"/>
                  </a:lnTo>
                  <a:lnTo>
                    <a:pt x="2038" y="1499"/>
                  </a:lnTo>
                  <a:lnTo>
                    <a:pt x="2042" y="1515"/>
                  </a:lnTo>
                  <a:lnTo>
                    <a:pt x="2057" y="1574"/>
                  </a:lnTo>
                  <a:lnTo>
                    <a:pt x="2068" y="1620"/>
                  </a:lnTo>
                  <a:lnTo>
                    <a:pt x="2078" y="1651"/>
                  </a:lnTo>
                  <a:lnTo>
                    <a:pt x="2084" y="1672"/>
                  </a:lnTo>
                  <a:lnTo>
                    <a:pt x="2089" y="1679"/>
                  </a:lnTo>
                  <a:lnTo>
                    <a:pt x="2093" y="1684"/>
                  </a:lnTo>
                  <a:lnTo>
                    <a:pt x="2097" y="1688"/>
                  </a:lnTo>
                  <a:lnTo>
                    <a:pt x="2101" y="1690"/>
                  </a:lnTo>
                  <a:lnTo>
                    <a:pt x="2111" y="1693"/>
                  </a:lnTo>
                  <a:lnTo>
                    <a:pt x="2123" y="1693"/>
                  </a:lnTo>
                  <a:lnTo>
                    <a:pt x="2133" y="1691"/>
                  </a:lnTo>
                  <a:lnTo>
                    <a:pt x="2142" y="1690"/>
                  </a:lnTo>
                  <a:lnTo>
                    <a:pt x="2152" y="1687"/>
                  </a:lnTo>
                  <a:lnTo>
                    <a:pt x="2163" y="1683"/>
                  </a:lnTo>
                  <a:lnTo>
                    <a:pt x="2186" y="1675"/>
                  </a:lnTo>
                  <a:lnTo>
                    <a:pt x="2207" y="1664"/>
                  </a:lnTo>
                  <a:lnTo>
                    <a:pt x="2252" y="1636"/>
                  </a:lnTo>
                  <a:lnTo>
                    <a:pt x="2243" y="1539"/>
                  </a:lnTo>
                  <a:lnTo>
                    <a:pt x="2237" y="1497"/>
                  </a:lnTo>
                  <a:lnTo>
                    <a:pt x="2232" y="1460"/>
                  </a:lnTo>
                  <a:lnTo>
                    <a:pt x="2226" y="1430"/>
                  </a:lnTo>
                  <a:lnTo>
                    <a:pt x="2222" y="1411"/>
                  </a:lnTo>
                  <a:lnTo>
                    <a:pt x="2218" y="1404"/>
                  </a:lnTo>
                  <a:lnTo>
                    <a:pt x="2210" y="1394"/>
                  </a:lnTo>
                  <a:lnTo>
                    <a:pt x="2200" y="1383"/>
                  </a:lnTo>
                  <a:lnTo>
                    <a:pt x="2186" y="1371"/>
                  </a:lnTo>
                  <a:lnTo>
                    <a:pt x="2155" y="1343"/>
                  </a:lnTo>
                  <a:lnTo>
                    <a:pt x="2119" y="1316"/>
                  </a:lnTo>
                  <a:lnTo>
                    <a:pt x="2091" y="1297"/>
                  </a:lnTo>
                  <a:lnTo>
                    <a:pt x="2067" y="1281"/>
                  </a:lnTo>
                  <a:lnTo>
                    <a:pt x="2046" y="1269"/>
                  </a:lnTo>
                  <a:lnTo>
                    <a:pt x="2025" y="1259"/>
                  </a:lnTo>
                  <a:lnTo>
                    <a:pt x="2005" y="1251"/>
                  </a:lnTo>
                  <a:lnTo>
                    <a:pt x="1983" y="1244"/>
                  </a:lnTo>
                  <a:lnTo>
                    <a:pt x="1958" y="1240"/>
                  </a:lnTo>
                  <a:lnTo>
                    <a:pt x="1930" y="1235"/>
                  </a:lnTo>
                  <a:lnTo>
                    <a:pt x="1902" y="1231"/>
                  </a:lnTo>
                  <a:lnTo>
                    <a:pt x="1878" y="1227"/>
                  </a:lnTo>
                  <a:lnTo>
                    <a:pt x="1862" y="1222"/>
                  </a:lnTo>
                  <a:lnTo>
                    <a:pt x="1848" y="1218"/>
                  </a:lnTo>
                  <a:lnTo>
                    <a:pt x="1840" y="1213"/>
                  </a:lnTo>
                  <a:lnTo>
                    <a:pt x="1833" y="1206"/>
                  </a:lnTo>
                  <a:lnTo>
                    <a:pt x="1829" y="1198"/>
                  </a:lnTo>
                  <a:lnTo>
                    <a:pt x="1825" y="1187"/>
                  </a:lnTo>
                  <a:lnTo>
                    <a:pt x="1820" y="1172"/>
                  </a:lnTo>
                  <a:lnTo>
                    <a:pt x="1818" y="1156"/>
                  </a:lnTo>
                  <a:lnTo>
                    <a:pt x="1815" y="1143"/>
                  </a:lnTo>
                  <a:lnTo>
                    <a:pt x="1814" y="1129"/>
                  </a:lnTo>
                  <a:lnTo>
                    <a:pt x="1814" y="1115"/>
                  </a:lnTo>
                  <a:lnTo>
                    <a:pt x="1814" y="1103"/>
                  </a:lnTo>
                  <a:lnTo>
                    <a:pt x="1815" y="1089"/>
                  </a:lnTo>
                  <a:lnTo>
                    <a:pt x="1818" y="1077"/>
                  </a:lnTo>
                  <a:lnTo>
                    <a:pt x="1822" y="1063"/>
                  </a:lnTo>
                  <a:lnTo>
                    <a:pt x="1826" y="1049"/>
                  </a:lnTo>
                  <a:lnTo>
                    <a:pt x="1831" y="1035"/>
                  </a:lnTo>
                  <a:lnTo>
                    <a:pt x="1840" y="1019"/>
                  </a:lnTo>
                  <a:lnTo>
                    <a:pt x="1858" y="986"/>
                  </a:lnTo>
                  <a:lnTo>
                    <a:pt x="1881" y="949"/>
                  </a:lnTo>
                  <a:lnTo>
                    <a:pt x="1907" y="905"/>
                  </a:lnTo>
                  <a:lnTo>
                    <a:pt x="1929" y="868"/>
                  </a:lnTo>
                  <a:lnTo>
                    <a:pt x="1944" y="840"/>
                  </a:lnTo>
                  <a:lnTo>
                    <a:pt x="1948" y="825"/>
                  </a:lnTo>
                  <a:lnTo>
                    <a:pt x="1947" y="809"/>
                  </a:lnTo>
                  <a:lnTo>
                    <a:pt x="1939" y="776"/>
                  </a:lnTo>
                  <a:lnTo>
                    <a:pt x="1929" y="729"/>
                  </a:lnTo>
                  <a:lnTo>
                    <a:pt x="1917" y="675"/>
                  </a:lnTo>
                  <a:lnTo>
                    <a:pt x="1904" y="624"/>
                  </a:lnTo>
                  <a:lnTo>
                    <a:pt x="1896" y="583"/>
                  </a:lnTo>
                  <a:lnTo>
                    <a:pt x="1893" y="565"/>
                  </a:lnTo>
                  <a:lnTo>
                    <a:pt x="1893" y="550"/>
                  </a:lnTo>
                  <a:lnTo>
                    <a:pt x="1893" y="536"/>
                  </a:lnTo>
                  <a:lnTo>
                    <a:pt x="1895" y="523"/>
                  </a:lnTo>
                  <a:lnTo>
                    <a:pt x="1899" y="512"/>
                  </a:lnTo>
                  <a:lnTo>
                    <a:pt x="1903" y="499"/>
                  </a:lnTo>
                  <a:lnTo>
                    <a:pt x="1910" y="488"/>
                  </a:lnTo>
                  <a:lnTo>
                    <a:pt x="1917" y="477"/>
                  </a:lnTo>
                  <a:lnTo>
                    <a:pt x="1926" y="466"/>
                  </a:lnTo>
                  <a:lnTo>
                    <a:pt x="1937" y="455"/>
                  </a:lnTo>
                  <a:lnTo>
                    <a:pt x="1951" y="441"/>
                  </a:lnTo>
                  <a:lnTo>
                    <a:pt x="1965" y="428"/>
                  </a:lnTo>
                  <a:lnTo>
                    <a:pt x="1992" y="404"/>
                  </a:lnTo>
                  <a:lnTo>
                    <a:pt x="2021" y="381"/>
                  </a:lnTo>
                  <a:lnTo>
                    <a:pt x="2049" y="359"/>
                  </a:lnTo>
                  <a:lnTo>
                    <a:pt x="2076" y="340"/>
                  </a:lnTo>
                  <a:lnTo>
                    <a:pt x="2100" y="325"/>
                  </a:lnTo>
                  <a:lnTo>
                    <a:pt x="2119" y="314"/>
                  </a:lnTo>
                  <a:lnTo>
                    <a:pt x="2126" y="311"/>
                  </a:lnTo>
                  <a:lnTo>
                    <a:pt x="2131" y="309"/>
                  </a:lnTo>
                  <a:lnTo>
                    <a:pt x="2135" y="309"/>
                  </a:lnTo>
                  <a:lnTo>
                    <a:pt x="2137" y="311"/>
                  </a:lnTo>
                  <a:lnTo>
                    <a:pt x="2137" y="316"/>
                  </a:lnTo>
                  <a:lnTo>
                    <a:pt x="2135" y="326"/>
                  </a:lnTo>
                  <a:lnTo>
                    <a:pt x="2131" y="341"/>
                  </a:lnTo>
                  <a:lnTo>
                    <a:pt x="2126" y="359"/>
                  </a:lnTo>
                  <a:lnTo>
                    <a:pt x="2112" y="403"/>
                  </a:lnTo>
                  <a:lnTo>
                    <a:pt x="2094" y="454"/>
                  </a:lnTo>
                  <a:lnTo>
                    <a:pt x="2075" y="506"/>
                  </a:lnTo>
                  <a:lnTo>
                    <a:pt x="2058" y="550"/>
                  </a:lnTo>
                  <a:lnTo>
                    <a:pt x="2049" y="583"/>
                  </a:lnTo>
                  <a:lnTo>
                    <a:pt x="2045" y="598"/>
                  </a:lnTo>
                  <a:lnTo>
                    <a:pt x="2045" y="602"/>
                  </a:lnTo>
                  <a:lnTo>
                    <a:pt x="2047" y="606"/>
                  </a:lnTo>
                  <a:lnTo>
                    <a:pt x="2051" y="611"/>
                  </a:lnTo>
                  <a:lnTo>
                    <a:pt x="2056" y="615"/>
                  </a:lnTo>
                  <a:lnTo>
                    <a:pt x="2069" y="627"/>
                  </a:lnTo>
                  <a:lnTo>
                    <a:pt x="2086" y="639"/>
                  </a:lnTo>
                  <a:lnTo>
                    <a:pt x="2106" y="653"/>
                  </a:lnTo>
                  <a:lnTo>
                    <a:pt x="2130" y="668"/>
                  </a:lnTo>
                  <a:lnTo>
                    <a:pt x="2155" y="683"/>
                  </a:lnTo>
                  <a:lnTo>
                    <a:pt x="2182" y="700"/>
                  </a:lnTo>
                  <a:lnTo>
                    <a:pt x="2236" y="729"/>
                  </a:lnTo>
                  <a:lnTo>
                    <a:pt x="2288" y="754"/>
                  </a:lnTo>
                  <a:lnTo>
                    <a:pt x="2310" y="763"/>
                  </a:lnTo>
                  <a:lnTo>
                    <a:pt x="2331" y="771"/>
                  </a:lnTo>
                  <a:lnTo>
                    <a:pt x="2347" y="776"/>
                  </a:lnTo>
                  <a:lnTo>
                    <a:pt x="2359" y="778"/>
                  </a:lnTo>
                  <a:lnTo>
                    <a:pt x="2366" y="777"/>
                  </a:lnTo>
                  <a:lnTo>
                    <a:pt x="2372" y="776"/>
                  </a:lnTo>
                  <a:lnTo>
                    <a:pt x="2377" y="774"/>
                  </a:lnTo>
                  <a:lnTo>
                    <a:pt x="2383" y="771"/>
                  </a:lnTo>
                  <a:lnTo>
                    <a:pt x="2394" y="765"/>
                  </a:lnTo>
                  <a:lnTo>
                    <a:pt x="2405" y="756"/>
                  </a:lnTo>
                  <a:lnTo>
                    <a:pt x="2413" y="745"/>
                  </a:lnTo>
                  <a:lnTo>
                    <a:pt x="2420" y="734"/>
                  </a:lnTo>
                  <a:lnTo>
                    <a:pt x="2424" y="723"/>
                  </a:lnTo>
                  <a:lnTo>
                    <a:pt x="2427" y="711"/>
                  </a:lnTo>
                  <a:lnTo>
                    <a:pt x="2425" y="705"/>
                  </a:lnTo>
                  <a:lnTo>
                    <a:pt x="2420" y="696"/>
                  </a:lnTo>
                  <a:lnTo>
                    <a:pt x="2412" y="683"/>
                  </a:lnTo>
                  <a:lnTo>
                    <a:pt x="2401" y="668"/>
                  </a:lnTo>
                  <a:lnTo>
                    <a:pt x="2373" y="634"/>
                  </a:lnTo>
                  <a:lnTo>
                    <a:pt x="2337" y="594"/>
                  </a:lnTo>
                  <a:lnTo>
                    <a:pt x="2303" y="553"/>
                  </a:lnTo>
                  <a:lnTo>
                    <a:pt x="2276" y="517"/>
                  </a:lnTo>
                  <a:lnTo>
                    <a:pt x="2265" y="502"/>
                  </a:lnTo>
                  <a:lnTo>
                    <a:pt x="2256" y="490"/>
                  </a:lnTo>
                  <a:lnTo>
                    <a:pt x="2251" y="480"/>
                  </a:lnTo>
                  <a:lnTo>
                    <a:pt x="2249" y="473"/>
                  </a:lnTo>
                  <a:lnTo>
                    <a:pt x="2249" y="466"/>
                  </a:lnTo>
                  <a:lnTo>
                    <a:pt x="2251" y="461"/>
                  </a:lnTo>
                  <a:lnTo>
                    <a:pt x="2252" y="457"/>
                  </a:lnTo>
                  <a:lnTo>
                    <a:pt x="2254" y="451"/>
                  </a:lnTo>
                  <a:lnTo>
                    <a:pt x="2256" y="448"/>
                  </a:lnTo>
                  <a:lnTo>
                    <a:pt x="2259" y="446"/>
                  </a:lnTo>
                  <a:lnTo>
                    <a:pt x="2263" y="443"/>
                  </a:lnTo>
                  <a:lnTo>
                    <a:pt x="2267" y="443"/>
                  </a:lnTo>
                  <a:lnTo>
                    <a:pt x="2271" y="441"/>
                  </a:lnTo>
                  <a:lnTo>
                    <a:pt x="2276" y="443"/>
                  </a:lnTo>
                  <a:lnTo>
                    <a:pt x="2281" y="444"/>
                  </a:lnTo>
                  <a:lnTo>
                    <a:pt x="2287" y="446"/>
                  </a:lnTo>
                  <a:lnTo>
                    <a:pt x="2298" y="452"/>
                  </a:lnTo>
                  <a:lnTo>
                    <a:pt x="2310" y="462"/>
                  </a:lnTo>
                  <a:lnTo>
                    <a:pt x="2322" y="473"/>
                  </a:lnTo>
                  <a:lnTo>
                    <a:pt x="2335" y="481"/>
                  </a:lnTo>
                  <a:lnTo>
                    <a:pt x="2347" y="487"/>
                  </a:lnTo>
                  <a:lnTo>
                    <a:pt x="2359" y="490"/>
                  </a:lnTo>
                  <a:lnTo>
                    <a:pt x="2372" y="490"/>
                  </a:lnTo>
                  <a:lnTo>
                    <a:pt x="2386" y="487"/>
                  </a:lnTo>
                  <a:lnTo>
                    <a:pt x="2399" y="483"/>
                  </a:lnTo>
                  <a:lnTo>
                    <a:pt x="2414" y="476"/>
                  </a:lnTo>
                  <a:lnTo>
                    <a:pt x="2420" y="473"/>
                  </a:lnTo>
                  <a:lnTo>
                    <a:pt x="2425" y="469"/>
                  </a:lnTo>
                  <a:lnTo>
                    <a:pt x="2431" y="465"/>
                  </a:lnTo>
                  <a:lnTo>
                    <a:pt x="2434" y="461"/>
                  </a:lnTo>
                  <a:lnTo>
                    <a:pt x="2436" y="455"/>
                  </a:lnTo>
                  <a:lnTo>
                    <a:pt x="2438" y="451"/>
                  </a:lnTo>
                  <a:lnTo>
                    <a:pt x="2439" y="444"/>
                  </a:lnTo>
                  <a:lnTo>
                    <a:pt x="2439" y="439"/>
                  </a:lnTo>
                  <a:lnTo>
                    <a:pt x="2436" y="424"/>
                  </a:lnTo>
                  <a:lnTo>
                    <a:pt x="2430" y="406"/>
                  </a:lnTo>
                  <a:lnTo>
                    <a:pt x="2419" y="385"/>
                  </a:lnTo>
                  <a:lnTo>
                    <a:pt x="2405" y="360"/>
                  </a:lnTo>
                  <a:lnTo>
                    <a:pt x="2395" y="342"/>
                  </a:lnTo>
                  <a:lnTo>
                    <a:pt x="2388" y="329"/>
                  </a:lnTo>
                  <a:lnTo>
                    <a:pt x="2383" y="318"/>
                  </a:lnTo>
                  <a:lnTo>
                    <a:pt x="2380" y="307"/>
                  </a:lnTo>
                  <a:lnTo>
                    <a:pt x="2379" y="298"/>
                  </a:lnTo>
                  <a:lnTo>
                    <a:pt x="2379" y="292"/>
                  </a:lnTo>
                  <a:lnTo>
                    <a:pt x="2381" y="285"/>
                  </a:lnTo>
                  <a:lnTo>
                    <a:pt x="2386" y="278"/>
                  </a:lnTo>
                  <a:lnTo>
                    <a:pt x="2394" y="270"/>
                  </a:lnTo>
                  <a:lnTo>
                    <a:pt x="2402" y="264"/>
                  </a:lnTo>
                  <a:lnTo>
                    <a:pt x="2410" y="260"/>
                  </a:lnTo>
                  <a:lnTo>
                    <a:pt x="2417" y="259"/>
                  </a:lnTo>
                  <a:lnTo>
                    <a:pt x="2425" y="257"/>
                  </a:lnTo>
                  <a:lnTo>
                    <a:pt x="2434" y="259"/>
                  </a:lnTo>
                  <a:lnTo>
                    <a:pt x="2439" y="261"/>
                  </a:lnTo>
                  <a:lnTo>
                    <a:pt x="2446" y="265"/>
                  </a:lnTo>
                  <a:lnTo>
                    <a:pt x="2452" y="270"/>
                  </a:lnTo>
                  <a:lnTo>
                    <a:pt x="2456" y="276"/>
                  </a:lnTo>
                  <a:lnTo>
                    <a:pt x="2458" y="283"/>
                  </a:lnTo>
                  <a:lnTo>
                    <a:pt x="2460" y="292"/>
                  </a:lnTo>
                  <a:lnTo>
                    <a:pt x="2460" y="300"/>
                  </a:lnTo>
                  <a:lnTo>
                    <a:pt x="2458" y="309"/>
                  </a:lnTo>
                  <a:lnTo>
                    <a:pt x="2456" y="319"/>
                  </a:lnTo>
                  <a:lnTo>
                    <a:pt x="2450" y="329"/>
                  </a:lnTo>
                  <a:lnTo>
                    <a:pt x="2446" y="336"/>
                  </a:lnTo>
                  <a:lnTo>
                    <a:pt x="2442" y="342"/>
                  </a:lnTo>
                  <a:lnTo>
                    <a:pt x="2441" y="348"/>
                  </a:lnTo>
                  <a:lnTo>
                    <a:pt x="2441" y="353"/>
                  </a:lnTo>
                  <a:lnTo>
                    <a:pt x="2442" y="358"/>
                  </a:lnTo>
                  <a:lnTo>
                    <a:pt x="2445" y="363"/>
                  </a:lnTo>
                  <a:lnTo>
                    <a:pt x="2449" y="367"/>
                  </a:lnTo>
                  <a:lnTo>
                    <a:pt x="2454" y="373"/>
                  </a:lnTo>
                  <a:lnTo>
                    <a:pt x="2467" y="384"/>
                  </a:lnTo>
                  <a:lnTo>
                    <a:pt x="2487" y="403"/>
                  </a:lnTo>
                  <a:lnTo>
                    <a:pt x="2511" y="426"/>
                  </a:lnTo>
                  <a:lnTo>
                    <a:pt x="2535" y="454"/>
                  </a:lnTo>
                  <a:lnTo>
                    <a:pt x="2595" y="520"/>
                  </a:lnTo>
                  <a:lnTo>
                    <a:pt x="2531" y="584"/>
                  </a:lnTo>
                  <a:lnTo>
                    <a:pt x="2507" y="611"/>
                  </a:lnTo>
                  <a:lnTo>
                    <a:pt x="2486" y="634"/>
                  </a:lnTo>
                  <a:lnTo>
                    <a:pt x="2479" y="644"/>
                  </a:lnTo>
                  <a:lnTo>
                    <a:pt x="2472" y="652"/>
                  </a:lnTo>
                  <a:lnTo>
                    <a:pt x="2469" y="659"/>
                  </a:lnTo>
                  <a:lnTo>
                    <a:pt x="2468" y="663"/>
                  </a:lnTo>
                  <a:lnTo>
                    <a:pt x="2469" y="668"/>
                  </a:lnTo>
                  <a:lnTo>
                    <a:pt x="2472" y="675"/>
                  </a:lnTo>
                  <a:lnTo>
                    <a:pt x="2478" y="683"/>
                  </a:lnTo>
                  <a:lnTo>
                    <a:pt x="2486" y="694"/>
                  </a:lnTo>
                  <a:lnTo>
                    <a:pt x="2505" y="719"/>
                  </a:lnTo>
                  <a:lnTo>
                    <a:pt x="2529" y="748"/>
                  </a:lnTo>
                  <a:lnTo>
                    <a:pt x="2551" y="773"/>
                  </a:lnTo>
                  <a:lnTo>
                    <a:pt x="2567" y="793"/>
                  </a:lnTo>
                  <a:lnTo>
                    <a:pt x="2574" y="804"/>
                  </a:lnTo>
                  <a:lnTo>
                    <a:pt x="2579" y="814"/>
                  </a:lnTo>
                  <a:lnTo>
                    <a:pt x="2584" y="824"/>
                  </a:lnTo>
                  <a:lnTo>
                    <a:pt x="2586" y="833"/>
                  </a:lnTo>
                  <a:lnTo>
                    <a:pt x="2588" y="843"/>
                  </a:lnTo>
                  <a:lnTo>
                    <a:pt x="2589" y="854"/>
                  </a:lnTo>
                  <a:lnTo>
                    <a:pt x="2589" y="864"/>
                  </a:lnTo>
                  <a:lnTo>
                    <a:pt x="2588" y="875"/>
                  </a:lnTo>
                  <a:lnTo>
                    <a:pt x="2584" y="901"/>
                  </a:lnTo>
                  <a:lnTo>
                    <a:pt x="2575" y="930"/>
                  </a:lnTo>
                  <a:lnTo>
                    <a:pt x="2570" y="943"/>
                  </a:lnTo>
                  <a:lnTo>
                    <a:pt x="2563" y="957"/>
                  </a:lnTo>
                  <a:lnTo>
                    <a:pt x="2555" y="972"/>
                  </a:lnTo>
                  <a:lnTo>
                    <a:pt x="2542" y="986"/>
                  </a:lnTo>
                  <a:lnTo>
                    <a:pt x="2529" y="1001"/>
                  </a:lnTo>
                  <a:lnTo>
                    <a:pt x="2512" y="1016"/>
                  </a:lnTo>
                  <a:lnTo>
                    <a:pt x="2491" y="1034"/>
                  </a:lnTo>
                  <a:lnTo>
                    <a:pt x="2467" y="1053"/>
                  </a:lnTo>
                  <a:lnTo>
                    <a:pt x="2430" y="1082"/>
                  </a:lnTo>
                  <a:lnTo>
                    <a:pt x="2399" y="1110"/>
                  </a:lnTo>
                  <a:lnTo>
                    <a:pt x="2377" y="1130"/>
                  </a:lnTo>
                  <a:lnTo>
                    <a:pt x="2366" y="1143"/>
                  </a:lnTo>
                  <a:lnTo>
                    <a:pt x="2366" y="1145"/>
                  </a:lnTo>
                  <a:lnTo>
                    <a:pt x="2368" y="1151"/>
                  </a:lnTo>
                  <a:lnTo>
                    <a:pt x="2369" y="1159"/>
                  </a:lnTo>
                  <a:lnTo>
                    <a:pt x="2373" y="1167"/>
                  </a:lnTo>
                  <a:lnTo>
                    <a:pt x="2386" y="1189"/>
                  </a:lnTo>
                  <a:lnTo>
                    <a:pt x="2401" y="1217"/>
                  </a:lnTo>
                  <a:lnTo>
                    <a:pt x="2421" y="1247"/>
                  </a:lnTo>
                  <a:lnTo>
                    <a:pt x="2443" y="1280"/>
                  </a:lnTo>
                  <a:lnTo>
                    <a:pt x="2469" y="1314"/>
                  </a:lnTo>
                  <a:lnTo>
                    <a:pt x="2498" y="1352"/>
                  </a:lnTo>
                  <a:lnTo>
                    <a:pt x="2511" y="1367"/>
                  </a:lnTo>
                  <a:lnTo>
                    <a:pt x="2520" y="1378"/>
                  </a:lnTo>
                  <a:lnTo>
                    <a:pt x="2529" y="1385"/>
                  </a:lnTo>
                  <a:lnTo>
                    <a:pt x="2538" y="1390"/>
                  </a:lnTo>
                  <a:lnTo>
                    <a:pt x="2548" y="1391"/>
                  </a:lnTo>
                  <a:lnTo>
                    <a:pt x="2559" y="1390"/>
                  </a:lnTo>
                  <a:lnTo>
                    <a:pt x="2574" y="1387"/>
                  </a:lnTo>
                  <a:lnTo>
                    <a:pt x="2593" y="1382"/>
                  </a:lnTo>
                  <a:lnTo>
                    <a:pt x="2617" y="1376"/>
                  </a:lnTo>
                  <a:lnTo>
                    <a:pt x="2637" y="1374"/>
                  </a:lnTo>
                  <a:lnTo>
                    <a:pt x="2647" y="1372"/>
                  </a:lnTo>
                  <a:lnTo>
                    <a:pt x="2654" y="1374"/>
                  </a:lnTo>
                  <a:lnTo>
                    <a:pt x="2658" y="1374"/>
                  </a:lnTo>
                  <a:lnTo>
                    <a:pt x="2662" y="1375"/>
                  </a:lnTo>
                  <a:lnTo>
                    <a:pt x="2669" y="1387"/>
                  </a:lnTo>
                  <a:lnTo>
                    <a:pt x="2678" y="1412"/>
                  </a:lnTo>
                  <a:lnTo>
                    <a:pt x="2692" y="1445"/>
                  </a:lnTo>
                  <a:lnTo>
                    <a:pt x="2706" y="1485"/>
                  </a:lnTo>
                  <a:lnTo>
                    <a:pt x="2740" y="1583"/>
                  </a:lnTo>
                  <a:lnTo>
                    <a:pt x="2673" y="1719"/>
                  </a:lnTo>
                  <a:lnTo>
                    <a:pt x="2604" y="1852"/>
                  </a:lnTo>
                  <a:lnTo>
                    <a:pt x="2619" y="1959"/>
                  </a:lnTo>
                  <a:lnTo>
                    <a:pt x="2623" y="1987"/>
                  </a:lnTo>
                  <a:lnTo>
                    <a:pt x="2629" y="2012"/>
                  </a:lnTo>
                  <a:lnTo>
                    <a:pt x="2634" y="2036"/>
                  </a:lnTo>
                  <a:lnTo>
                    <a:pt x="2641" y="2060"/>
                  </a:lnTo>
                  <a:lnTo>
                    <a:pt x="2648" y="2082"/>
                  </a:lnTo>
                  <a:lnTo>
                    <a:pt x="2656" y="2102"/>
                  </a:lnTo>
                  <a:lnTo>
                    <a:pt x="2666" y="2123"/>
                  </a:lnTo>
                  <a:lnTo>
                    <a:pt x="2677" y="2142"/>
                  </a:lnTo>
                  <a:lnTo>
                    <a:pt x="2689" y="2166"/>
                  </a:lnTo>
                  <a:lnTo>
                    <a:pt x="2699" y="2186"/>
                  </a:lnTo>
                  <a:lnTo>
                    <a:pt x="2706" y="2207"/>
                  </a:lnTo>
                  <a:lnTo>
                    <a:pt x="2713" y="2227"/>
                  </a:lnTo>
                  <a:lnTo>
                    <a:pt x="2717" y="2251"/>
                  </a:lnTo>
                  <a:lnTo>
                    <a:pt x="2720" y="2277"/>
                  </a:lnTo>
                  <a:lnTo>
                    <a:pt x="2722" y="2309"/>
                  </a:lnTo>
                  <a:lnTo>
                    <a:pt x="2724" y="2347"/>
                  </a:lnTo>
                  <a:lnTo>
                    <a:pt x="2727" y="2395"/>
                  </a:lnTo>
                  <a:lnTo>
                    <a:pt x="2731" y="2435"/>
                  </a:lnTo>
                  <a:lnTo>
                    <a:pt x="2735" y="2465"/>
                  </a:lnTo>
                  <a:lnTo>
                    <a:pt x="2740" y="2489"/>
                  </a:lnTo>
                  <a:lnTo>
                    <a:pt x="2743" y="2498"/>
                  </a:lnTo>
                  <a:lnTo>
                    <a:pt x="2747" y="2505"/>
                  </a:lnTo>
                  <a:lnTo>
                    <a:pt x="2751" y="2512"/>
                  </a:lnTo>
                  <a:lnTo>
                    <a:pt x="2755" y="2518"/>
                  </a:lnTo>
                  <a:lnTo>
                    <a:pt x="2761" y="2520"/>
                  </a:lnTo>
                  <a:lnTo>
                    <a:pt x="2766" y="2523"/>
                  </a:lnTo>
                  <a:lnTo>
                    <a:pt x="2772" y="2524"/>
                  </a:lnTo>
                  <a:lnTo>
                    <a:pt x="2779" y="2524"/>
                  </a:lnTo>
                  <a:lnTo>
                    <a:pt x="2787" y="2526"/>
                  </a:lnTo>
                  <a:lnTo>
                    <a:pt x="2795" y="2526"/>
                  </a:lnTo>
                  <a:lnTo>
                    <a:pt x="2801" y="2529"/>
                  </a:lnTo>
                  <a:lnTo>
                    <a:pt x="2808" y="2531"/>
                  </a:lnTo>
                  <a:lnTo>
                    <a:pt x="2813" y="2535"/>
                  </a:lnTo>
                  <a:lnTo>
                    <a:pt x="2817" y="2541"/>
                  </a:lnTo>
                  <a:lnTo>
                    <a:pt x="2821" y="2546"/>
                  </a:lnTo>
                  <a:lnTo>
                    <a:pt x="2826" y="2555"/>
                  </a:lnTo>
                  <a:lnTo>
                    <a:pt x="2828" y="2564"/>
                  </a:lnTo>
                  <a:lnTo>
                    <a:pt x="2830" y="2574"/>
                  </a:lnTo>
                  <a:lnTo>
                    <a:pt x="2832" y="2586"/>
                  </a:lnTo>
                  <a:lnTo>
                    <a:pt x="2834" y="2601"/>
                  </a:lnTo>
                  <a:lnTo>
                    <a:pt x="2835" y="2634"/>
                  </a:lnTo>
                  <a:lnTo>
                    <a:pt x="2837" y="2677"/>
                  </a:lnTo>
                  <a:lnTo>
                    <a:pt x="2837" y="2721"/>
                  </a:lnTo>
                  <a:lnTo>
                    <a:pt x="2839" y="2755"/>
                  </a:lnTo>
                  <a:lnTo>
                    <a:pt x="2841" y="2771"/>
                  </a:lnTo>
                  <a:lnTo>
                    <a:pt x="2845" y="2783"/>
                  </a:lnTo>
                  <a:lnTo>
                    <a:pt x="2848" y="2793"/>
                  </a:lnTo>
                  <a:lnTo>
                    <a:pt x="2853" y="2802"/>
                  </a:lnTo>
                  <a:lnTo>
                    <a:pt x="2859" y="2810"/>
                  </a:lnTo>
                  <a:lnTo>
                    <a:pt x="2865" y="2817"/>
                  </a:lnTo>
                  <a:lnTo>
                    <a:pt x="2874" y="2823"/>
                  </a:lnTo>
                  <a:lnTo>
                    <a:pt x="2883" y="2828"/>
                  </a:lnTo>
                  <a:lnTo>
                    <a:pt x="2894" y="2834"/>
                  </a:lnTo>
                  <a:lnTo>
                    <a:pt x="2908" y="2838"/>
                  </a:lnTo>
                  <a:lnTo>
                    <a:pt x="2922" y="2842"/>
                  </a:lnTo>
                  <a:lnTo>
                    <a:pt x="2938" y="2846"/>
                  </a:lnTo>
                  <a:lnTo>
                    <a:pt x="2962" y="2852"/>
                  </a:lnTo>
                  <a:lnTo>
                    <a:pt x="2980" y="2859"/>
                  </a:lnTo>
                  <a:lnTo>
                    <a:pt x="2986" y="2863"/>
                  </a:lnTo>
                  <a:lnTo>
                    <a:pt x="2992" y="2868"/>
                  </a:lnTo>
                  <a:lnTo>
                    <a:pt x="2997" y="2874"/>
                  </a:lnTo>
                  <a:lnTo>
                    <a:pt x="3002" y="2881"/>
                  </a:lnTo>
                  <a:lnTo>
                    <a:pt x="3006" y="2887"/>
                  </a:lnTo>
                  <a:lnTo>
                    <a:pt x="3008" y="2896"/>
                  </a:lnTo>
                  <a:lnTo>
                    <a:pt x="3010" y="2907"/>
                  </a:lnTo>
                  <a:lnTo>
                    <a:pt x="3011" y="2918"/>
                  </a:lnTo>
                  <a:lnTo>
                    <a:pt x="3014" y="2945"/>
                  </a:lnTo>
                  <a:lnTo>
                    <a:pt x="3014" y="2981"/>
                  </a:lnTo>
                  <a:lnTo>
                    <a:pt x="3014" y="3013"/>
                  </a:lnTo>
                  <a:lnTo>
                    <a:pt x="3013" y="3037"/>
                  </a:lnTo>
                  <a:lnTo>
                    <a:pt x="3010" y="3058"/>
                  </a:lnTo>
                  <a:lnTo>
                    <a:pt x="3006" y="3077"/>
                  </a:lnTo>
                  <a:lnTo>
                    <a:pt x="2999" y="3094"/>
                  </a:lnTo>
                  <a:lnTo>
                    <a:pt x="2989" y="3112"/>
                  </a:lnTo>
                  <a:lnTo>
                    <a:pt x="2975" y="3134"/>
                  </a:lnTo>
                  <a:lnTo>
                    <a:pt x="2958" y="3158"/>
                  </a:lnTo>
                  <a:lnTo>
                    <a:pt x="2900" y="3238"/>
                  </a:lnTo>
                  <a:lnTo>
                    <a:pt x="2923" y="3308"/>
                  </a:lnTo>
                  <a:lnTo>
                    <a:pt x="2933" y="3338"/>
                  </a:lnTo>
                  <a:lnTo>
                    <a:pt x="2940" y="3365"/>
                  </a:lnTo>
                  <a:lnTo>
                    <a:pt x="2944" y="3387"/>
                  </a:lnTo>
                  <a:lnTo>
                    <a:pt x="2945" y="3400"/>
                  </a:lnTo>
                  <a:lnTo>
                    <a:pt x="2944" y="3406"/>
                  </a:lnTo>
                  <a:lnTo>
                    <a:pt x="2940" y="3414"/>
                  </a:lnTo>
                  <a:lnTo>
                    <a:pt x="2933" y="3425"/>
                  </a:lnTo>
                  <a:lnTo>
                    <a:pt x="2925" y="3437"/>
                  </a:lnTo>
                  <a:lnTo>
                    <a:pt x="2903" y="3466"/>
                  </a:lnTo>
                  <a:lnTo>
                    <a:pt x="2876" y="3496"/>
                  </a:lnTo>
                  <a:lnTo>
                    <a:pt x="2849" y="3527"/>
                  </a:lnTo>
                  <a:lnTo>
                    <a:pt x="2824" y="3551"/>
                  </a:lnTo>
                  <a:lnTo>
                    <a:pt x="2813" y="3562"/>
                  </a:lnTo>
                  <a:lnTo>
                    <a:pt x="2804" y="3569"/>
                  </a:lnTo>
                  <a:lnTo>
                    <a:pt x="2797" y="3575"/>
                  </a:lnTo>
                  <a:lnTo>
                    <a:pt x="2791" y="3576"/>
                  </a:lnTo>
                  <a:lnTo>
                    <a:pt x="2776" y="3571"/>
                  </a:lnTo>
                  <a:lnTo>
                    <a:pt x="2749" y="3557"/>
                  </a:lnTo>
                  <a:lnTo>
                    <a:pt x="2711" y="3538"/>
                  </a:lnTo>
                  <a:lnTo>
                    <a:pt x="2670" y="351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76" name="Freeform 72"/>
            <p:cNvSpPr>
              <a:spLocks/>
            </p:cNvSpPr>
            <p:nvPr/>
          </p:nvSpPr>
          <p:spPr bwMode="auto">
            <a:xfrm>
              <a:off x="1895537" y="5720302"/>
              <a:ext cx="134495" cy="89663"/>
            </a:xfrm>
            <a:custGeom>
              <a:avLst/>
              <a:gdLst>
                <a:gd name="T0" fmla="*/ 656 w 1114"/>
                <a:gd name="T1" fmla="*/ 718 h 743"/>
                <a:gd name="T2" fmla="*/ 559 w 1114"/>
                <a:gd name="T3" fmla="*/ 714 h 743"/>
                <a:gd name="T4" fmla="*/ 500 w 1114"/>
                <a:gd name="T5" fmla="*/ 721 h 743"/>
                <a:gd name="T6" fmla="*/ 446 w 1114"/>
                <a:gd name="T7" fmla="*/ 728 h 743"/>
                <a:gd name="T8" fmla="*/ 368 w 1114"/>
                <a:gd name="T9" fmla="*/ 722 h 743"/>
                <a:gd name="T10" fmla="*/ 231 w 1114"/>
                <a:gd name="T11" fmla="*/ 702 h 743"/>
                <a:gd name="T12" fmla="*/ 145 w 1114"/>
                <a:gd name="T13" fmla="*/ 684 h 743"/>
                <a:gd name="T14" fmla="*/ 128 w 1114"/>
                <a:gd name="T15" fmla="*/ 675 h 743"/>
                <a:gd name="T16" fmla="*/ 134 w 1114"/>
                <a:gd name="T17" fmla="*/ 658 h 743"/>
                <a:gd name="T18" fmla="*/ 172 w 1114"/>
                <a:gd name="T19" fmla="*/ 600 h 743"/>
                <a:gd name="T20" fmla="*/ 187 w 1114"/>
                <a:gd name="T21" fmla="*/ 564 h 743"/>
                <a:gd name="T22" fmla="*/ 185 w 1114"/>
                <a:gd name="T23" fmla="*/ 550 h 743"/>
                <a:gd name="T24" fmla="*/ 156 w 1114"/>
                <a:gd name="T25" fmla="*/ 534 h 743"/>
                <a:gd name="T26" fmla="*/ 57 w 1114"/>
                <a:gd name="T27" fmla="*/ 502 h 743"/>
                <a:gd name="T28" fmla="*/ 9 w 1114"/>
                <a:gd name="T29" fmla="*/ 484 h 743"/>
                <a:gd name="T30" fmla="*/ 2 w 1114"/>
                <a:gd name="T31" fmla="*/ 473 h 743"/>
                <a:gd name="T32" fmla="*/ 14 w 1114"/>
                <a:gd name="T33" fmla="*/ 449 h 743"/>
                <a:gd name="T34" fmla="*/ 68 w 1114"/>
                <a:gd name="T35" fmla="*/ 370 h 743"/>
                <a:gd name="T36" fmla="*/ 130 w 1114"/>
                <a:gd name="T37" fmla="*/ 300 h 743"/>
                <a:gd name="T38" fmla="*/ 161 w 1114"/>
                <a:gd name="T39" fmla="*/ 266 h 743"/>
                <a:gd name="T40" fmla="*/ 172 w 1114"/>
                <a:gd name="T41" fmla="*/ 245 h 743"/>
                <a:gd name="T42" fmla="*/ 178 w 1114"/>
                <a:gd name="T43" fmla="*/ 183 h 743"/>
                <a:gd name="T44" fmla="*/ 226 w 1114"/>
                <a:gd name="T45" fmla="*/ 24 h 743"/>
                <a:gd name="T46" fmla="*/ 291 w 1114"/>
                <a:gd name="T47" fmla="*/ 2 h 743"/>
                <a:gd name="T48" fmla="*/ 329 w 1114"/>
                <a:gd name="T49" fmla="*/ 2 h 743"/>
                <a:gd name="T50" fmla="*/ 383 w 1114"/>
                <a:gd name="T51" fmla="*/ 15 h 743"/>
                <a:gd name="T52" fmla="*/ 458 w 1114"/>
                <a:gd name="T53" fmla="*/ 50 h 743"/>
                <a:gd name="T54" fmla="*/ 483 w 1114"/>
                <a:gd name="T55" fmla="*/ 70 h 743"/>
                <a:gd name="T56" fmla="*/ 506 w 1114"/>
                <a:gd name="T57" fmla="*/ 99 h 743"/>
                <a:gd name="T58" fmla="*/ 520 w 1114"/>
                <a:gd name="T59" fmla="*/ 106 h 743"/>
                <a:gd name="T60" fmla="*/ 535 w 1114"/>
                <a:gd name="T61" fmla="*/ 105 h 743"/>
                <a:gd name="T62" fmla="*/ 563 w 1114"/>
                <a:gd name="T63" fmla="*/ 90 h 743"/>
                <a:gd name="T64" fmla="*/ 601 w 1114"/>
                <a:gd name="T65" fmla="*/ 62 h 743"/>
                <a:gd name="T66" fmla="*/ 627 w 1114"/>
                <a:gd name="T67" fmla="*/ 51 h 743"/>
                <a:gd name="T68" fmla="*/ 648 w 1114"/>
                <a:gd name="T69" fmla="*/ 54 h 743"/>
                <a:gd name="T70" fmla="*/ 660 w 1114"/>
                <a:gd name="T71" fmla="*/ 69 h 743"/>
                <a:gd name="T72" fmla="*/ 665 w 1114"/>
                <a:gd name="T73" fmla="*/ 95 h 743"/>
                <a:gd name="T74" fmla="*/ 660 w 1114"/>
                <a:gd name="T75" fmla="*/ 135 h 743"/>
                <a:gd name="T76" fmla="*/ 669 w 1114"/>
                <a:gd name="T77" fmla="*/ 190 h 743"/>
                <a:gd name="T78" fmla="*/ 691 w 1114"/>
                <a:gd name="T79" fmla="*/ 252 h 743"/>
                <a:gd name="T80" fmla="*/ 721 w 1114"/>
                <a:gd name="T81" fmla="*/ 310 h 743"/>
                <a:gd name="T82" fmla="*/ 757 w 1114"/>
                <a:gd name="T83" fmla="*/ 354 h 743"/>
                <a:gd name="T84" fmla="*/ 779 w 1114"/>
                <a:gd name="T85" fmla="*/ 372 h 743"/>
                <a:gd name="T86" fmla="*/ 817 w 1114"/>
                <a:gd name="T87" fmla="*/ 383 h 743"/>
                <a:gd name="T88" fmla="*/ 896 w 1114"/>
                <a:gd name="T89" fmla="*/ 416 h 743"/>
                <a:gd name="T90" fmla="*/ 946 w 1114"/>
                <a:gd name="T91" fmla="*/ 451 h 743"/>
                <a:gd name="T92" fmla="*/ 964 w 1114"/>
                <a:gd name="T93" fmla="*/ 473 h 743"/>
                <a:gd name="T94" fmla="*/ 1022 w 1114"/>
                <a:gd name="T95" fmla="*/ 542 h 743"/>
                <a:gd name="T96" fmla="*/ 1092 w 1114"/>
                <a:gd name="T97" fmla="*/ 615 h 743"/>
                <a:gd name="T98" fmla="*/ 1110 w 1114"/>
                <a:gd name="T99" fmla="*/ 642 h 743"/>
                <a:gd name="T100" fmla="*/ 1114 w 1114"/>
                <a:gd name="T101" fmla="*/ 667 h 743"/>
                <a:gd name="T102" fmla="*/ 1103 w 1114"/>
                <a:gd name="T103" fmla="*/ 688 h 743"/>
                <a:gd name="T104" fmla="*/ 1081 w 1114"/>
                <a:gd name="T105" fmla="*/ 708 h 743"/>
                <a:gd name="T106" fmla="*/ 1050 w 1114"/>
                <a:gd name="T107" fmla="*/ 728 h 743"/>
                <a:gd name="T108" fmla="*/ 1012 w 1114"/>
                <a:gd name="T109" fmla="*/ 739 h 743"/>
                <a:gd name="T110" fmla="*/ 942 w 1114"/>
                <a:gd name="T111" fmla="*/ 743 h 743"/>
                <a:gd name="T112" fmla="*/ 751 w 1114"/>
                <a:gd name="T113" fmla="*/ 728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14" h="743">
                  <a:moveTo>
                    <a:pt x="751" y="728"/>
                  </a:moveTo>
                  <a:lnTo>
                    <a:pt x="700" y="722"/>
                  </a:lnTo>
                  <a:lnTo>
                    <a:pt x="656" y="718"/>
                  </a:lnTo>
                  <a:lnTo>
                    <a:pt x="618" y="715"/>
                  </a:lnTo>
                  <a:lnTo>
                    <a:pt x="586" y="714"/>
                  </a:lnTo>
                  <a:lnTo>
                    <a:pt x="559" y="714"/>
                  </a:lnTo>
                  <a:lnTo>
                    <a:pt x="535" y="715"/>
                  </a:lnTo>
                  <a:lnTo>
                    <a:pt x="516" y="717"/>
                  </a:lnTo>
                  <a:lnTo>
                    <a:pt x="500" y="721"/>
                  </a:lnTo>
                  <a:lnTo>
                    <a:pt x="483" y="724"/>
                  </a:lnTo>
                  <a:lnTo>
                    <a:pt x="465" y="726"/>
                  </a:lnTo>
                  <a:lnTo>
                    <a:pt x="446" y="728"/>
                  </a:lnTo>
                  <a:lnTo>
                    <a:pt x="424" y="726"/>
                  </a:lnTo>
                  <a:lnTo>
                    <a:pt x="398" y="725"/>
                  </a:lnTo>
                  <a:lnTo>
                    <a:pt x="368" y="722"/>
                  </a:lnTo>
                  <a:lnTo>
                    <a:pt x="332" y="717"/>
                  </a:lnTo>
                  <a:lnTo>
                    <a:pt x="292" y="711"/>
                  </a:lnTo>
                  <a:lnTo>
                    <a:pt x="231" y="702"/>
                  </a:lnTo>
                  <a:lnTo>
                    <a:pt x="182" y="692"/>
                  </a:lnTo>
                  <a:lnTo>
                    <a:pt x="161" y="688"/>
                  </a:lnTo>
                  <a:lnTo>
                    <a:pt x="145" y="684"/>
                  </a:lnTo>
                  <a:lnTo>
                    <a:pt x="134" y="681"/>
                  </a:lnTo>
                  <a:lnTo>
                    <a:pt x="130" y="678"/>
                  </a:lnTo>
                  <a:lnTo>
                    <a:pt x="128" y="675"/>
                  </a:lnTo>
                  <a:lnTo>
                    <a:pt x="130" y="670"/>
                  </a:lnTo>
                  <a:lnTo>
                    <a:pt x="131" y="664"/>
                  </a:lnTo>
                  <a:lnTo>
                    <a:pt x="134" y="658"/>
                  </a:lnTo>
                  <a:lnTo>
                    <a:pt x="145" y="640"/>
                  </a:lnTo>
                  <a:lnTo>
                    <a:pt x="159" y="619"/>
                  </a:lnTo>
                  <a:lnTo>
                    <a:pt x="172" y="600"/>
                  </a:lnTo>
                  <a:lnTo>
                    <a:pt x="182" y="581"/>
                  </a:lnTo>
                  <a:lnTo>
                    <a:pt x="186" y="572"/>
                  </a:lnTo>
                  <a:lnTo>
                    <a:pt x="187" y="564"/>
                  </a:lnTo>
                  <a:lnTo>
                    <a:pt x="189" y="559"/>
                  </a:lnTo>
                  <a:lnTo>
                    <a:pt x="187" y="554"/>
                  </a:lnTo>
                  <a:lnTo>
                    <a:pt x="185" y="550"/>
                  </a:lnTo>
                  <a:lnTo>
                    <a:pt x="178" y="545"/>
                  </a:lnTo>
                  <a:lnTo>
                    <a:pt x="168" y="541"/>
                  </a:lnTo>
                  <a:lnTo>
                    <a:pt x="156" y="534"/>
                  </a:lnTo>
                  <a:lnTo>
                    <a:pt x="127" y="523"/>
                  </a:lnTo>
                  <a:lnTo>
                    <a:pt x="91" y="512"/>
                  </a:lnTo>
                  <a:lnTo>
                    <a:pt x="57" y="502"/>
                  </a:lnTo>
                  <a:lnTo>
                    <a:pt x="28" y="493"/>
                  </a:lnTo>
                  <a:lnTo>
                    <a:pt x="17" y="488"/>
                  </a:lnTo>
                  <a:lnTo>
                    <a:pt x="9" y="484"/>
                  </a:lnTo>
                  <a:lnTo>
                    <a:pt x="3" y="482"/>
                  </a:lnTo>
                  <a:lnTo>
                    <a:pt x="0" y="479"/>
                  </a:lnTo>
                  <a:lnTo>
                    <a:pt x="2" y="473"/>
                  </a:lnTo>
                  <a:lnTo>
                    <a:pt x="5" y="466"/>
                  </a:lnTo>
                  <a:lnTo>
                    <a:pt x="9" y="458"/>
                  </a:lnTo>
                  <a:lnTo>
                    <a:pt x="14" y="449"/>
                  </a:lnTo>
                  <a:lnTo>
                    <a:pt x="29" y="425"/>
                  </a:lnTo>
                  <a:lnTo>
                    <a:pt x="47" y="398"/>
                  </a:lnTo>
                  <a:lnTo>
                    <a:pt x="68" y="370"/>
                  </a:lnTo>
                  <a:lnTo>
                    <a:pt x="90" y="344"/>
                  </a:lnTo>
                  <a:lnTo>
                    <a:pt x="110" y="319"/>
                  </a:lnTo>
                  <a:lnTo>
                    <a:pt x="130" y="300"/>
                  </a:lnTo>
                  <a:lnTo>
                    <a:pt x="145" y="285"/>
                  </a:lnTo>
                  <a:lnTo>
                    <a:pt x="157" y="271"/>
                  </a:lnTo>
                  <a:lnTo>
                    <a:pt x="161" y="266"/>
                  </a:lnTo>
                  <a:lnTo>
                    <a:pt x="165" y="259"/>
                  </a:lnTo>
                  <a:lnTo>
                    <a:pt x="170" y="252"/>
                  </a:lnTo>
                  <a:lnTo>
                    <a:pt x="172" y="245"/>
                  </a:lnTo>
                  <a:lnTo>
                    <a:pt x="175" y="230"/>
                  </a:lnTo>
                  <a:lnTo>
                    <a:pt x="178" y="209"/>
                  </a:lnTo>
                  <a:lnTo>
                    <a:pt x="178" y="183"/>
                  </a:lnTo>
                  <a:lnTo>
                    <a:pt x="178" y="150"/>
                  </a:lnTo>
                  <a:lnTo>
                    <a:pt x="178" y="44"/>
                  </a:lnTo>
                  <a:lnTo>
                    <a:pt x="226" y="24"/>
                  </a:lnTo>
                  <a:lnTo>
                    <a:pt x="248" y="14"/>
                  </a:lnTo>
                  <a:lnTo>
                    <a:pt x="270" y="6"/>
                  </a:lnTo>
                  <a:lnTo>
                    <a:pt x="291" y="2"/>
                  </a:lnTo>
                  <a:lnTo>
                    <a:pt x="307" y="0"/>
                  </a:lnTo>
                  <a:lnTo>
                    <a:pt x="318" y="0"/>
                  </a:lnTo>
                  <a:lnTo>
                    <a:pt x="329" y="2"/>
                  </a:lnTo>
                  <a:lnTo>
                    <a:pt x="343" y="4"/>
                  </a:lnTo>
                  <a:lnTo>
                    <a:pt x="355" y="7"/>
                  </a:lnTo>
                  <a:lnTo>
                    <a:pt x="383" y="15"/>
                  </a:lnTo>
                  <a:lnTo>
                    <a:pt x="410" y="25"/>
                  </a:lnTo>
                  <a:lnTo>
                    <a:pt x="436" y="37"/>
                  </a:lnTo>
                  <a:lnTo>
                    <a:pt x="458" y="50"/>
                  </a:lnTo>
                  <a:lnTo>
                    <a:pt x="468" y="57"/>
                  </a:lnTo>
                  <a:lnTo>
                    <a:pt x="476" y="64"/>
                  </a:lnTo>
                  <a:lnTo>
                    <a:pt x="483" y="70"/>
                  </a:lnTo>
                  <a:lnTo>
                    <a:pt x="489" y="76"/>
                  </a:lnTo>
                  <a:lnTo>
                    <a:pt x="498" y="90"/>
                  </a:lnTo>
                  <a:lnTo>
                    <a:pt x="506" y="99"/>
                  </a:lnTo>
                  <a:lnTo>
                    <a:pt x="511" y="102"/>
                  </a:lnTo>
                  <a:lnTo>
                    <a:pt x="516" y="105"/>
                  </a:lnTo>
                  <a:lnTo>
                    <a:pt x="520" y="106"/>
                  </a:lnTo>
                  <a:lnTo>
                    <a:pt x="524" y="108"/>
                  </a:lnTo>
                  <a:lnTo>
                    <a:pt x="530" y="106"/>
                  </a:lnTo>
                  <a:lnTo>
                    <a:pt x="535" y="105"/>
                  </a:lnTo>
                  <a:lnTo>
                    <a:pt x="542" y="102"/>
                  </a:lnTo>
                  <a:lnTo>
                    <a:pt x="549" y="99"/>
                  </a:lnTo>
                  <a:lnTo>
                    <a:pt x="563" y="90"/>
                  </a:lnTo>
                  <a:lnTo>
                    <a:pt x="581" y="76"/>
                  </a:lnTo>
                  <a:lnTo>
                    <a:pt x="592" y="68"/>
                  </a:lnTo>
                  <a:lnTo>
                    <a:pt x="601" y="62"/>
                  </a:lnTo>
                  <a:lnTo>
                    <a:pt x="611" y="57"/>
                  </a:lnTo>
                  <a:lnTo>
                    <a:pt x="619" y="54"/>
                  </a:lnTo>
                  <a:lnTo>
                    <a:pt x="627" y="51"/>
                  </a:lnTo>
                  <a:lnTo>
                    <a:pt x="636" y="51"/>
                  </a:lnTo>
                  <a:lnTo>
                    <a:pt x="641" y="51"/>
                  </a:lnTo>
                  <a:lnTo>
                    <a:pt x="648" y="54"/>
                  </a:lnTo>
                  <a:lnTo>
                    <a:pt x="652" y="58"/>
                  </a:lnTo>
                  <a:lnTo>
                    <a:pt x="656" y="62"/>
                  </a:lnTo>
                  <a:lnTo>
                    <a:pt x="660" y="69"/>
                  </a:lnTo>
                  <a:lnTo>
                    <a:pt x="662" y="77"/>
                  </a:lnTo>
                  <a:lnTo>
                    <a:pt x="663" y="86"/>
                  </a:lnTo>
                  <a:lnTo>
                    <a:pt x="665" y="95"/>
                  </a:lnTo>
                  <a:lnTo>
                    <a:pt x="663" y="108"/>
                  </a:lnTo>
                  <a:lnTo>
                    <a:pt x="662" y="120"/>
                  </a:lnTo>
                  <a:lnTo>
                    <a:pt x="660" y="135"/>
                  </a:lnTo>
                  <a:lnTo>
                    <a:pt x="662" y="152"/>
                  </a:lnTo>
                  <a:lnTo>
                    <a:pt x="665" y="171"/>
                  </a:lnTo>
                  <a:lnTo>
                    <a:pt x="669" y="190"/>
                  </a:lnTo>
                  <a:lnTo>
                    <a:pt x="674" y="211"/>
                  </a:lnTo>
                  <a:lnTo>
                    <a:pt x="682" y="231"/>
                  </a:lnTo>
                  <a:lnTo>
                    <a:pt x="691" y="252"/>
                  </a:lnTo>
                  <a:lnTo>
                    <a:pt x="700" y="271"/>
                  </a:lnTo>
                  <a:lnTo>
                    <a:pt x="710" y="290"/>
                  </a:lnTo>
                  <a:lnTo>
                    <a:pt x="721" y="310"/>
                  </a:lnTo>
                  <a:lnTo>
                    <a:pt x="733" y="326"/>
                  </a:lnTo>
                  <a:lnTo>
                    <a:pt x="744" y="341"/>
                  </a:lnTo>
                  <a:lnTo>
                    <a:pt x="757" y="354"/>
                  </a:lnTo>
                  <a:lnTo>
                    <a:pt x="768" y="365"/>
                  </a:lnTo>
                  <a:lnTo>
                    <a:pt x="773" y="369"/>
                  </a:lnTo>
                  <a:lnTo>
                    <a:pt x="779" y="372"/>
                  </a:lnTo>
                  <a:lnTo>
                    <a:pt x="784" y="374"/>
                  </a:lnTo>
                  <a:lnTo>
                    <a:pt x="790" y="376"/>
                  </a:lnTo>
                  <a:lnTo>
                    <a:pt x="817" y="383"/>
                  </a:lnTo>
                  <a:lnTo>
                    <a:pt x="843" y="392"/>
                  </a:lnTo>
                  <a:lnTo>
                    <a:pt x="871" y="403"/>
                  </a:lnTo>
                  <a:lnTo>
                    <a:pt x="896" y="416"/>
                  </a:lnTo>
                  <a:lnTo>
                    <a:pt x="918" y="429"/>
                  </a:lnTo>
                  <a:lnTo>
                    <a:pt x="938" y="444"/>
                  </a:lnTo>
                  <a:lnTo>
                    <a:pt x="946" y="451"/>
                  </a:lnTo>
                  <a:lnTo>
                    <a:pt x="953" y="460"/>
                  </a:lnTo>
                  <a:lnTo>
                    <a:pt x="960" y="466"/>
                  </a:lnTo>
                  <a:lnTo>
                    <a:pt x="964" y="473"/>
                  </a:lnTo>
                  <a:lnTo>
                    <a:pt x="979" y="493"/>
                  </a:lnTo>
                  <a:lnTo>
                    <a:pt x="999" y="516"/>
                  </a:lnTo>
                  <a:lnTo>
                    <a:pt x="1022" y="542"/>
                  </a:lnTo>
                  <a:lnTo>
                    <a:pt x="1047" y="567"/>
                  </a:lnTo>
                  <a:lnTo>
                    <a:pt x="1073" y="592"/>
                  </a:lnTo>
                  <a:lnTo>
                    <a:pt x="1092" y="615"/>
                  </a:lnTo>
                  <a:lnTo>
                    <a:pt x="1100" y="625"/>
                  </a:lnTo>
                  <a:lnTo>
                    <a:pt x="1106" y="634"/>
                  </a:lnTo>
                  <a:lnTo>
                    <a:pt x="1110" y="642"/>
                  </a:lnTo>
                  <a:lnTo>
                    <a:pt x="1113" y="651"/>
                  </a:lnTo>
                  <a:lnTo>
                    <a:pt x="1114" y="659"/>
                  </a:lnTo>
                  <a:lnTo>
                    <a:pt x="1114" y="667"/>
                  </a:lnTo>
                  <a:lnTo>
                    <a:pt x="1111" y="674"/>
                  </a:lnTo>
                  <a:lnTo>
                    <a:pt x="1109" y="681"/>
                  </a:lnTo>
                  <a:lnTo>
                    <a:pt x="1103" y="688"/>
                  </a:lnTo>
                  <a:lnTo>
                    <a:pt x="1098" y="695"/>
                  </a:lnTo>
                  <a:lnTo>
                    <a:pt x="1089" y="702"/>
                  </a:lnTo>
                  <a:lnTo>
                    <a:pt x="1081" y="708"/>
                  </a:lnTo>
                  <a:lnTo>
                    <a:pt x="1070" y="715"/>
                  </a:lnTo>
                  <a:lnTo>
                    <a:pt x="1059" y="722"/>
                  </a:lnTo>
                  <a:lnTo>
                    <a:pt x="1050" y="728"/>
                  </a:lnTo>
                  <a:lnTo>
                    <a:pt x="1037" y="732"/>
                  </a:lnTo>
                  <a:lnTo>
                    <a:pt x="1026" y="736"/>
                  </a:lnTo>
                  <a:lnTo>
                    <a:pt x="1012" y="739"/>
                  </a:lnTo>
                  <a:lnTo>
                    <a:pt x="997" y="740"/>
                  </a:lnTo>
                  <a:lnTo>
                    <a:pt x="981" y="741"/>
                  </a:lnTo>
                  <a:lnTo>
                    <a:pt x="942" y="743"/>
                  </a:lnTo>
                  <a:lnTo>
                    <a:pt x="893" y="740"/>
                  </a:lnTo>
                  <a:lnTo>
                    <a:pt x="830" y="735"/>
                  </a:lnTo>
                  <a:lnTo>
                    <a:pt x="751" y="7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77" name="Freeform 73"/>
            <p:cNvSpPr>
              <a:spLocks/>
            </p:cNvSpPr>
            <p:nvPr/>
          </p:nvSpPr>
          <p:spPr bwMode="auto">
            <a:xfrm>
              <a:off x="1830459" y="5508437"/>
              <a:ext cx="188726" cy="220181"/>
            </a:xfrm>
            <a:custGeom>
              <a:avLst/>
              <a:gdLst>
                <a:gd name="T0" fmla="*/ 1012 w 1565"/>
                <a:gd name="T1" fmla="*/ 1774 h 1828"/>
                <a:gd name="T2" fmla="*/ 873 w 1565"/>
                <a:gd name="T3" fmla="*/ 1723 h 1828"/>
                <a:gd name="T4" fmla="*/ 799 w 1565"/>
                <a:gd name="T5" fmla="*/ 1727 h 1828"/>
                <a:gd name="T6" fmla="*/ 622 w 1565"/>
                <a:gd name="T7" fmla="*/ 1727 h 1828"/>
                <a:gd name="T8" fmla="*/ 557 w 1565"/>
                <a:gd name="T9" fmla="*/ 1701 h 1828"/>
                <a:gd name="T10" fmla="*/ 410 w 1565"/>
                <a:gd name="T11" fmla="*/ 1639 h 1828"/>
                <a:gd name="T12" fmla="*/ 320 w 1565"/>
                <a:gd name="T13" fmla="*/ 1593 h 1828"/>
                <a:gd name="T14" fmla="*/ 308 w 1565"/>
                <a:gd name="T15" fmla="*/ 1562 h 1828"/>
                <a:gd name="T16" fmla="*/ 298 w 1565"/>
                <a:gd name="T17" fmla="*/ 1538 h 1828"/>
                <a:gd name="T18" fmla="*/ 272 w 1565"/>
                <a:gd name="T19" fmla="*/ 1533 h 1828"/>
                <a:gd name="T20" fmla="*/ 87 w 1565"/>
                <a:gd name="T21" fmla="*/ 1521 h 1828"/>
                <a:gd name="T22" fmla="*/ 8 w 1565"/>
                <a:gd name="T23" fmla="*/ 1467 h 1828"/>
                <a:gd name="T24" fmla="*/ 0 w 1565"/>
                <a:gd name="T25" fmla="*/ 1421 h 1828"/>
                <a:gd name="T26" fmla="*/ 128 w 1565"/>
                <a:gd name="T27" fmla="*/ 1279 h 1828"/>
                <a:gd name="T28" fmla="*/ 173 w 1565"/>
                <a:gd name="T29" fmla="*/ 1267 h 1828"/>
                <a:gd name="T30" fmla="*/ 201 w 1565"/>
                <a:gd name="T31" fmla="*/ 1231 h 1828"/>
                <a:gd name="T32" fmla="*/ 243 w 1565"/>
                <a:gd name="T33" fmla="*/ 1158 h 1828"/>
                <a:gd name="T34" fmla="*/ 278 w 1565"/>
                <a:gd name="T35" fmla="*/ 1147 h 1828"/>
                <a:gd name="T36" fmla="*/ 377 w 1565"/>
                <a:gd name="T37" fmla="*/ 1164 h 1828"/>
                <a:gd name="T38" fmla="*/ 407 w 1565"/>
                <a:gd name="T39" fmla="*/ 1155 h 1828"/>
                <a:gd name="T40" fmla="*/ 426 w 1565"/>
                <a:gd name="T41" fmla="*/ 1102 h 1828"/>
                <a:gd name="T42" fmla="*/ 444 w 1565"/>
                <a:gd name="T43" fmla="*/ 1052 h 1828"/>
                <a:gd name="T44" fmla="*/ 579 w 1565"/>
                <a:gd name="T45" fmla="*/ 988 h 1828"/>
                <a:gd name="T46" fmla="*/ 619 w 1565"/>
                <a:gd name="T47" fmla="*/ 956 h 1828"/>
                <a:gd name="T48" fmla="*/ 622 w 1565"/>
                <a:gd name="T49" fmla="*/ 902 h 1828"/>
                <a:gd name="T50" fmla="*/ 637 w 1565"/>
                <a:gd name="T51" fmla="*/ 851 h 1828"/>
                <a:gd name="T52" fmla="*/ 661 w 1565"/>
                <a:gd name="T53" fmla="*/ 799 h 1828"/>
                <a:gd name="T54" fmla="*/ 648 w 1565"/>
                <a:gd name="T55" fmla="*/ 733 h 1828"/>
                <a:gd name="T56" fmla="*/ 611 w 1565"/>
                <a:gd name="T57" fmla="*/ 645 h 1828"/>
                <a:gd name="T58" fmla="*/ 616 w 1565"/>
                <a:gd name="T59" fmla="*/ 607 h 1828"/>
                <a:gd name="T60" fmla="*/ 648 w 1565"/>
                <a:gd name="T61" fmla="*/ 583 h 1828"/>
                <a:gd name="T62" fmla="*/ 771 w 1565"/>
                <a:gd name="T63" fmla="*/ 475 h 1828"/>
                <a:gd name="T64" fmla="*/ 892 w 1565"/>
                <a:gd name="T65" fmla="*/ 335 h 1828"/>
                <a:gd name="T66" fmla="*/ 927 w 1565"/>
                <a:gd name="T67" fmla="*/ 263 h 1828"/>
                <a:gd name="T68" fmla="*/ 960 w 1565"/>
                <a:gd name="T69" fmla="*/ 160 h 1828"/>
                <a:gd name="T70" fmla="*/ 994 w 1565"/>
                <a:gd name="T71" fmla="*/ 108 h 1828"/>
                <a:gd name="T72" fmla="*/ 1019 w 1565"/>
                <a:gd name="T73" fmla="*/ 69 h 1828"/>
                <a:gd name="T74" fmla="*/ 1044 w 1565"/>
                <a:gd name="T75" fmla="*/ 10 h 1828"/>
                <a:gd name="T76" fmla="*/ 1063 w 1565"/>
                <a:gd name="T77" fmla="*/ 10 h 1828"/>
                <a:gd name="T78" fmla="*/ 1097 w 1565"/>
                <a:gd name="T79" fmla="*/ 90 h 1828"/>
                <a:gd name="T80" fmla="*/ 1173 w 1565"/>
                <a:gd name="T81" fmla="*/ 149 h 1828"/>
                <a:gd name="T82" fmla="*/ 1254 w 1565"/>
                <a:gd name="T83" fmla="*/ 220 h 1828"/>
                <a:gd name="T84" fmla="*/ 1361 w 1565"/>
                <a:gd name="T85" fmla="*/ 567 h 1828"/>
                <a:gd name="T86" fmla="*/ 1382 w 1565"/>
                <a:gd name="T87" fmla="*/ 805 h 1828"/>
                <a:gd name="T88" fmla="*/ 1371 w 1565"/>
                <a:gd name="T89" fmla="*/ 898 h 1828"/>
                <a:gd name="T90" fmla="*/ 1433 w 1565"/>
                <a:gd name="T91" fmla="*/ 1047 h 1828"/>
                <a:gd name="T92" fmla="*/ 1486 w 1565"/>
                <a:gd name="T93" fmla="*/ 1084 h 1828"/>
                <a:gd name="T94" fmla="*/ 1521 w 1565"/>
                <a:gd name="T95" fmla="*/ 1139 h 1828"/>
                <a:gd name="T96" fmla="*/ 1530 w 1565"/>
                <a:gd name="T97" fmla="*/ 1263 h 1828"/>
                <a:gd name="T98" fmla="*/ 1548 w 1565"/>
                <a:gd name="T99" fmla="*/ 1318 h 1828"/>
                <a:gd name="T100" fmla="*/ 1563 w 1565"/>
                <a:gd name="T101" fmla="*/ 1384 h 1828"/>
                <a:gd name="T102" fmla="*/ 1486 w 1565"/>
                <a:gd name="T103" fmla="*/ 1495 h 1828"/>
                <a:gd name="T104" fmla="*/ 1383 w 1565"/>
                <a:gd name="T105" fmla="*/ 1495 h 1828"/>
                <a:gd name="T106" fmla="*/ 1361 w 1565"/>
                <a:gd name="T107" fmla="*/ 1483 h 1828"/>
                <a:gd name="T108" fmla="*/ 1337 w 1565"/>
                <a:gd name="T109" fmla="*/ 1503 h 1828"/>
                <a:gd name="T110" fmla="*/ 1288 w 1565"/>
                <a:gd name="T111" fmla="*/ 1597 h 1828"/>
                <a:gd name="T112" fmla="*/ 1254 w 1565"/>
                <a:gd name="T113" fmla="*/ 1707 h 1828"/>
                <a:gd name="T114" fmla="*/ 1249 w 1565"/>
                <a:gd name="T115" fmla="*/ 1791 h 1828"/>
                <a:gd name="T116" fmla="*/ 1227 w 1565"/>
                <a:gd name="T117" fmla="*/ 1795 h 1828"/>
                <a:gd name="T118" fmla="*/ 1162 w 1565"/>
                <a:gd name="T119" fmla="*/ 1766 h 1828"/>
                <a:gd name="T120" fmla="*/ 1108 w 1565"/>
                <a:gd name="T121" fmla="*/ 1793 h 1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65" h="1828">
                  <a:moveTo>
                    <a:pt x="1045" y="1799"/>
                  </a:moveTo>
                  <a:lnTo>
                    <a:pt x="1040" y="1793"/>
                  </a:lnTo>
                  <a:lnTo>
                    <a:pt x="1033" y="1788"/>
                  </a:lnTo>
                  <a:lnTo>
                    <a:pt x="1023" y="1781"/>
                  </a:lnTo>
                  <a:lnTo>
                    <a:pt x="1012" y="1774"/>
                  </a:lnTo>
                  <a:lnTo>
                    <a:pt x="985" y="1762"/>
                  </a:lnTo>
                  <a:lnTo>
                    <a:pt x="954" y="1748"/>
                  </a:lnTo>
                  <a:lnTo>
                    <a:pt x="921" y="1737"/>
                  </a:lnTo>
                  <a:lnTo>
                    <a:pt x="888" y="1727"/>
                  </a:lnTo>
                  <a:lnTo>
                    <a:pt x="873" y="1723"/>
                  </a:lnTo>
                  <a:lnTo>
                    <a:pt x="859" y="1722"/>
                  </a:lnTo>
                  <a:lnTo>
                    <a:pt x="846" y="1719"/>
                  </a:lnTo>
                  <a:lnTo>
                    <a:pt x="835" y="1719"/>
                  </a:lnTo>
                  <a:lnTo>
                    <a:pt x="820" y="1720"/>
                  </a:lnTo>
                  <a:lnTo>
                    <a:pt x="799" y="1727"/>
                  </a:lnTo>
                  <a:lnTo>
                    <a:pt x="776" y="1736"/>
                  </a:lnTo>
                  <a:lnTo>
                    <a:pt x="751" y="1748"/>
                  </a:lnTo>
                  <a:lnTo>
                    <a:pt x="697" y="1778"/>
                  </a:lnTo>
                  <a:lnTo>
                    <a:pt x="644" y="1741"/>
                  </a:lnTo>
                  <a:lnTo>
                    <a:pt x="622" y="1727"/>
                  </a:lnTo>
                  <a:lnTo>
                    <a:pt x="601" y="1716"/>
                  </a:lnTo>
                  <a:lnTo>
                    <a:pt x="584" y="1708"/>
                  </a:lnTo>
                  <a:lnTo>
                    <a:pt x="573" y="1705"/>
                  </a:lnTo>
                  <a:lnTo>
                    <a:pt x="567" y="1704"/>
                  </a:lnTo>
                  <a:lnTo>
                    <a:pt x="557" y="1701"/>
                  </a:lnTo>
                  <a:lnTo>
                    <a:pt x="542" y="1696"/>
                  </a:lnTo>
                  <a:lnTo>
                    <a:pt x="521" y="1687"/>
                  </a:lnTo>
                  <a:lnTo>
                    <a:pt x="492" y="1675"/>
                  </a:lnTo>
                  <a:lnTo>
                    <a:pt x="457" y="1659"/>
                  </a:lnTo>
                  <a:lnTo>
                    <a:pt x="410" y="1639"/>
                  </a:lnTo>
                  <a:lnTo>
                    <a:pt x="353" y="1613"/>
                  </a:lnTo>
                  <a:lnTo>
                    <a:pt x="344" y="1609"/>
                  </a:lnTo>
                  <a:lnTo>
                    <a:pt x="334" y="1604"/>
                  </a:lnTo>
                  <a:lnTo>
                    <a:pt x="327" y="1598"/>
                  </a:lnTo>
                  <a:lnTo>
                    <a:pt x="320" y="1593"/>
                  </a:lnTo>
                  <a:lnTo>
                    <a:pt x="315" y="1587"/>
                  </a:lnTo>
                  <a:lnTo>
                    <a:pt x="312" y="1582"/>
                  </a:lnTo>
                  <a:lnTo>
                    <a:pt x="309" y="1575"/>
                  </a:lnTo>
                  <a:lnTo>
                    <a:pt x="309" y="1569"/>
                  </a:lnTo>
                  <a:lnTo>
                    <a:pt x="308" y="1562"/>
                  </a:lnTo>
                  <a:lnTo>
                    <a:pt x="308" y="1555"/>
                  </a:lnTo>
                  <a:lnTo>
                    <a:pt x="307" y="1550"/>
                  </a:lnTo>
                  <a:lnTo>
                    <a:pt x="304" y="1544"/>
                  </a:lnTo>
                  <a:lnTo>
                    <a:pt x="301" y="1542"/>
                  </a:lnTo>
                  <a:lnTo>
                    <a:pt x="298" y="1538"/>
                  </a:lnTo>
                  <a:lnTo>
                    <a:pt x="294" y="1535"/>
                  </a:lnTo>
                  <a:lnTo>
                    <a:pt x="290" y="1533"/>
                  </a:lnTo>
                  <a:lnTo>
                    <a:pt x="285" y="1532"/>
                  </a:lnTo>
                  <a:lnTo>
                    <a:pt x="278" y="1532"/>
                  </a:lnTo>
                  <a:lnTo>
                    <a:pt x="272" y="1533"/>
                  </a:lnTo>
                  <a:lnTo>
                    <a:pt x="264" y="1535"/>
                  </a:lnTo>
                  <a:lnTo>
                    <a:pt x="248" y="1539"/>
                  </a:lnTo>
                  <a:lnTo>
                    <a:pt x="228" y="1547"/>
                  </a:lnTo>
                  <a:lnTo>
                    <a:pt x="176" y="1571"/>
                  </a:lnTo>
                  <a:lnTo>
                    <a:pt x="87" y="1521"/>
                  </a:lnTo>
                  <a:lnTo>
                    <a:pt x="54" y="1503"/>
                  </a:lnTo>
                  <a:lnTo>
                    <a:pt x="30" y="1488"/>
                  </a:lnTo>
                  <a:lnTo>
                    <a:pt x="21" y="1481"/>
                  </a:lnTo>
                  <a:lnTo>
                    <a:pt x="14" y="1474"/>
                  </a:lnTo>
                  <a:lnTo>
                    <a:pt x="8" y="1467"/>
                  </a:lnTo>
                  <a:lnTo>
                    <a:pt x="4" y="1459"/>
                  </a:lnTo>
                  <a:lnTo>
                    <a:pt x="2" y="1451"/>
                  </a:lnTo>
                  <a:lnTo>
                    <a:pt x="0" y="1443"/>
                  </a:lnTo>
                  <a:lnTo>
                    <a:pt x="0" y="1433"/>
                  </a:lnTo>
                  <a:lnTo>
                    <a:pt x="0" y="1421"/>
                  </a:lnTo>
                  <a:lnTo>
                    <a:pt x="6" y="1393"/>
                  </a:lnTo>
                  <a:lnTo>
                    <a:pt x="14" y="1357"/>
                  </a:lnTo>
                  <a:lnTo>
                    <a:pt x="29" y="1289"/>
                  </a:lnTo>
                  <a:lnTo>
                    <a:pt x="105" y="1282"/>
                  </a:lnTo>
                  <a:lnTo>
                    <a:pt x="128" y="1279"/>
                  </a:lnTo>
                  <a:lnTo>
                    <a:pt x="147" y="1276"/>
                  </a:lnTo>
                  <a:lnTo>
                    <a:pt x="156" y="1275"/>
                  </a:lnTo>
                  <a:lnTo>
                    <a:pt x="162" y="1274"/>
                  </a:lnTo>
                  <a:lnTo>
                    <a:pt x="168" y="1271"/>
                  </a:lnTo>
                  <a:lnTo>
                    <a:pt x="173" y="1267"/>
                  </a:lnTo>
                  <a:lnTo>
                    <a:pt x="179" y="1264"/>
                  </a:lnTo>
                  <a:lnTo>
                    <a:pt x="183" y="1258"/>
                  </a:lnTo>
                  <a:lnTo>
                    <a:pt x="187" y="1253"/>
                  </a:lnTo>
                  <a:lnTo>
                    <a:pt x="191" y="1247"/>
                  </a:lnTo>
                  <a:lnTo>
                    <a:pt x="201" y="1231"/>
                  </a:lnTo>
                  <a:lnTo>
                    <a:pt x="212" y="1210"/>
                  </a:lnTo>
                  <a:lnTo>
                    <a:pt x="223" y="1187"/>
                  </a:lnTo>
                  <a:lnTo>
                    <a:pt x="234" y="1170"/>
                  </a:lnTo>
                  <a:lnTo>
                    <a:pt x="239" y="1164"/>
                  </a:lnTo>
                  <a:lnTo>
                    <a:pt x="243" y="1158"/>
                  </a:lnTo>
                  <a:lnTo>
                    <a:pt x="249" y="1154"/>
                  </a:lnTo>
                  <a:lnTo>
                    <a:pt x="256" y="1150"/>
                  </a:lnTo>
                  <a:lnTo>
                    <a:pt x="263" y="1148"/>
                  </a:lnTo>
                  <a:lnTo>
                    <a:pt x="270" y="1147"/>
                  </a:lnTo>
                  <a:lnTo>
                    <a:pt x="278" y="1147"/>
                  </a:lnTo>
                  <a:lnTo>
                    <a:pt x="287" y="1147"/>
                  </a:lnTo>
                  <a:lnTo>
                    <a:pt x="308" y="1150"/>
                  </a:lnTo>
                  <a:lnTo>
                    <a:pt x="336" y="1157"/>
                  </a:lnTo>
                  <a:lnTo>
                    <a:pt x="359" y="1161"/>
                  </a:lnTo>
                  <a:lnTo>
                    <a:pt x="377" y="1164"/>
                  </a:lnTo>
                  <a:lnTo>
                    <a:pt x="385" y="1164"/>
                  </a:lnTo>
                  <a:lnTo>
                    <a:pt x="392" y="1164"/>
                  </a:lnTo>
                  <a:lnTo>
                    <a:pt x="397" y="1161"/>
                  </a:lnTo>
                  <a:lnTo>
                    <a:pt x="403" y="1159"/>
                  </a:lnTo>
                  <a:lnTo>
                    <a:pt x="407" y="1155"/>
                  </a:lnTo>
                  <a:lnTo>
                    <a:pt x="411" y="1151"/>
                  </a:lnTo>
                  <a:lnTo>
                    <a:pt x="414" y="1146"/>
                  </a:lnTo>
                  <a:lnTo>
                    <a:pt x="418" y="1139"/>
                  </a:lnTo>
                  <a:lnTo>
                    <a:pt x="422" y="1122"/>
                  </a:lnTo>
                  <a:lnTo>
                    <a:pt x="426" y="1102"/>
                  </a:lnTo>
                  <a:lnTo>
                    <a:pt x="429" y="1082"/>
                  </a:lnTo>
                  <a:lnTo>
                    <a:pt x="433" y="1069"/>
                  </a:lnTo>
                  <a:lnTo>
                    <a:pt x="436" y="1062"/>
                  </a:lnTo>
                  <a:lnTo>
                    <a:pt x="439" y="1056"/>
                  </a:lnTo>
                  <a:lnTo>
                    <a:pt x="444" y="1052"/>
                  </a:lnTo>
                  <a:lnTo>
                    <a:pt x="450" y="1047"/>
                  </a:lnTo>
                  <a:lnTo>
                    <a:pt x="468" y="1036"/>
                  </a:lnTo>
                  <a:lnTo>
                    <a:pt x="494" y="1023"/>
                  </a:lnTo>
                  <a:lnTo>
                    <a:pt x="529" y="1008"/>
                  </a:lnTo>
                  <a:lnTo>
                    <a:pt x="579" y="988"/>
                  </a:lnTo>
                  <a:lnTo>
                    <a:pt x="593" y="981"/>
                  </a:lnTo>
                  <a:lnTo>
                    <a:pt x="602" y="975"/>
                  </a:lnTo>
                  <a:lnTo>
                    <a:pt x="609" y="970"/>
                  </a:lnTo>
                  <a:lnTo>
                    <a:pt x="615" y="963"/>
                  </a:lnTo>
                  <a:lnTo>
                    <a:pt x="619" y="956"/>
                  </a:lnTo>
                  <a:lnTo>
                    <a:pt x="620" y="946"/>
                  </a:lnTo>
                  <a:lnTo>
                    <a:pt x="620" y="937"/>
                  </a:lnTo>
                  <a:lnTo>
                    <a:pt x="620" y="923"/>
                  </a:lnTo>
                  <a:lnTo>
                    <a:pt x="620" y="913"/>
                  </a:lnTo>
                  <a:lnTo>
                    <a:pt x="622" y="902"/>
                  </a:lnTo>
                  <a:lnTo>
                    <a:pt x="623" y="891"/>
                  </a:lnTo>
                  <a:lnTo>
                    <a:pt x="626" y="880"/>
                  </a:lnTo>
                  <a:lnTo>
                    <a:pt x="628" y="871"/>
                  </a:lnTo>
                  <a:lnTo>
                    <a:pt x="633" y="861"/>
                  </a:lnTo>
                  <a:lnTo>
                    <a:pt x="637" y="851"/>
                  </a:lnTo>
                  <a:lnTo>
                    <a:pt x="641" y="843"/>
                  </a:lnTo>
                  <a:lnTo>
                    <a:pt x="650" y="828"/>
                  </a:lnTo>
                  <a:lnTo>
                    <a:pt x="657" y="814"/>
                  </a:lnTo>
                  <a:lnTo>
                    <a:pt x="660" y="807"/>
                  </a:lnTo>
                  <a:lnTo>
                    <a:pt x="661" y="799"/>
                  </a:lnTo>
                  <a:lnTo>
                    <a:pt x="661" y="792"/>
                  </a:lnTo>
                  <a:lnTo>
                    <a:pt x="661" y="785"/>
                  </a:lnTo>
                  <a:lnTo>
                    <a:pt x="660" y="770"/>
                  </a:lnTo>
                  <a:lnTo>
                    <a:pt x="655" y="752"/>
                  </a:lnTo>
                  <a:lnTo>
                    <a:pt x="648" y="733"/>
                  </a:lnTo>
                  <a:lnTo>
                    <a:pt x="637" y="711"/>
                  </a:lnTo>
                  <a:lnTo>
                    <a:pt x="624" y="686"/>
                  </a:lnTo>
                  <a:lnTo>
                    <a:pt x="616" y="664"/>
                  </a:lnTo>
                  <a:lnTo>
                    <a:pt x="613" y="653"/>
                  </a:lnTo>
                  <a:lnTo>
                    <a:pt x="611" y="645"/>
                  </a:lnTo>
                  <a:lnTo>
                    <a:pt x="611" y="636"/>
                  </a:lnTo>
                  <a:lnTo>
                    <a:pt x="611" y="627"/>
                  </a:lnTo>
                  <a:lnTo>
                    <a:pt x="612" y="620"/>
                  </a:lnTo>
                  <a:lnTo>
                    <a:pt x="613" y="614"/>
                  </a:lnTo>
                  <a:lnTo>
                    <a:pt x="616" y="607"/>
                  </a:lnTo>
                  <a:lnTo>
                    <a:pt x="620" y="601"/>
                  </a:lnTo>
                  <a:lnTo>
                    <a:pt x="626" y="596"/>
                  </a:lnTo>
                  <a:lnTo>
                    <a:pt x="633" y="592"/>
                  </a:lnTo>
                  <a:lnTo>
                    <a:pt x="639" y="588"/>
                  </a:lnTo>
                  <a:lnTo>
                    <a:pt x="648" y="583"/>
                  </a:lnTo>
                  <a:lnTo>
                    <a:pt x="664" y="574"/>
                  </a:lnTo>
                  <a:lnTo>
                    <a:pt x="685" y="557"/>
                  </a:lnTo>
                  <a:lnTo>
                    <a:pt x="711" y="534"/>
                  </a:lnTo>
                  <a:lnTo>
                    <a:pt x="740" y="506"/>
                  </a:lnTo>
                  <a:lnTo>
                    <a:pt x="771" y="475"/>
                  </a:lnTo>
                  <a:lnTo>
                    <a:pt x="804" y="439"/>
                  </a:lnTo>
                  <a:lnTo>
                    <a:pt x="840" y="401"/>
                  </a:lnTo>
                  <a:lnTo>
                    <a:pt x="875" y="361"/>
                  </a:lnTo>
                  <a:lnTo>
                    <a:pt x="884" y="348"/>
                  </a:lnTo>
                  <a:lnTo>
                    <a:pt x="892" y="335"/>
                  </a:lnTo>
                  <a:lnTo>
                    <a:pt x="902" y="321"/>
                  </a:lnTo>
                  <a:lnTo>
                    <a:pt x="910" y="306"/>
                  </a:lnTo>
                  <a:lnTo>
                    <a:pt x="917" y="291"/>
                  </a:lnTo>
                  <a:lnTo>
                    <a:pt x="923" y="277"/>
                  </a:lnTo>
                  <a:lnTo>
                    <a:pt x="927" y="263"/>
                  </a:lnTo>
                  <a:lnTo>
                    <a:pt x="930" y="252"/>
                  </a:lnTo>
                  <a:lnTo>
                    <a:pt x="935" y="227"/>
                  </a:lnTo>
                  <a:lnTo>
                    <a:pt x="942" y="204"/>
                  </a:lnTo>
                  <a:lnTo>
                    <a:pt x="950" y="181"/>
                  </a:lnTo>
                  <a:lnTo>
                    <a:pt x="960" y="160"/>
                  </a:lnTo>
                  <a:lnTo>
                    <a:pt x="969" y="141"/>
                  </a:lnTo>
                  <a:lnTo>
                    <a:pt x="979" y="124"/>
                  </a:lnTo>
                  <a:lnTo>
                    <a:pt x="985" y="117"/>
                  </a:lnTo>
                  <a:lnTo>
                    <a:pt x="990" y="112"/>
                  </a:lnTo>
                  <a:lnTo>
                    <a:pt x="994" y="108"/>
                  </a:lnTo>
                  <a:lnTo>
                    <a:pt x="1000" y="104"/>
                  </a:lnTo>
                  <a:lnTo>
                    <a:pt x="1007" y="98"/>
                  </a:lnTo>
                  <a:lnTo>
                    <a:pt x="1013" y="88"/>
                  </a:lnTo>
                  <a:lnTo>
                    <a:pt x="1018" y="79"/>
                  </a:lnTo>
                  <a:lnTo>
                    <a:pt x="1019" y="69"/>
                  </a:lnTo>
                  <a:lnTo>
                    <a:pt x="1020" y="57"/>
                  </a:lnTo>
                  <a:lnTo>
                    <a:pt x="1024" y="44"/>
                  </a:lnTo>
                  <a:lnTo>
                    <a:pt x="1030" y="31"/>
                  </a:lnTo>
                  <a:lnTo>
                    <a:pt x="1038" y="18"/>
                  </a:lnTo>
                  <a:lnTo>
                    <a:pt x="1044" y="10"/>
                  </a:lnTo>
                  <a:lnTo>
                    <a:pt x="1049" y="3"/>
                  </a:lnTo>
                  <a:lnTo>
                    <a:pt x="1053" y="0"/>
                  </a:lnTo>
                  <a:lnTo>
                    <a:pt x="1057" y="0"/>
                  </a:lnTo>
                  <a:lnTo>
                    <a:pt x="1060" y="5"/>
                  </a:lnTo>
                  <a:lnTo>
                    <a:pt x="1063" y="10"/>
                  </a:lnTo>
                  <a:lnTo>
                    <a:pt x="1067" y="20"/>
                  </a:lnTo>
                  <a:lnTo>
                    <a:pt x="1073" y="33"/>
                  </a:lnTo>
                  <a:lnTo>
                    <a:pt x="1081" y="57"/>
                  </a:lnTo>
                  <a:lnTo>
                    <a:pt x="1089" y="75"/>
                  </a:lnTo>
                  <a:lnTo>
                    <a:pt x="1097" y="90"/>
                  </a:lnTo>
                  <a:lnTo>
                    <a:pt x="1107" y="104"/>
                  </a:lnTo>
                  <a:lnTo>
                    <a:pt x="1119" y="115"/>
                  </a:lnTo>
                  <a:lnTo>
                    <a:pt x="1133" y="126"/>
                  </a:lnTo>
                  <a:lnTo>
                    <a:pt x="1151" y="137"/>
                  </a:lnTo>
                  <a:lnTo>
                    <a:pt x="1173" y="149"/>
                  </a:lnTo>
                  <a:lnTo>
                    <a:pt x="1191" y="160"/>
                  </a:lnTo>
                  <a:lnTo>
                    <a:pt x="1207" y="171"/>
                  </a:lnTo>
                  <a:lnTo>
                    <a:pt x="1224" y="185"/>
                  </a:lnTo>
                  <a:lnTo>
                    <a:pt x="1239" y="201"/>
                  </a:lnTo>
                  <a:lnTo>
                    <a:pt x="1254" y="220"/>
                  </a:lnTo>
                  <a:lnTo>
                    <a:pt x="1272" y="245"/>
                  </a:lnTo>
                  <a:lnTo>
                    <a:pt x="1291" y="275"/>
                  </a:lnTo>
                  <a:lnTo>
                    <a:pt x="1313" y="311"/>
                  </a:lnTo>
                  <a:lnTo>
                    <a:pt x="1392" y="439"/>
                  </a:lnTo>
                  <a:lnTo>
                    <a:pt x="1361" y="567"/>
                  </a:lnTo>
                  <a:lnTo>
                    <a:pt x="1332" y="693"/>
                  </a:lnTo>
                  <a:lnTo>
                    <a:pt x="1363" y="754"/>
                  </a:lnTo>
                  <a:lnTo>
                    <a:pt x="1372" y="773"/>
                  </a:lnTo>
                  <a:lnTo>
                    <a:pt x="1378" y="790"/>
                  </a:lnTo>
                  <a:lnTo>
                    <a:pt x="1382" y="805"/>
                  </a:lnTo>
                  <a:lnTo>
                    <a:pt x="1385" y="818"/>
                  </a:lnTo>
                  <a:lnTo>
                    <a:pt x="1383" y="832"/>
                  </a:lnTo>
                  <a:lnTo>
                    <a:pt x="1382" y="850"/>
                  </a:lnTo>
                  <a:lnTo>
                    <a:pt x="1378" y="872"/>
                  </a:lnTo>
                  <a:lnTo>
                    <a:pt x="1371" y="898"/>
                  </a:lnTo>
                  <a:lnTo>
                    <a:pt x="1349" y="982"/>
                  </a:lnTo>
                  <a:lnTo>
                    <a:pt x="1390" y="1016"/>
                  </a:lnTo>
                  <a:lnTo>
                    <a:pt x="1407" y="1029"/>
                  </a:lnTo>
                  <a:lnTo>
                    <a:pt x="1422" y="1040"/>
                  </a:lnTo>
                  <a:lnTo>
                    <a:pt x="1433" y="1047"/>
                  </a:lnTo>
                  <a:lnTo>
                    <a:pt x="1440" y="1049"/>
                  </a:lnTo>
                  <a:lnTo>
                    <a:pt x="1447" y="1052"/>
                  </a:lnTo>
                  <a:lnTo>
                    <a:pt x="1458" y="1060"/>
                  </a:lnTo>
                  <a:lnTo>
                    <a:pt x="1471" y="1070"/>
                  </a:lnTo>
                  <a:lnTo>
                    <a:pt x="1486" y="1084"/>
                  </a:lnTo>
                  <a:lnTo>
                    <a:pt x="1497" y="1095"/>
                  </a:lnTo>
                  <a:lnTo>
                    <a:pt x="1506" y="1104"/>
                  </a:lnTo>
                  <a:lnTo>
                    <a:pt x="1513" y="1115"/>
                  </a:lnTo>
                  <a:lnTo>
                    <a:pt x="1517" y="1126"/>
                  </a:lnTo>
                  <a:lnTo>
                    <a:pt x="1521" y="1139"/>
                  </a:lnTo>
                  <a:lnTo>
                    <a:pt x="1522" y="1155"/>
                  </a:lnTo>
                  <a:lnTo>
                    <a:pt x="1524" y="1175"/>
                  </a:lnTo>
                  <a:lnTo>
                    <a:pt x="1524" y="1198"/>
                  </a:lnTo>
                  <a:lnTo>
                    <a:pt x="1526" y="1230"/>
                  </a:lnTo>
                  <a:lnTo>
                    <a:pt x="1530" y="1263"/>
                  </a:lnTo>
                  <a:lnTo>
                    <a:pt x="1533" y="1276"/>
                  </a:lnTo>
                  <a:lnTo>
                    <a:pt x="1537" y="1290"/>
                  </a:lnTo>
                  <a:lnTo>
                    <a:pt x="1540" y="1301"/>
                  </a:lnTo>
                  <a:lnTo>
                    <a:pt x="1544" y="1309"/>
                  </a:lnTo>
                  <a:lnTo>
                    <a:pt x="1548" y="1318"/>
                  </a:lnTo>
                  <a:lnTo>
                    <a:pt x="1552" y="1327"/>
                  </a:lnTo>
                  <a:lnTo>
                    <a:pt x="1555" y="1340"/>
                  </a:lnTo>
                  <a:lnTo>
                    <a:pt x="1559" y="1353"/>
                  </a:lnTo>
                  <a:lnTo>
                    <a:pt x="1561" y="1368"/>
                  </a:lnTo>
                  <a:lnTo>
                    <a:pt x="1563" y="1384"/>
                  </a:lnTo>
                  <a:lnTo>
                    <a:pt x="1565" y="1399"/>
                  </a:lnTo>
                  <a:lnTo>
                    <a:pt x="1565" y="1412"/>
                  </a:lnTo>
                  <a:lnTo>
                    <a:pt x="1565" y="1483"/>
                  </a:lnTo>
                  <a:lnTo>
                    <a:pt x="1514" y="1491"/>
                  </a:lnTo>
                  <a:lnTo>
                    <a:pt x="1486" y="1495"/>
                  </a:lnTo>
                  <a:lnTo>
                    <a:pt x="1460" y="1498"/>
                  </a:lnTo>
                  <a:lnTo>
                    <a:pt x="1437" y="1499"/>
                  </a:lnTo>
                  <a:lnTo>
                    <a:pt x="1416" y="1499"/>
                  </a:lnTo>
                  <a:lnTo>
                    <a:pt x="1398" y="1498"/>
                  </a:lnTo>
                  <a:lnTo>
                    <a:pt x="1383" y="1495"/>
                  </a:lnTo>
                  <a:lnTo>
                    <a:pt x="1378" y="1492"/>
                  </a:lnTo>
                  <a:lnTo>
                    <a:pt x="1372" y="1489"/>
                  </a:lnTo>
                  <a:lnTo>
                    <a:pt x="1368" y="1487"/>
                  </a:lnTo>
                  <a:lnTo>
                    <a:pt x="1364" y="1484"/>
                  </a:lnTo>
                  <a:lnTo>
                    <a:pt x="1361" y="1483"/>
                  </a:lnTo>
                  <a:lnTo>
                    <a:pt x="1359" y="1483"/>
                  </a:lnTo>
                  <a:lnTo>
                    <a:pt x="1356" y="1483"/>
                  </a:lnTo>
                  <a:lnTo>
                    <a:pt x="1352" y="1485"/>
                  </a:lnTo>
                  <a:lnTo>
                    <a:pt x="1345" y="1492"/>
                  </a:lnTo>
                  <a:lnTo>
                    <a:pt x="1337" y="1503"/>
                  </a:lnTo>
                  <a:lnTo>
                    <a:pt x="1327" y="1517"/>
                  </a:lnTo>
                  <a:lnTo>
                    <a:pt x="1317" y="1535"/>
                  </a:lnTo>
                  <a:lnTo>
                    <a:pt x="1308" y="1554"/>
                  </a:lnTo>
                  <a:lnTo>
                    <a:pt x="1298" y="1575"/>
                  </a:lnTo>
                  <a:lnTo>
                    <a:pt x="1288" y="1597"/>
                  </a:lnTo>
                  <a:lnTo>
                    <a:pt x="1280" y="1619"/>
                  </a:lnTo>
                  <a:lnTo>
                    <a:pt x="1272" y="1642"/>
                  </a:lnTo>
                  <a:lnTo>
                    <a:pt x="1265" y="1664"/>
                  </a:lnTo>
                  <a:lnTo>
                    <a:pt x="1260" y="1686"/>
                  </a:lnTo>
                  <a:lnTo>
                    <a:pt x="1254" y="1707"/>
                  </a:lnTo>
                  <a:lnTo>
                    <a:pt x="1251" y="1725"/>
                  </a:lnTo>
                  <a:lnTo>
                    <a:pt x="1251" y="1741"/>
                  </a:lnTo>
                  <a:lnTo>
                    <a:pt x="1250" y="1764"/>
                  </a:lnTo>
                  <a:lnTo>
                    <a:pt x="1249" y="1784"/>
                  </a:lnTo>
                  <a:lnTo>
                    <a:pt x="1249" y="1791"/>
                  </a:lnTo>
                  <a:lnTo>
                    <a:pt x="1247" y="1796"/>
                  </a:lnTo>
                  <a:lnTo>
                    <a:pt x="1246" y="1800"/>
                  </a:lnTo>
                  <a:lnTo>
                    <a:pt x="1244" y="1800"/>
                  </a:lnTo>
                  <a:lnTo>
                    <a:pt x="1238" y="1799"/>
                  </a:lnTo>
                  <a:lnTo>
                    <a:pt x="1227" y="1795"/>
                  </a:lnTo>
                  <a:lnTo>
                    <a:pt x="1211" y="1788"/>
                  </a:lnTo>
                  <a:lnTo>
                    <a:pt x="1195" y="1780"/>
                  </a:lnTo>
                  <a:lnTo>
                    <a:pt x="1183" y="1773"/>
                  </a:lnTo>
                  <a:lnTo>
                    <a:pt x="1172" y="1769"/>
                  </a:lnTo>
                  <a:lnTo>
                    <a:pt x="1162" y="1766"/>
                  </a:lnTo>
                  <a:lnTo>
                    <a:pt x="1154" y="1766"/>
                  </a:lnTo>
                  <a:lnTo>
                    <a:pt x="1145" y="1769"/>
                  </a:lnTo>
                  <a:lnTo>
                    <a:pt x="1136" y="1774"/>
                  </a:lnTo>
                  <a:lnTo>
                    <a:pt x="1123" y="1782"/>
                  </a:lnTo>
                  <a:lnTo>
                    <a:pt x="1108" y="1793"/>
                  </a:lnTo>
                  <a:lnTo>
                    <a:pt x="1064" y="1828"/>
                  </a:lnTo>
                  <a:lnTo>
                    <a:pt x="1045" y="17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78" name="Freeform 74"/>
            <p:cNvSpPr>
              <a:spLocks/>
            </p:cNvSpPr>
            <p:nvPr/>
          </p:nvSpPr>
          <p:spPr bwMode="auto">
            <a:xfrm>
              <a:off x="1798282" y="5705479"/>
              <a:ext cx="115333" cy="144618"/>
            </a:xfrm>
            <a:custGeom>
              <a:avLst/>
              <a:gdLst>
                <a:gd name="T0" fmla="*/ 165 w 957"/>
                <a:gd name="T1" fmla="*/ 1116 h 1200"/>
                <a:gd name="T2" fmla="*/ 172 w 957"/>
                <a:gd name="T3" fmla="*/ 1075 h 1200"/>
                <a:gd name="T4" fmla="*/ 154 w 957"/>
                <a:gd name="T5" fmla="*/ 1047 h 1200"/>
                <a:gd name="T6" fmla="*/ 60 w 957"/>
                <a:gd name="T7" fmla="*/ 1024 h 1200"/>
                <a:gd name="T8" fmla="*/ 5 w 957"/>
                <a:gd name="T9" fmla="*/ 1002 h 1200"/>
                <a:gd name="T10" fmla="*/ 9 w 957"/>
                <a:gd name="T11" fmla="*/ 955 h 1200"/>
                <a:gd name="T12" fmla="*/ 84 w 957"/>
                <a:gd name="T13" fmla="*/ 781 h 1200"/>
                <a:gd name="T14" fmla="*/ 135 w 957"/>
                <a:gd name="T15" fmla="*/ 686 h 1200"/>
                <a:gd name="T16" fmla="*/ 200 w 957"/>
                <a:gd name="T17" fmla="*/ 617 h 1200"/>
                <a:gd name="T18" fmla="*/ 262 w 957"/>
                <a:gd name="T19" fmla="*/ 591 h 1200"/>
                <a:gd name="T20" fmla="*/ 348 w 957"/>
                <a:gd name="T21" fmla="*/ 605 h 1200"/>
                <a:gd name="T22" fmla="*/ 385 w 957"/>
                <a:gd name="T23" fmla="*/ 584 h 1200"/>
                <a:gd name="T24" fmla="*/ 445 w 957"/>
                <a:gd name="T25" fmla="*/ 479 h 1200"/>
                <a:gd name="T26" fmla="*/ 465 w 957"/>
                <a:gd name="T27" fmla="*/ 397 h 1200"/>
                <a:gd name="T28" fmla="*/ 453 w 957"/>
                <a:gd name="T29" fmla="*/ 371 h 1200"/>
                <a:gd name="T30" fmla="*/ 390 w 957"/>
                <a:gd name="T31" fmla="*/ 364 h 1200"/>
                <a:gd name="T32" fmla="*/ 299 w 957"/>
                <a:gd name="T33" fmla="*/ 372 h 1200"/>
                <a:gd name="T34" fmla="*/ 150 w 957"/>
                <a:gd name="T35" fmla="*/ 345 h 1200"/>
                <a:gd name="T36" fmla="*/ 72 w 957"/>
                <a:gd name="T37" fmla="*/ 319 h 1200"/>
                <a:gd name="T38" fmla="*/ 11 w 957"/>
                <a:gd name="T39" fmla="*/ 188 h 1200"/>
                <a:gd name="T40" fmla="*/ 102 w 957"/>
                <a:gd name="T41" fmla="*/ 130 h 1200"/>
                <a:gd name="T42" fmla="*/ 143 w 957"/>
                <a:gd name="T43" fmla="*/ 132 h 1200"/>
                <a:gd name="T44" fmla="*/ 220 w 957"/>
                <a:gd name="T45" fmla="*/ 181 h 1200"/>
                <a:gd name="T46" fmla="*/ 319 w 957"/>
                <a:gd name="T47" fmla="*/ 207 h 1200"/>
                <a:gd name="T48" fmla="*/ 450 w 957"/>
                <a:gd name="T49" fmla="*/ 213 h 1200"/>
                <a:gd name="T50" fmla="*/ 488 w 957"/>
                <a:gd name="T51" fmla="*/ 180 h 1200"/>
                <a:gd name="T52" fmla="*/ 545 w 957"/>
                <a:gd name="T53" fmla="*/ 27 h 1200"/>
                <a:gd name="T54" fmla="*/ 600 w 957"/>
                <a:gd name="T55" fmla="*/ 12 h 1200"/>
                <a:gd name="T56" fmla="*/ 845 w 957"/>
                <a:gd name="T57" fmla="*/ 118 h 1200"/>
                <a:gd name="T58" fmla="*/ 937 w 957"/>
                <a:gd name="T59" fmla="*/ 181 h 1200"/>
                <a:gd name="T60" fmla="*/ 956 w 957"/>
                <a:gd name="T61" fmla="*/ 261 h 1200"/>
                <a:gd name="T62" fmla="*/ 955 w 957"/>
                <a:gd name="T63" fmla="*/ 330 h 1200"/>
                <a:gd name="T64" fmla="*/ 893 w 957"/>
                <a:gd name="T65" fmla="*/ 413 h 1200"/>
                <a:gd name="T66" fmla="*/ 788 w 957"/>
                <a:gd name="T67" fmla="*/ 558 h 1200"/>
                <a:gd name="T68" fmla="*/ 768 w 957"/>
                <a:gd name="T69" fmla="*/ 618 h 1200"/>
                <a:gd name="T70" fmla="*/ 803 w 957"/>
                <a:gd name="T71" fmla="*/ 644 h 1200"/>
                <a:gd name="T72" fmla="*/ 919 w 957"/>
                <a:gd name="T73" fmla="*/ 682 h 1200"/>
                <a:gd name="T74" fmla="*/ 927 w 957"/>
                <a:gd name="T75" fmla="*/ 730 h 1200"/>
                <a:gd name="T76" fmla="*/ 890 w 957"/>
                <a:gd name="T77" fmla="*/ 786 h 1200"/>
                <a:gd name="T78" fmla="*/ 843 w 957"/>
                <a:gd name="T79" fmla="*/ 797 h 1200"/>
                <a:gd name="T80" fmla="*/ 688 w 957"/>
                <a:gd name="T81" fmla="*/ 748 h 1200"/>
                <a:gd name="T82" fmla="*/ 567 w 957"/>
                <a:gd name="T83" fmla="*/ 717 h 1200"/>
                <a:gd name="T84" fmla="*/ 519 w 957"/>
                <a:gd name="T85" fmla="*/ 732 h 1200"/>
                <a:gd name="T86" fmla="*/ 480 w 957"/>
                <a:gd name="T87" fmla="*/ 779 h 1200"/>
                <a:gd name="T88" fmla="*/ 480 w 957"/>
                <a:gd name="T89" fmla="*/ 849 h 1200"/>
                <a:gd name="T90" fmla="*/ 520 w 957"/>
                <a:gd name="T91" fmla="*/ 990 h 1200"/>
                <a:gd name="T92" fmla="*/ 513 w 957"/>
                <a:gd name="T93" fmla="*/ 1023 h 1200"/>
                <a:gd name="T94" fmla="*/ 479 w 957"/>
                <a:gd name="T95" fmla="*/ 1016 h 1200"/>
                <a:gd name="T96" fmla="*/ 428 w 957"/>
                <a:gd name="T97" fmla="*/ 999 h 1200"/>
                <a:gd name="T98" fmla="*/ 319 w 957"/>
                <a:gd name="T99" fmla="*/ 1005 h 1200"/>
                <a:gd name="T100" fmla="*/ 289 w 957"/>
                <a:gd name="T101" fmla="*/ 1029 h 1200"/>
                <a:gd name="T102" fmla="*/ 266 w 957"/>
                <a:gd name="T103" fmla="*/ 1112 h 1200"/>
                <a:gd name="T104" fmla="*/ 248 w 957"/>
                <a:gd name="T105" fmla="*/ 1168 h 1200"/>
                <a:gd name="T106" fmla="*/ 204 w 957"/>
                <a:gd name="T107" fmla="*/ 1198 h 1200"/>
                <a:gd name="T108" fmla="*/ 164 w 957"/>
                <a:gd name="T109" fmla="*/ 1189 h 1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57" h="1200">
                  <a:moveTo>
                    <a:pt x="159" y="1181"/>
                  </a:moveTo>
                  <a:lnTo>
                    <a:pt x="156" y="1170"/>
                  </a:lnTo>
                  <a:lnTo>
                    <a:pt x="157" y="1153"/>
                  </a:lnTo>
                  <a:lnTo>
                    <a:pt x="160" y="1135"/>
                  </a:lnTo>
                  <a:lnTo>
                    <a:pt x="165" y="1116"/>
                  </a:lnTo>
                  <a:lnTo>
                    <a:pt x="168" y="1106"/>
                  </a:lnTo>
                  <a:lnTo>
                    <a:pt x="171" y="1098"/>
                  </a:lnTo>
                  <a:lnTo>
                    <a:pt x="172" y="1090"/>
                  </a:lnTo>
                  <a:lnTo>
                    <a:pt x="172" y="1082"/>
                  </a:lnTo>
                  <a:lnTo>
                    <a:pt x="172" y="1075"/>
                  </a:lnTo>
                  <a:lnTo>
                    <a:pt x="171" y="1068"/>
                  </a:lnTo>
                  <a:lnTo>
                    <a:pt x="168" y="1062"/>
                  </a:lnTo>
                  <a:lnTo>
                    <a:pt x="165" y="1057"/>
                  </a:lnTo>
                  <a:lnTo>
                    <a:pt x="160" y="1053"/>
                  </a:lnTo>
                  <a:lnTo>
                    <a:pt x="154" y="1047"/>
                  </a:lnTo>
                  <a:lnTo>
                    <a:pt x="148" y="1045"/>
                  </a:lnTo>
                  <a:lnTo>
                    <a:pt x="139" y="1040"/>
                  </a:lnTo>
                  <a:lnTo>
                    <a:pt x="120" y="1035"/>
                  </a:lnTo>
                  <a:lnTo>
                    <a:pt x="94" y="1029"/>
                  </a:lnTo>
                  <a:lnTo>
                    <a:pt x="60" y="1024"/>
                  </a:lnTo>
                  <a:lnTo>
                    <a:pt x="33" y="1017"/>
                  </a:lnTo>
                  <a:lnTo>
                    <a:pt x="24" y="1014"/>
                  </a:lnTo>
                  <a:lnTo>
                    <a:pt x="16" y="1010"/>
                  </a:lnTo>
                  <a:lnTo>
                    <a:pt x="10" y="1006"/>
                  </a:lnTo>
                  <a:lnTo>
                    <a:pt x="5" y="1002"/>
                  </a:lnTo>
                  <a:lnTo>
                    <a:pt x="2" y="996"/>
                  </a:lnTo>
                  <a:lnTo>
                    <a:pt x="0" y="990"/>
                  </a:lnTo>
                  <a:lnTo>
                    <a:pt x="0" y="983"/>
                  </a:lnTo>
                  <a:lnTo>
                    <a:pt x="2" y="974"/>
                  </a:lnTo>
                  <a:lnTo>
                    <a:pt x="9" y="955"/>
                  </a:lnTo>
                  <a:lnTo>
                    <a:pt x="21" y="930"/>
                  </a:lnTo>
                  <a:lnTo>
                    <a:pt x="35" y="899"/>
                  </a:lnTo>
                  <a:lnTo>
                    <a:pt x="53" y="860"/>
                  </a:lnTo>
                  <a:lnTo>
                    <a:pt x="69" y="819"/>
                  </a:lnTo>
                  <a:lnTo>
                    <a:pt x="84" y="781"/>
                  </a:lnTo>
                  <a:lnTo>
                    <a:pt x="93" y="760"/>
                  </a:lnTo>
                  <a:lnTo>
                    <a:pt x="102" y="741"/>
                  </a:lnTo>
                  <a:lnTo>
                    <a:pt x="112" y="721"/>
                  </a:lnTo>
                  <a:lnTo>
                    <a:pt x="123" y="704"/>
                  </a:lnTo>
                  <a:lnTo>
                    <a:pt x="135" y="686"/>
                  </a:lnTo>
                  <a:lnTo>
                    <a:pt x="146" y="669"/>
                  </a:lnTo>
                  <a:lnTo>
                    <a:pt x="160" y="654"/>
                  </a:lnTo>
                  <a:lnTo>
                    <a:pt x="172" y="640"/>
                  </a:lnTo>
                  <a:lnTo>
                    <a:pt x="186" y="628"/>
                  </a:lnTo>
                  <a:lnTo>
                    <a:pt x="200" y="617"/>
                  </a:lnTo>
                  <a:lnTo>
                    <a:pt x="212" y="609"/>
                  </a:lnTo>
                  <a:lnTo>
                    <a:pt x="226" y="600"/>
                  </a:lnTo>
                  <a:lnTo>
                    <a:pt x="238" y="595"/>
                  </a:lnTo>
                  <a:lnTo>
                    <a:pt x="251" y="592"/>
                  </a:lnTo>
                  <a:lnTo>
                    <a:pt x="262" y="591"/>
                  </a:lnTo>
                  <a:lnTo>
                    <a:pt x="273" y="592"/>
                  </a:lnTo>
                  <a:lnTo>
                    <a:pt x="304" y="599"/>
                  </a:lnTo>
                  <a:lnTo>
                    <a:pt x="329" y="603"/>
                  </a:lnTo>
                  <a:lnTo>
                    <a:pt x="339" y="605"/>
                  </a:lnTo>
                  <a:lnTo>
                    <a:pt x="348" y="605"/>
                  </a:lnTo>
                  <a:lnTo>
                    <a:pt x="357" y="603"/>
                  </a:lnTo>
                  <a:lnTo>
                    <a:pt x="365" y="600"/>
                  </a:lnTo>
                  <a:lnTo>
                    <a:pt x="372" y="596"/>
                  </a:lnTo>
                  <a:lnTo>
                    <a:pt x="379" y="591"/>
                  </a:lnTo>
                  <a:lnTo>
                    <a:pt x="385" y="584"/>
                  </a:lnTo>
                  <a:lnTo>
                    <a:pt x="392" y="576"/>
                  </a:lnTo>
                  <a:lnTo>
                    <a:pt x="406" y="554"/>
                  </a:lnTo>
                  <a:lnTo>
                    <a:pt x="421" y="526"/>
                  </a:lnTo>
                  <a:lnTo>
                    <a:pt x="435" y="501"/>
                  </a:lnTo>
                  <a:lnTo>
                    <a:pt x="445" y="479"/>
                  </a:lnTo>
                  <a:lnTo>
                    <a:pt x="453" y="459"/>
                  </a:lnTo>
                  <a:lnTo>
                    <a:pt x="460" y="441"/>
                  </a:lnTo>
                  <a:lnTo>
                    <a:pt x="464" y="424"/>
                  </a:lnTo>
                  <a:lnTo>
                    <a:pt x="465" y="411"/>
                  </a:lnTo>
                  <a:lnTo>
                    <a:pt x="465" y="397"/>
                  </a:lnTo>
                  <a:lnTo>
                    <a:pt x="464" y="387"/>
                  </a:lnTo>
                  <a:lnTo>
                    <a:pt x="461" y="382"/>
                  </a:lnTo>
                  <a:lnTo>
                    <a:pt x="460" y="378"/>
                  </a:lnTo>
                  <a:lnTo>
                    <a:pt x="455" y="375"/>
                  </a:lnTo>
                  <a:lnTo>
                    <a:pt x="453" y="371"/>
                  </a:lnTo>
                  <a:lnTo>
                    <a:pt x="445" y="367"/>
                  </a:lnTo>
                  <a:lnTo>
                    <a:pt x="434" y="363"/>
                  </a:lnTo>
                  <a:lnTo>
                    <a:pt x="421" y="361"/>
                  </a:lnTo>
                  <a:lnTo>
                    <a:pt x="406" y="361"/>
                  </a:lnTo>
                  <a:lnTo>
                    <a:pt x="390" y="364"/>
                  </a:lnTo>
                  <a:lnTo>
                    <a:pt x="370" y="367"/>
                  </a:lnTo>
                  <a:lnTo>
                    <a:pt x="352" y="371"/>
                  </a:lnTo>
                  <a:lnTo>
                    <a:pt x="336" y="372"/>
                  </a:lnTo>
                  <a:lnTo>
                    <a:pt x="318" y="372"/>
                  </a:lnTo>
                  <a:lnTo>
                    <a:pt x="299" y="372"/>
                  </a:lnTo>
                  <a:lnTo>
                    <a:pt x="277" y="369"/>
                  </a:lnTo>
                  <a:lnTo>
                    <a:pt x="253" y="367"/>
                  </a:lnTo>
                  <a:lnTo>
                    <a:pt x="226" y="361"/>
                  </a:lnTo>
                  <a:lnTo>
                    <a:pt x="196" y="354"/>
                  </a:lnTo>
                  <a:lnTo>
                    <a:pt x="150" y="345"/>
                  </a:lnTo>
                  <a:lnTo>
                    <a:pt x="112" y="334"/>
                  </a:lnTo>
                  <a:lnTo>
                    <a:pt x="97" y="330"/>
                  </a:lnTo>
                  <a:lnTo>
                    <a:pt x="84" y="324"/>
                  </a:lnTo>
                  <a:lnTo>
                    <a:pt x="76" y="321"/>
                  </a:lnTo>
                  <a:lnTo>
                    <a:pt x="72" y="319"/>
                  </a:lnTo>
                  <a:lnTo>
                    <a:pt x="66" y="309"/>
                  </a:lnTo>
                  <a:lnTo>
                    <a:pt x="58" y="292"/>
                  </a:lnTo>
                  <a:lnTo>
                    <a:pt x="47" y="270"/>
                  </a:lnTo>
                  <a:lnTo>
                    <a:pt x="36" y="247"/>
                  </a:lnTo>
                  <a:lnTo>
                    <a:pt x="11" y="188"/>
                  </a:lnTo>
                  <a:lnTo>
                    <a:pt x="44" y="162"/>
                  </a:lnTo>
                  <a:lnTo>
                    <a:pt x="65" y="147"/>
                  </a:lnTo>
                  <a:lnTo>
                    <a:pt x="84" y="136"/>
                  </a:lnTo>
                  <a:lnTo>
                    <a:pt x="94" y="133"/>
                  </a:lnTo>
                  <a:lnTo>
                    <a:pt x="102" y="130"/>
                  </a:lnTo>
                  <a:lnTo>
                    <a:pt x="110" y="127"/>
                  </a:lnTo>
                  <a:lnTo>
                    <a:pt x="119" y="127"/>
                  </a:lnTo>
                  <a:lnTo>
                    <a:pt x="127" y="127"/>
                  </a:lnTo>
                  <a:lnTo>
                    <a:pt x="135" y="129"/>
                  </a:lnTo>
                  <a:lnTo>
                    <a:pt x="143" y="132"/>
                  </a:lnTo>
                  <a:lnTo>
                    <a:pt x="152" y="136"/>
                  </a:lnTo>
                  <a:lnTo>
                    <a:pt x="170" y="145"/>
                  </a:lnTo>
                  <a:lnTo>
                    <a:pt x="190" y="159"/>
                  </a:lnTo>
                  <a:lnTo>
                    <a:pt x="205" y="171"/>
                  </a:lnTo>
                  <a:lnTo>
                    <a:pt x="220" y="181"/>
                  </a:lnTo>
                  <a:lnTo>
                    <a:pt x="236" y="189"/>
                  </a:lnTo>
                  <a:lnTo>
                    <a:pt x="252" y="195"/>
                  </a:lnTo>
                  <a:lnTo>
                    <a:pt x="271" y="200"/>
                  </a:lnTo>
                  <a:lnTo>
                    <a:pt x="293" y="204"/>
                  </a:lnTo>
                  <a:lnTo>
                    <a:pt x="319" y="207"/>
                  </a:lnTo>
                  <a:lnTo>
                    <a:pt x="352" y="210"/>
                  </a:lnTo>
                  <a:lnTo>
                    <a:pt x="395" y="214"/>
                  </a:lnTo>
                  <a:lnTo>
                    <a:pt x="427" y="215"/>
                  </a:lnTo>
                  <a:lnTo>
                    <a:pt x="439" y="214"/>
                  </a:lnTo>
                  <a:lnTo>
                    <a:pt x="450" y="213"/>
                  </a:lnTo>
                  <a:lnTo>
                    <a:pt x="460" y="210"/>
                  </a:lnTo>
                  <a:lnTo>
                    <a:pt x="468" y="204"/>
                  </a:lnTo>
                  <a:lnTo>
                    <a:pt x="476" y="199"/>
                  </a:lnTo>
                  <a:lnTo>
                    <a:pt x="483" y="191"/>
                  </a:lnTo>
                  <a:lnTo>
                    <a:pt x="488" y="180"/>
                  </a:lnTo>
                  <a:lnTo>
                    <a:pt x="494" y="167"/>
                  </a:lnTo>
                  <a:lnTo>
                    <a:pt x="506" y="136"/>
                  </a:lnTo>
                  <a:lnTo>
                    <a:pt x="521" y="92"/>
                  </a:lnTo>
                  <a:lnTo>
                    <a:pt x="534" y="56"/>
                  </a:lnTo>
                  <a:lnTo>
                    <a:pt x="545" y="27"/>
                  </a:lnTo>
                  <a:lnTo>
                    <a:pt x="554" y="6"/>
                  </a:lnTo>
                  <a:lnTo>
                    <a:pt x="560" y="0"/>
                  </a:lnTo>
                  <a:lnTo>
                    <a:pt x="568" y="1"/>
                  </a:lnTo>
                  <a:lnTo>
                    <a:pt x="582" y="5"/>
                  </a:lnTo>
                  <a:lnTo>
                    <a:pt x="600" y="12"/>
                  </a:lnTo>
                  <a:lnTo>
                    <a:pt x="622" y="20"/>
                  </a:lnTo>
                  <a:lnTo>
                    <a:pt x="674" y="41"/>
                  </a:lnTo>
                  <a:lnTo>
                    <a:pt x="732" y="66"/>
                  </a:lnTo>
                  <a:lnTo>
                    <a:pt x="791" y="93"/>
                  </a:lnTo>
                  <a:lnTo>
                    <a:pt x="845" y="118"/>
                  </a:lnTo>
                  <a:lnTo>
                    <a:pt x="886" y="138"/>
                  </a:lnTo>
                  <a:lnTo>
                    <a:pt x="909" y="152"/>
                  </a:lnTo>
                  <a:lnTo>
                    <a:pt x="920" y="162"/>
                  </a:lnTo>
                  <a:lnTo>
                    <a:pt x="930" y="171"/>
                  </a:lnTo>
                  <a:lnTo>
                    <a:pt x="937" y="181"/>
                  </a:lnTo>
                  <a:lnTo>
                    <a:pt x="942" y="192"/>
                  </a:lnTo>
                  <a:lnTo>
                    <a:pt x="946" y="206"/>
                  </a:lnTo>
                  <a:lnTo>
                    <a:pt x="950" y="221"/>
                  </a:lnTo>
                  <a:lnTo>
                    <a:pt x="953" y="239"/>
                  </a:lnTo>
                  <a:lnTo>
                    <a:pt x="956" y="261"/>
                  </a:lnTo>
                  <a:lnTo>
                    <a:pt x="957" y="286"/>
                  </a:lnTo>
                  <a:lnTo>
                    <a:pt x="957" y="306"/>
                  </a:lnTo>
                  <a:lnTo>
                    <a:pt x="957" y="314"/>
                  </a:lnTo>
                  <a:lnTo>
                    <a:pt x="956" y="323"/>
                  </a:lnTo>
                  <a:lnTo>
                    <a:pt x="955" y="330"/>
                  </a:lnTo>
                  <a:lnTo>
                    <a:pt x="952" y="336"/>
                  </a:lnTo>
                  <a:lnTo>
                    <a:pt x="944" y="352"/>
                  </a:lnTo>
                  <a:lnTo>
                    <a:pt x="933" y="368"/>
                  </a:lnTo>
                  <a:lnTo>
                    <a:pt x="915" y="389"/>
                  </a:lnTo>
                  <a:lnTo>
                    <a:pt x="893" y="413"/>
                  </a:lnTo>
                  <a:lnTo>
                    <a:pt x="867" y="442"/>
                  </a:lnTo>
                  <a:lnTo>
                    <a:pt x="843" y="473"/>
                  </a:lnTo>
                  <a:lnTo>
                    <a:pt x="823" y="503"/>
                  </a:lnTo>
                  <a:lnTo>
                    <a:pt x="803" y="530"/>
                  </a:lnTo>
                  <a:lnTo>
                    <a:pt x="788" y="558"/>
                  </a:lnTo>
                  <a:lnTo>
                    <a:pt x="777" y="581"/>
                  </a:lnTo>
                  <a:lnTo>
                    <a:pt x="773" y="592"/>
                  </a:lnTo>
                  <a:lnTo>
                    <a:pt x="769" y="602"/>
                  </a:lnTo>
                  <a:lnTo>
                    <a:pt x="768" y="611"/>
                  </a:lnTo>
                  <a:lnTo>
                    <a:pt x="768" y="618"/>
                  </a:lnTo>
                  <a:lnTo>
                    <a:pt x="769" y="622"/>
                  </a:lnTo>
                  <a:lnTo>
                    <a:pt x="773" y="628"/>
                  </a:lnTo>
                  <a:lnTo>
                    <a:pt x="780" y="633"/>
                  </a:lnTo>
                  <a:lnTo>
                    <a:pt x="791" y="639"/>
                  </a:lnTo>
                  <a:lnTo>
                    <a:pt x="803" y="644"/>
                  </a:lnTo>
                  <a:lnTo>
                    <a:pt x="818" y="650"/>
                  </a:lnTo>
                  <a:lnTo>
                    <a:pt x="836" y="657"/>
                  </a:lnTo>
                  <a:lnTo>
                    <a:pt x="856" y="662"/>
                  </a:lnTo>
                  <a:lnTo>
                    <a:pt x="890" y="672"/>
                  </a:lnTo>
                  <a:lnTo>
                    <a:pt x="919" y="682"/>
                  </a:lnTo>
                  <a:lnTo>
                    <a:pt x="938" y="688"/>
                  </a:lnTo>
                  <a:lnTo>
                    <a:pt x="945" y="693"/>
                  </a:lnTo>
                  <a:lnTo>
                    <a:pt x="942" y="699"/>
                  </a:lnTo>
                  <a:lnTo>
                    <a:pt x="935" y="712"/>
                  </a:lnTo>
                  <a:lnTo>
                    <a:pt x="927" y="730"/>
                  </a:lnTo>
                  <a:lnTo>
                    <a:pt x="916" y="750"/>
                  </a:lnTo>
                  <a:lnTo>
                    <a:pt x="909" y="761"/>
                  </a:lnTo>
                  <a:lnTo>
                    <a:pt x="904" y="771"/>
                  </a:lnTo>
                  <a:lnTo>
                    <a:pt x="897" y="779"/>
                  </a:lnTo>
                  <a:lnTo>
                    <a:pt x="890" y="786"/>
                  </a:lnTo>
                  <a:lnTo>
                    <a:pt x="883" y="792"/>
                  </a:lnTo>
                  <a:lnTo>
                    <a:pt x="875" y="794"/>
                  </a:lnTo>
                  <a:lnTo>
                    <a:pt x="867" y="797"/>
                  </a:lnTo>
                  <a:lnTo>
                    <a:pt x="856" y="797"/>
                  </a:lnTo>
                  <a:lnTo>
                    <a:pt x="843" y="797"/>
                  </a:lnTo>
                  <a:lnTo>
                    <a:pt x="829" y="794"/>
                  </a:lnTo>
                  <a:lnTo>
                    <a:pt x="813" y="790"/>
                  </a:lnTo>
                  <a:lnTo>
                    <a:pt x="794" y="785"/>
                  </a:lnTo>
                  <a:lnTo>
                    <a:pt x="747" y="770"/>
                  </a:lnTo>
                  <a:lnTo>
                    <a:pt x="688" y="748"/>
                  </a:lnTo>
                  <a:lnTo>
                    <a:pt x="644" y="732"/>
                  </a:lnTo>
                  <a:lnTo>
                    <a:pt x="609" y="723"/>
                  </a:lnTo>
                  <a:lnTo>
                    <a:pt x="593" y="720"/>
                  </a:lnTo>
                  <a:lnTo>
                    <a:pt x="579" y="717"/>
                  </a:lnTo>
                  <a:lnTo>
                    <a:pt x="567" y="717"/>
                  </a:lnTo>
                  <a:lnTo>
                    <a:pt x="556" y="717"/>
                  </a:lnTo>
                  <a:lnTo>
                    <a:pt x="545" y="719"/>
                  </a:lnTo>
                  <a:lnTo>
                    <a:pt x="535" y="723"/>
                  </a:lnTo>
                  <a:lnTo>
                    <a:pt x="527" y="727"/>
                  </a:lnTo>
                  <a:lnTo>
                    <a:pt x="519" y="732"/>
                  </a:lnTo>
                  <a:lnTo>
                    <a:pt x="510" y="739"/>
                  </a:lnTo>
                  <a:lnTo>
                    <a:pt x="502" y="748"/>
                  </a:lnTo>
                  <a:lnTo>
                    <a:pt x="495" y="757"/>
                  </a:lnTo>
                  <a:lnTo>
                    <a:pt x="487" y="768"/>
                  </a:lnTo>
                  <a:lnTo>
                    <a:pt x="480" y="779"/>
                  </a:lnTo>
                  <a:lnTo>
                    <a:pt x="476" y="790"/>
                  </a:lnTo>
                  <a:lnTo>
                    <a:pt x="473" y="801"/>
                  </a:lnTo>
                  <a:lnTo>
                    <a:pt x="473" y="814"/>
                  </a:lnTo>
                  <a:lnTo>
                    <a:pt x="476" y="830"/>
                  </a:lnTo>
                  <a:lnTo>
                    <a:pt x="480" y="849"/>
                  </a:lnTo>
                  <a:lnTo>
                    <a:pt x="488" y="875"/>
                  </a:lnTo>
                  <a:lnTo>
                    <a:pt x="499" y="908"/>
                  </a:lnTo>
                  <a:lnTo>
                    <a:pt x="510" y="947"/>
                  </a:lnTo>
                  <a:lnTo>
                    <a:pt x="517" y="977"/>
                  </a:lnTo>
                  <a:lnTo>
                    <a:pt x="520" y="990"/>
                  </a:lnTo>
                  <a:lnTo>
                    <a:pt x="521" y="999"/>
                  </a:lnTo>
                  <a:lnTo>
                    <a:pt x="521" y="1007"/>
                  </a:lnTo>
                  <a:lnTo>
                    <a:pt x="520" y="1014"/>
                  </a:lnTo>
                  <a:lnTo>
                    <a:pt x="517" y="1020"/>
                  </a:lnTo>
                  <a:lnTo>
                    <a:pt x="513" y="1023"/>
                  </a:lnTo>
                  <a:lnTo>
                    <a:pt x="509" y="1024"/>
                  </a:lnTo>
                  <a:lnTo>
                    <a:pt x="504" y="1024"/>
                  </a:lnTo>
                  <a:lnTo>
                    <a:pt x="497" y="1023"/>
                  </a:lnTo>
                  <a:lnTo>
                    <a:pt x="488" y="1020"/>
                  </a:lnTo>
                  <a:lnTo>
                    <a:pt x="479" y="1016"/>
                  </a:lnTo>
                  <a:lnTo>
                    <a:pt x="468" y="1010"/>
                  </a:lnTo>
                  <a:lnTo>
                    <a:pt x="460" y="1006"/>
                  </a:lnTo>
                  <a:lnTo>
                    <a:pt x="450" y="1003"/>
                  </a:lnTo>
                  <a:lnTo>
                    <a:pt x="440" y="1001"/>
                  </a:lnTo>
                  <a:lnTo>
                    <a:pt x="428" y="999"/>
                  </a:lnTo>
                  <a:lnTo>
                    <a:pt x="403" y="996"/>
                  </a:lnTo>
                  <a:lnTo>
                    <a:pt x="377" y="996"/>
                  </a:lnTo>
                  <a:lnTo>
                    <a:pt x="352" y="998"/>
                  </a:lnTo>
                  <a:lnTo>
                    <a:pt x="329" y="1002"/>
                  </a:lnTo>
                  <a:lnTo>
                    <a:pt x="319" y="1005"/>
                  </a:lnTo>
                  <a:lnTo>
                    <a:pt x="310" y="1009"/>
                  </a:lnTo>
                  <a:lnTo>
                    <a:pt x="303" y="1013"/>
                  </a:lnTo>
                  <a:lnTo>
                    <a:pt x="297" y="1017"/>
                  </a:lnTo>
                  <a:lnTo>
                    <a:pt x="293" y="1023"/>
                  </a:lnTo>
                  <a:lnTo>
                    <a:pt x="289" y="1029"/>
                  </a:lnTo>
                  <a:lnTo>
                    <a:pt x="285" y="1039"/>
                  </a:lnTo>
                  <a:lnTo>
                    <a:pt x="281" y="1049"/>
                  </a:lnTo>
                  <a:lnTo>
                    <a:pt x="273" y="1073"/>
                  </a:lnTo>
                  <a:lnTo>
                    <a:pt x="267" y="1098"/>
                  </a:lnTo>
                  <a:lnTo>
                    <a:pt x="266" y="1112"/>
                  </a:lnTo>
                  <a:lnTo>
                    <a:pt x="263" y="1124"/>
                  </a:lnTo>
                  <a:lnTo>
                    <a:pt x="259" y="1137"/>
                  </a:lnTo>
                  <a:lnTo>
                    <a:pt x="256" y="1149"/>
                  </a:lnTo>
                  <a:lnTo>
                    <a:pt x="252" y="1159"/>
                  </a:lnTo>
                  <a:lnTo>
                    <a:pt x="248" y="1168"/>
                  </a:lnTo>
                  <a:lnTo>
                    <a:pt x="242" y="1175"/>
                  </a:lnTo>
                  <a:lnTo>
                    <a:pt x="238" y="1181"/>
                  </a:lnTo>
                  <a:lnTo>
                    <a:pt x="229" y="1189"/>
                  </a:lnTo>
                  <a:lnTo>
                    <a:pt x="216" y="1196"/>
                  </a:lnTo>
                  <a:lnTo>
                    <a:pt x="204" y="1198"/>
                  </a:lnTo>
                  <a:lnTo>
                    <a:pt x="193" y="1200"/>
                  </a:lnTo>
                  <a:lnTo>
                    <a:pt x="181" y="1198"/>
                  </a:lnTo>
                  <a:lnTo>
                    <a:pt x="171" y="1196"/>
                  </a:lnTo>
                  <a:lnTo>
                    <a:pt x="167" y="1193"/>
                  </a:lnTo>
                  <a:lnTo>
                    <a:pt x="164" y="1189"/>
                  </a:lnTo>
                  <a:lnTo>
                    <a:pt x="160" y="1185"/>
                  </a:lnTo>
                  <a:lnTo>
                    <a:pt x="159" y="118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79" name="Freeform 75"/>
            <p:cNvSpPr>
              <a:spLocks/>
            </p:cNvSpPr>
            <p:nvPr/>
          </p:nvSpPr>
          <p:spPr bwMode="auto">
            <a:xfrm>
              <a:off x="1979777" y="5639678"/>
              <a:ext cx="209696" cy="172818"/>
            </a:xfrm>
            <a:custGeom>
              <a:avLst/>
              <a:gdLst>
                <a:gd name="T0" fmla="*/ 480 w 1738"/>
                <a:gd name="T1" fmla="*/ 1344 h 1432"/>
                <a:gd name="T2" fmla="*/ 452 w 1738"/>
                <a:gd name="T3" fmla="*/ 1314 h 1432"/>
                <a:gd name="T4" fmla="*/ 422 w 1738"/>
                <a:gd name="T5" fmla="*/ 1256 h 1432"/>
                <a:gd name="T6" fmla="*/ 357 w 1738"/>
                <a:gd name="T7" fmla="*/ 1195 h 1432"/>
                <a:gd name="T8" fmla="*/ 309 w 1738"/>
                <a:gd name="T9" fmla="*/ 1135 h 1432"/>
                <a:gd name="T10" fmla="*/ 260 w 1738"/>
                <a:gd name="T11" fmla="*/ 1080 h 1432"/>
                <a:gd name="T12" fmla="*/ 157 w 1738"/>
                <a:gd name="T13" fmla="*/ 1024 h 1432"/>
                <a:gd name="T14" fmla="*/ 92 w 1738"/>
                <a:gd name="T15" fmla="*/ 1006 h 1432"/>
                <a:gd name="T16" fmla="*/ 40 w 1738"/>
                <a:gd name="T17" fmla="*/ 926 h 1432"/>
                <a:gd name="T18" fmla="*/ 1 w 1738"/>
                <a:gd name="T19" fmla="*/ 833 h 1432"/>
                <a:gd name="T20" fmla="*/ 5 w 1738"/>
                <a:gd name="T21" fmla="*/ 792 h 1432"/>
                <a:gd name="T22" fmla="*/ 43 w 1738"/>
                <a:gd name="T23" fmla="*/ 730 h 1432"/>
                <a:gd name="T24" fmla="*/ 52 w 1738"/>
                <a:gd name="T25" fmla="*/ 656 h 1432"/>
                <a:gd name="T26" fmla="*/ 66 w 1738"/>
                <a:gd name="T27" fmla="*/ 569 h 1432"/>
                <a:gd name="T28" fmla="*/ 113 w 1738"/>
                <a:gd name="T29" fmla="*/ 475 h 1432"/>
                <a:gd name="T30" fmla="*/ 157 w 1738"/>
                <a:gd name="T31" fmla="*/ 448 h 1432"/>
                <a:gd name="T32" fmla="*/ 298 w 1738"/>
                <a:gd name="T33" fmla="*/ 433 h 1432"/>
                <a:gd name="T34" fmla="*/ 370 w 1738"/>
                <a:gd name="T35" fmla="*/ 306 h 1432"/>
                <a:gd name="T36" fmla="*/ 384 w 1738"/>
                <a:gd name="T37" fmla="*/ 288 h 1432"/>
                <a:gd name="T38" fmla="*/ 472 w 1738"/>
                <a:gd name="T39" fmla="*/ 271 h 1432"/>
                <a:gd name="T40" fmla="*/ 672 w 1738"/>
                <a:gd name="T41" fmla="*/ 205 h 1432"/>
                <a:gd name="T42" fmla="*/ 793 w 1738"/>
                <a:gd name="T43" fmla="*/ 165 h 1432"/>
                <a:gd name="T44" fmla="*/ 890 w 1738"/>
                <a:gd name="T45" fmla="*/ 110 h 1432"/>
                <a:gd name="T46" fmla="*/ 949 w 1738"/>
                <a:gd name="T47" fmla="*/ 49 h 1432"/>
                <a:gd name="T48" fmla="*/ 978 w 1738"/>
                <a:gd name="T49" fmla="*/ 2 h 1432"/>
                <a:gd name="T50" fmla="*/ 1079 w 1738"/>
                <a:gd name="T51" fmla="*/ 45 h 1432"/>
                <a:gd name="T52" fmla="*/ 1235 w 1738"/>
                <a:gd name="T53" fmla="*/ 137 h 1432"/>
                <a:gd name="T54" fmla="*/ 1284 w 1738"/>
                <a:gd name="T55" fmla="*/ 188 h 1432"/>
                <a:gd name="T56" fmla="*/ 1402 w 1738"/>
                <a:gd name="T57" fmla="*/ 383 h 1432"/>
                <a:gd name="T58" fmla="*/ 1467 w 1738"/>
                <a:gd name="T59" fmla="*/ 508 h 1432"/>
                <a:gd name="T60" fmla="*/ 1526 w 1738"/>
                <a:gd name="T61" fmla="*/ 546 h 1432"/>
                <a:gd name="T62" fmla="*/ 1723 w 1738"/>
                <a:gd name="T63" fmla="*/ 620 h 1432"/>
                <a:gd name="T64" fmla="*/ 1724 w 1738"/>
                <a:gd name="T65" fmla="*/ 650 h 1432"/>
                <a:gd name="T66" fmla="*/ 1616 w 1738"/>
                <a:gd name="T67" fmla="*/ 722 h 1432"/>
                <a:gd name="T68" fmla="*/ 1507 w 1738"/>
                <a:gd name="T69" fmla="*/ 720 h 1432"/>
                <a:gd name="T70" fmla="*/ 1298 w 1738"/>
                <a:gd name="T71" fmla="*/ 687 h 1432"/>
                <a:gd name="T72" fmla="*/ 1182 w 1738"/>
                <a:gd name="T73" fmla="*/ 658 h 1432"/>
                <a:gd name="T74" fmla="*/ 1140 w 1738"/>
                <a:gd name="T75" fmla="*/ 596 h 1432"/>
                <a:gd name="T76" fmla="*/ 1101 w 1738"/>
                <a:gd name="T77" fmla="*/ 511 h 1432"/>
                <a:gd name="T78" fmla="*/ 1071 w 1738"/>
                <a:gd name="T79" fmla="*/ 493 h 1432"/>
                <a:gd name="T80" fmla="*/ 1016 w 1738"/>
                <a:gd name="T81" fmla="*/ 552 h 1432"/>
                <a:gd name="T82" fmla="*/ 938 w 1738"/>
                <a:gd name="T83" fmla="*/ 680 h 1432"/>
                <a:gd name="T84" fmla="*/ 920 w 1738"/>
                <a:gd name="T85" fmla="*/ 796 h 1432"/>
                <a:gd name="T86" fmla="*/ 929 w 1738"/>
                <a:gd name="T87" fmla="*/ 884 h 1432"/>
                <a:gd name="T88" fmla="*/ 954 w 1738"/>
                <a:gd name="T89" fmla="*/ 909 h 1432"/>
                <a:gd name="T90" fmla="*/ 997 w 1738"/>
                <a:gd name="T91" fmla="*/ 915 h 1432"/>
                <a:gd name="T92" fmla="*/ 1026 w 1738"/>
                <a:gd name="T93" fmla="*/ 926 h 1432"/>
                <a:gd name="T94" fmla="*/ 1052 w 1738"/>
                <a:gd name="T95" fmla="*/ 991 h 1432"/>
                <a:gd name="T96" fmla="*/ 833 w 1738"/>
                <a:gd name="T97" fmla="*/ 1277 h 1432"/>
                <a:gd name="T98" fmla="*/ 759 w 1738"/>
                <a:gd name="T99" fmla="*/ 1409 h 1432"/>
                <a:gd name="T100" fmla="*/ 736 w 1738"/>
                <a:gd name="T101" fmla="*/ 1432 h 1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38" h="1432">
                  <a:moveTo>
                    <a:pt x="590" y="1388"/>
                  </a:moveTo>
                  <a:lnTo>
                    <a:pt x="550" y="1375"/>
                  </a:lnTo>
                  <a:lnTo>
                    <a:pt x="520" y="1364"/>
                  </a:lnTo>
                  <a:lnTo>
                    <a:pt x="496" y="1354"/>
                  </a:lnTo>
                  <a:lnTo>
                    <a:pt x="480" y="1344"/>
                  </a:lnTo>
                  <a:lnTo>
                    <a:pt x="473" y="1340"/>
                  </a:lnTo>
                  <a:lnTo>
                    <a:pt x="467" y="1336"/>
                  </a:lnTo>
                  <a:lnTo>
                    <a:pt x="463" y="1331"/>
                  </a:lnTo>
                  <a:lnTo>
                    <a:pt x="459" y="1327"/>
                  </a:lnTo>
                  <a:lnTo>
                    <a:pt x="452" y="1314"/>
                  </a:lnTo>
                  <a:lnTo>
                    <a:pt x="447" y="1300"/>
                  </a:lnTo>
                  <a:lnTo>
                    <a:pt x="444" y="1291"/>
                  </a:lnTo>
                  <a:lnTo>
                    <a:pt x="439" y="1280"/>
                  </a:lnTo>
                  <a:lnTo>
                    <a:pt x="430" y="1269"/>
                  </a:lnTo>
                  <a:lnTo>
                    <a:pt x="422" y="1256"/>
                  </a:lnTo>
                  <a:lnTo>
                    <a:pt x="412" y="1245"/>
                  </a:lnTo>
                  <a:lnTo>
                    <a:pt x="401" y="1233"/>
                  </a:lnTo>
                  <a:lnTo>
                    <a:pt x="392" y="1223"/>
                  </a:lnTo>
                  <a:lnTo>
                    <a:pt x="381" y="1214"/>
                  </a:lnTo>
                  <a:lnTo>
                    <a:pt x="357" y="1195"/>
                  </a:lnTo>
                  <a:lnTo>
                    <a:pt x="337" y="1173"/>
                  </a:lnTo>
                  <a:lnTo>
                    <a:pt x="329" y="1163"/>
                  </a:lnTo>
                  <a:lnTo>
                    <a:pt x="320" y="1152"/>
                  </a:lnTo>
                  <a:lnTo>
                    <a:pt x="313" y="1144"/>
                  </a:lnTo>
                  <a:lnTo>
                    <a:pt x="309" y="1135"/>
                  </a:lnTo>
                  <a:lnTo>
                    <a:pt x="304" y="1127"/>
                  </a:lnTo>
                  <a:lnTo>
                    <a:pt x="298" y="1118"/>
                  </a:lnTo>
                  <a:lnTo>
                    <a:pt x="290" y="1108"/>
                  </a:lnTo>
                  <a:lnTo>
                    <a:pt x="280" y="1098"/>
                  </a:lnTo>
                  <a:lnTo>
                    <a:pt x="260" y="1080"/>
                  </a:lnTo>
                  <a:lnTo>
                    <a:pt x="236" y="1063"/>
                  </a:lnTo>
                  <a:lnTo>
                    <a:pt x="210" y="1047"/>
                  </a:lnTo>
                  <a:lnTo>
                    <a:pt x="184" y="1034"/>
                  </a:lnTo>
                  <a:lnTo>
                    <a:pt x="170" y="1028"/>
                  </a:lnTo>
                  <a:lnTo>
                    <a:pt x="157" y="1024"/>
                  </a:lnTo>
                  <a:lnTo>
                    <a:pt x="144" y="1021"/>
                  </a:lnTo>
                  <a:lnTo>
                    <a:pt x="132" y="1019"/>
                  </a:lnTo>
                  <a:lnTo>
                    <a:pt x="117" y="1014"/>
                  </a:lnTo>
                  <a:lnTo>
                    <a:pt x="103" y="1012"/>
                  </a:lnTo>
                  <a:lnTo>
                    <a:pt x="92" y="1006"/>
                  </a:lnTo>
                  <a:lnTo>
                    <a:pt x="82" y="998"/>
                  </a:lnTo>
                  <a:lnTo>
                    <a:pt x="73" y="987"/>
                  </a:lnTo>
                  <a:lnTo>
                    <a:pt x="63" y="972"/>
                  </a:lnTo>
                  <a:lnTo>
                    <a:pt x="52" y="953"/>
                  </a:lnTo>
                  <a:lnTo>
                    <a:pt x="40" y="926"/>
                  </a:lnTo>
                  <a:lnTo>
                    <a:pt x="23" y="893"/>
                  </a:lnTo>
                  <a:lnTo>
                    <a:pt x="12" y="866"/>
                  </a:lnTo>
                  <a:lnTo>
                    <a:pt x="7" y="854"/>
                  </a:lnTo>
                  <a:lnTo>
                    <a:pt x="4" y="843"/>
                  </a:lnTo>
                  <a:lnTo>
                    <a:pt x="1" y="833"/>
                  </a:lnTo>
                  <a:lnTo>
                    <a:pt x="0" y="825"/>
                  </a:lnTo>
                  <a:lnTo>
                    <a:pt x="0" y="815"/>
                  </a:lnTo>
                  <a:lnTo>
                    <a:pt x="1" y="807"/>
                  </a:lnTo>
                  <a:lnTo>
                    <a:pt x="3" y="800"/>
                  </a:lnTo>
                  <a:lnTo>
                    <a:pt x="5" y="792"/>
                  </a:lnTo>
                  <a:lnTo>
                    <a:pt x="14" y="777"/>
                  </a:lnTo>
                  <a:lnTo>
                    <a:pt x="26" y="760"/>
                  </a:lnTo>
                  <a:lnTo>
                    <a:pt x="32" y="750"/>
                  </a:lnTo>
                  <a:lnTo>
                    <a:pt x="38" y="741"/>
                  </a:lnTo>
                  <a:lnTo>
                    <a:pt x="43" y="730"/>
                  </a:lnTo>
                  <a:lnTo>
                    <a:pt x="47" y="717"/>
                  </a:lnTo>
                  <a:lnTo>
                    <a:pt x="49" y="704"/>
                  </a:lnTo>
                  <a:lnTo>
                    <a:pt x="51" y="689"/>
                  </a:lnTo>
                  <a:lnTo>
                    <a:pt x="52" y="673"/>
                  </a:lnTo>
                  <a:lnTo>
                    <a:pt x="52" y="656"/>
                  </a:lnTo>
                  <a:lnTo>
                    <a:pt x="54" y="638"/>
                  </a:lnTo>
                  <a:lnTo>
                    <a:pt x="55" y="621"/>
                  </a:lnTo>
                  <a:lnTo>
                    <a:pt x="58" y="603"/>
                  </a:lnTo>
                  <a:lnTo>
                    <a:pt x="62" y="587"/>
                  </a:lnTo>
                  <a:lnTo>
                    <a:pt x="66" y="569"/>
                  </a:lnTo>
                  <a:lnTo>
                    <a:pt x="71" y="552"/>
                  </a:lnTo>
                  <a:lnTo>
                    <a:pt x="78" y="536"/>
                  </a:lnTo>
                  <a:lnTo>
                    <a:pt x="87" y="518"/>
                  </a:lnTo>
                  <a:lnTo>
                    <a:pt x="100" y="495"/>
                  </a:lnTo>
                  <a:lnTo>
                    <a:pt x="113" y="475"/>
                  </a:lnTo>
                  <a:lnTo>
                    <a:pt x="120" y="469"/>
                  </a:lnTo>
                  <a:lnTo>
                    <a:pt x="126" y="462"/>
                  </a:lnTo>
                  <a:lnTo>
                    <a:pt x="135" y="456"/>
                  </a:lnTo>
                  <a:lnTo>
                    <a:pt x="146" y="452"/>
                  </a:lnTo>
                  <a:lnTo>
                    <a:pt x="157" y="448"/>
                  </a:lnTo>
                  <a:lnTo>
                    <a:pt x="169" y="445"/>
                  </a:lnTo>
                  <a:lnTo>
                    <a:pt x="184" y="442"/>
                  </a:lnTo>
                  <a:lnTo>
                    <a:pt x="202" y="440"/>
                  </a:lnTo>
                  <a:lnTo>
                    <a:pt x="243" y="436"/>
                  </a:lnTo>
                  <a:lnTo>
                    <a:pt x="298" y="433"/>
                  </a:lnTo>
                  <a:lnTo>
                    <a:pt x="360" y="430"/>
                  </a:lnTo>
                  <a:lnTo>
                    <a:pt x="364" y="357"/>
                  </a:lnTo>
                  <a:lnTo>
                    <a:pt x="366" y="335"/>
                  </a:lnTo>
                  <a:lnTo>
                    <a:pt x="367" y="319"/>
                  </a:lnTo>
                  <a:lnTo>
                    <a:pt x="370" y="306"/>
                  </a:lnTo>
                  <a:lnTo>
                    <a:pt x="373" y="297"/>
                  </a:lnTo>
                  <a:lnTo>
                    <a:pt x="375" y="294"/>
                  </a:lnTo>
                  <a:lnTo>
                    <a:pt x="378" y="291"/>
                  </a:lnTo>
                  <a:lnTo>
                    <a:pt x="381" y="290"/>
                  </a:lnTo>
                  <a:lnTo>
                    <a:pt x="384" y="288"/>
                  </a:lnTo>
                  <a:lnTo>
                    <a:pt x="393" y="287"/>
                  </a:lnTo>
                  <a:lnTo>
                    <a:pt x="404" y="287"/>
                  </a:lnTo>
                  <a:lnTo>
                    <a:pt x="422" y="284"/>
                  </a:lnTo>
                  <a:lnTo>
                    <a:pt x="445" y="279"/>
                  </a:lnTo>
                  <a:lnTo>
                    <a:pt x="472" y="271"/>
                  </a:lnTo>
                  <a:lnTo>
                    <a:pt x="495" y="261"/>
                  </a:lnTo>
                  <a:lnTo>
                    <a:pt x="527" y="247"/>
                  </a:lnTo>
                  <a:lnTo>
                    <a:pt x="571" y="233"/>
                  </a:lnTo>
                  <a:lnTo>
                    <a:pt x="621" y="218"/>
                  </a:lnTo>
                  <a:lnTo>
                    <a:pt x="672" y="205"/>
                  </a:lnTo>
                  <a:lnTo>
                    <a:pt x="698" y="198"/>
                  </a:lnTo>
                  <a:lnTo>
                    <a:pt x="723" y="191"/>
                  </a:lnTo>
                  <a:lnTo>
                    <a:pt x="747" y="183"/>
                  </a:lnTo>
                  <a:lnTo>
                    <a:pt x="770" y="173"/>
                  </a:lnTo>
                  <a:lnTo>
                    <a:pt x="793" y="165"/>
                  </a:lnTo>
                  <a:lnTo>
                    <a:pt x="815" y="154"/>
                  </a:lnTo>
                  <a:lnTo>
                    <a:pt x="836" y="144"/>
                  </a:lnTo>
                  <a:lnTo>
                    <a:pt x="855" y="133"/>
                  </a:lnTo>
                  <a:lnTo>
                    <a:pt x="873" y="121"/>
                  </a:lnTo>
                  <a:lnTo>
                    <a:pt x="890" y="110"/>
                  </a:lnTo>
                  <a:lnTo>
                    <a:pt x="905" y="97"/>
                  </a:lnTo>
                  <a:lnTo>
                    <a:pt x="918" y="85"/>
                  </a:lnTo>
                  <a:lnTo>
                    <a:pt x="931" y="74"/>
                  </a:lnTo>
                  <a:lnTo>
                    <a:pt x="940" y="62"/>
                  </a:lnTo>
                  <a:lnTo>
                    <a:pt x="949" y="49"/>
                  </a:lnTo>
                  <a:lnTo>
                    <a:pt x="956" y="37"/>
                  </a:lnTo>
                  <a:lnTo>
                    <a:pt x="962" y="22"/>
                  </a:lnTo>
                  <a:lnTo>
                    <a:pt x="971" y="11"/>
                  </a:lnTo>
                  <a:lnTo>
                    <a:pt x="975" y="7"/>
                  </a:lnTo>
                  <a:lnTo>
                    <a:pt x="978" y="2"/>
                  </a:lnTo>
                  <a:lnTo>
                    <a:pt x="982" y="1"/>
                  </a:lnTo>
                  <a:lnTo>
                    <a:pt x="986" y="0"/>
                  </a:lnTo>
                  <a:lnTo>
                    <a:pt x="1001" y="5"/>
                  </a:lnTo>
                  <a:lnTo>
                    <a:pt x="1034" y="22"/>
                  </a:lnTo>
                  <a:lnTo>
                    <a:pt x="1079" y="45"/>
                  </a:lnTo>
                  <a:lnTo>
                    <a:pt x="1132" y="74"/>
                  </a:lnTo>
                  <a:lnTo>
                    <a:pt x="1174" y="99"/>
                  </a:lnTo>
                  <a:lnTo>
                    <a:pt x="1209" y="119"/>
                  </a:lnTo>
                  <a:lnTo>
                    <a:pt x="1222" y="129"/>
                  </a:lnTo>
                  <a:lnTo>
                    <a:pt x="1235" y="137"/>
                  </a:lnTo>
                  <a:lnTo>
                    <a:pt x="1246" y="147"/>
                  </a:lnTo>
                  <a:lnTo>
                    <a:pt x="1257" y="155"/>
                  </a:lnTo>
                  <a:lnTo>
                    <a:pt x="1266" y="166"/>
                  </a:lnTo>
                  <a:lnTo>
                    <a:pt x="1275" y="176"/>
                  </a:lnTo>
                  <a:lnTo>
                    <a:pt x="1284" y="188"/>
                  </a:lnTo>
                  <a:lnTo>
                    <a:pt x="1294" y="202"/>
                  </a:lnTo>
                  <a:lnTo>
                    <a:pt x="1314" y="233"/>
                  </a:lnTo>
                  <a:lnTo>
                    <a:pt x="1341" y="276"/>
                  </a:lnTo>
                  <a:lnTo>
                    <a:pt x="1372" y="330"/>
                  </a:lnTo>
                  <a:lnTo>
                    <a:pt x="1402" y="383"/>
                  </a:lnTo>
                  <a:lnTo>
                    <a:pt x="1427" y="430"/>
                  </a:lnTo>
                  <a:lnTo>
                    <a:pt x="1444" y="466"/>
                  </a:lnTo>
                  <a:lnTo>
                    <a:pt x="1453" y="486"/>
                  </a:lnTo>
                  <a:lnTo>
                    <a:pt x="1462" y="502"/>
                  </a:lnTo>
                  <a:lnTo>
                    <a:pt x="1467" y="508"/>
                  </a:lnTo>
                  <a:lnTo>
                    <a:pt x="1473" y="515"/>
                  </a:lnTo>
                  <a:lnTo>
                    <a:pt x="1478" y="521"/>
                  </a:lnTo>
                  <a:lnTo>
                    <a:pt x="1485" y="526"/>
                  </a:lnTo>
                  <a:lnTo>
                    <a:pt x="1503" y="536"/>
                  </a:lnTo>
                  <a:lnTo>
                    <a:pt x="1526" y="546"/>
                  </a:lnTo>
                  <a:lnTo>
                    <a:pt x="1558" y="558"/>
                  </a:lnTo>
                  <a:lnTo>
                    <a:pt x="1598" y="572"/>
                  </a:lnTo>
                  <a:lnTo>
                    <a:pt x="1649" y="590"/>
                  </a:lnTo>
                  <a:lnTo>
                    <a:pt x="1691" y="606"/>
                  </a:lnTo>
                  <a:lnTo>
                    <a:pt x="1723" y="620"/>
                  </a:lnTo>
                  <a:lnTo>
                    <a:pt x="1738" y="628"/>
                  </a:lnTo>
                  <a:lnTo>
                    <a:pt x="1738" y="631"/>
                  </a:lnTo>
                  <a:lnTo>
                    <a:pt x="1735" y="636"/>
                  </a:lnTo>
                  <a:lnTo>
                    <a:pt x="1731" y="642"/>
                  </a:lnTo>
                  <a:lnTo>
                    <a:pt x="1724" y="650"/>
                  </a:lnTo>
                  <a:lnTo>
                    <a:pt x="1703" y="667"/>
                  </a:lnTo>
                  <a:lnTo>
                    <a:pt x="1676" y="687"/>
                  </a:lnTo>
                  <a:lnTo>
                    <a:pt x="1651" y="702"/>
                  </a:lnTo>
                  <a:lnTo>
                    <a:pt x="1632" y="713"/>
                  </a:lnTo>
                  <a:lnTo>
                    <a:pt x="1616" y="722"/>
                  </a:lnTo>
                  <a:lnTo>
                    <a:pt x="1599" y="726"/>
                  </a:lnTo>
                  <a:lnTo>
                    <a:pt x="1583" y="728"/>
                  </a:lnTo>
                  <a:lnTo>
                    <a:pt x="1563" y="727"/>
                  </a:lnTo>
                  <a:lnTo>
                    <a:pt x="1539" y="726"/>
                  </a:lnTo>
                  <a:lnTo>
                    <a:pt x="1507" y="720"/>
                  </a:lnTo>
                  <a:lnTo>
                    <a:pt x="1460" y="715"/>
                  </a:lnTo>
                  <a:lnTo>
                    <a:pt x="1415" y="708"/>
                  </a:lnTo>
                  <a:lnTo>
                    <a:pt x="1372" y="701"/>
                  </a:lnTo>
                  <a:lnTo>
                    <a:pt x="1334" y="694"/>
                  </a:lnTo>
                  <a:lnTo>
                    <a:pt x="1298" y="687"/>
                  </a:lnTo>
                  <a:lnTo>
                    <a:pt x="1265" y="680"/>
                  </a:lnTo>
                  <a:lnTo>
                    <a:pt x="1236" y="675"/>
                  </a:lnTo>
                  <a:lnTo>
                    <a:pt x="1210" y="668"/>
                  </a:lnTo>
                  <a:lnTo>
                    <a:pt x="1195" y="662"/>
                  </a:lnTo>
                  <a:lnTo>
                    <a:pt x="1182" y="658"/>
                  </a:lnTo>
                  <a:lnTo>
                    <a:pt x="1173" y="651"/>
                  </a:lnTo>
                  <a:lnTo>
                    <a:pt x="1163" y="643"/>
                  </a:lnTo>
                  <a:lnTo>
                    <a:pt x="1155" y="631"/>
                  </a:lnTo>
                  <a:lnTo>
                    <a:pt x="1148" y="616"/>
                  </a:lnTo>
                  <a:lnTo>
                    <a:pt x="1140" y="596"/>
                  </a:lnTo>
                  <a:lnTo>
                    <a:pt x="1130" y="572"/>
                  </a:lnTo>
                  <a:lnTo>
                    <a:pt x="1122" y="552"/>
                  </a:lnTo>
                  <a:lnTo>
                    <a:pt x="1115" y="536"/>
                  </a:lnTo>
                  <a:lnTo>
                    <a:pt x="1108" y="522"/>
                  </a:lnTo>
                  <a:lnTo>
                    <a:pt x="1101" y="511"/>
                  </a:lnTo>
                  <a:lnTo>
                    <a:pt x="1096" y="503"/>
                  </a:lnTo>
                  <a:lnTo>
                    <a:pt x="1089" y="496"/>
                  </a:lnTo>
                  <a:lnTo>
                    <a:pt x="1083" y="492"/>
                  </a:lnTo>
                  <a:lnTo>
                    <a:pt x="1077" y="492"/>
                  </a:lnTo>
                  <a:lnTo>
                    <a:pt x="1071" y="493"/>
                  </a:lnTo>
                  <a:lnTo>
                    <a:pt x="1063" y="499"/>
                  </a:lnTo>
                  <a:lnTo>
                    <a:pt x="1053" y="507"/>
                  </a:lnTo>
                  <a:lnTo>
                    <a:pt x="1042" y="519"/>
                  </a:lnTo>
                  <a:lnTo>
                    <a:pt x="1030" y="535"/>
                  </a:lnTo>
                  <a:lnTo>
                    <a:pt x="1016" y="552"/>
                  </a:lnTo>
                  <a:lnTo>
                    <a:pt x="1001" y="573"/>
                  </a:lnTo>
                  <a:lnTo>
                    <a:pt x="987" y="596"/>
                  </a:lnTo>
                  <a:lnTo>
                    <a:pt x="965" y="629"/>
                  </a:lnTo>
                  <a:lnTo>
                    <a:pt x="950" y="657"/>
                  </a:lnTo>
                  <a:lnTo>
                    <a:pt x="938" y="680"/>
                  </a:lnTo>
                  <a:lnTo>
                    <a:pt x="929" y="701"/>
                  </a:lnTo>
                  <a:lnTo>
                    <a:pt x="924" y="720"/>
                  </a:lnTo>
                  <a:lnTo>
                    <a:pt x="921" y="742"/>
                  </a:lnTo>
                  <a:lnTo>
                    <a:pt x="920" y="766"/>
                  </a:lnTo>
                  <a:lnTo>
                    <a:pt x="920" y="796"/>
                  </a:lnTo>
                  <a:lnTo>
                    <a:pt x="920" y="829"/>
                  </a:lnTo>
                  <a:lnTo>
                    <a:pt x="923" y="855"/>
                  </a:lnTo>
                  <a:lnTo>
                    <a:pt x="924" y="866"/>
                  </a:lnTo>
                  <a:lnTo>
                    <a:pt x="927" y="876"/>
                  </a:lnTo>
                  <a:lnTo>
                    <a:pt x="929" y="884"/>
                  </a:lnTo>
                  <a:lnTo>
                    <a:pt x="934" y="891"/>
                  </a:lnTo>
                  <a:lnTo>
                    <a:pt x="938" y="898"/>
                  </a:lnTo>
                  <a:lnTo>
                    <a:pt x="942" y="902"/>
                  </a:lnTo>
                  <a:lnTo>
                    <a:pt x="947" y="906"/>
                  </a:lnTo>
                  <a:lnTo>
                    <a:pt x="954" y="909"/>
                  </a:lnTo>
                  <a:lnTo>
                    <a:pt x="961" y="911"/>
                  </a:lnTo>
                  <a:lnTo>
                    <a:pt x="969" y="913"/>
                  </a:lnTo>
                  <a:lnTo>
                    <a:pt x="979" y="914"/>
                  </a:lnTo>
                  <a:lnTo>
                    <a:pt x="990" y="914"/>
                  </a:lnTo>
                  <a:lnTo>
                    <a:pt x="997" y="915"/>
                  </a:lnTo>
                  <a:lnTo>
                    <a:pt x="1004" y="915"/>
                  </a:lnTo>
                  <a:lnTo>
                    <a:pt x="1009" y="917"/>
                  </a:lnTo>
                  <a:lnTo>
                    <a:pt x="1016" y="920"/>
                  </a:lnTo>
                  <a:lnTo>
                    <a:pt x="1022" y="922"/>
                  </a:lnTo>
                  <a:lnTo>
                    <a:pt x="1026" y="926"/>
                  </a:lnTo>
                  <a:lnTo>
                    <a:pt x="1030" y="931"/>
                  </a:lnTo>
                  <a:lnTo>
                    <a:pt x="1034" y="936"/>
                  </a:lnTo>
                  <a:lnTo>
                    <a:pt x="1042" y="951"/>
                  </a:lnTo>
                  <a:lnTo>
                    <a:pt x="1048" y="969"/>
                  </a:lnTo>
                  <a:lnTo>
                    <a:pt x="1052" y="991"/>
                  </a:lnTo>
                  <a:lnTo>
                    <a:pt x="1056" y="1019"/>
                  </a:lnTo>
                  <a:lnTo>
                    <a:pt x="1066" y="1086"/>
                  </a:lnTo>
                  <a:lnTo>
                    <a:pt x="990" y="1104"/>
                  </a:lnTo>
                  <a:lnTo>
                    <a:pt x="912" y="1120"/>
                  </a:lnTo>
                  <a:lnTo>
                    <a:pt x="833" y="1277"/>
                  </a:lnTo>
                  <a:lnTo>
                    <a:pt x="815" y="1313"/>
                  </a:lnTo>
                  <a:lnTo>
                    <a:pt x="799" y="1344"/>
                  </a:lnTo>
                  <a:lnTo>
                    <a:pt x="785" y="1371"/>
                  </a:lnTo>
                  <a:lnTo>
                    <a:pt x="771" y="1393"/>
                  </a:lnTo>
                  <a:lnTo>
                    <a:pt x="759" y="1409"/>
                  </a:lnTo>
                  <a:lnTo>
                    <a:pt x="749" y="1421"/>
                  </a:lnTo>
                  <a:lnTo>
                    <a:pt x="745" y="1426"/>
                  </a:lnTo>
                  <a:lnTo>
                    <a:pt x="741" y="1430"/>
                  </a:lnTo>
                  <a:lnTo>
                    <a:pt x="738" y="1431"/>
                  </a:lnTo>
                  <a:lnTo>
                    <a:pt x="736" y="1432"/>
                  </a:lnTo>
                  <a:lnTo>
                    <a:pt x="718" y="1428"/>
                  </a:lnTo>
                  <a:lnTo>
                    <a:pt x="683" y="1419"/>
                  </a:lnTo>
                  <a:lnTo>
                    <a:pt x="639" y="1405"/>
                  </a:lnTo>
                  <a:lnTo>
                    <a:pt x="590" y="13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80" name="Freeform 76"/>
            <p:cNvSpPr>
              <a:spLocks/>
            </p:cNvSpPr>
            <p:nvPr/>
          </p:nvSpPr>
          <p:spPr bwMode="auto">
            <a:xfrm>
              <a:off x="2345661" y="5978445"/>
              <a:ext cx="127987" cy="123287"/>
            </a:xfrm>
            <a:custGeom>
              <a:avLst/>
              <a:gdLst>
                <a:gd name="T0" fmla="*/ 603 w 1063"/>
                <a:gd name="T1" fmla="*/ 1006 h 1024"/>
                <a:gd name="T2" fmla="*/ 564 w 1063"/>
                <a:gd name="T3" fmla="*/ 965 h 1024"/>
                <a:gd name="T4" fmla="*/ 511 w 1063"/>
                <a:gd name="T5" fmla="*/ 876 h 1024"/>
                <a:gd name="T6" fmla="*/ 490 w 1063"/>
                <a:gd name="T7" fmla="*/ 837 h 1024"/>
                <a:gd name="T8" fmla="*/ 465 w 1063"/>
                <a:gd name="T9" fmla="*/ 830 h 1024"/>
                <a:gd name="T10" fmla="*/ 416 w 1063"/>
                <a:gd name="T11" fmla="*/ 847 h 1024"/>
                <a:gd name="T12" fmla="*/ 355 w 1063"/>
                <a:gd name="T13" fmla="*/ 858 h 1024"/>
                <a:gd name="T14" fmla="*/ 237 w 1063"/>
                <a:gd name="T15" fmla="*/ 856 h 1024"/>
                <a:gd name="T16" fmla="*/ 178 w 1063"/>
                <a:gd name="T17" fmla="*/ 823 h 1024"/>
                <a:gd name="T18" fmla="*/ 53 w 1063"/>
                <a:gd name="T19" fmla="*/ 667 h 1024"/>
                <a:gd name="T20" fmla="*/ 3 w 1063"/>
                <a:gd name="T21" fmla="*/ 584 h 1024"/>
                <a:gd name="T22" fmla="*/ 7 w 1063"/>
                <a:gd name="T23" fmla="*/ 569 h 1024"/>
                <a:gd name="T24" fmla="*/ 50 w 1063"/>
                <a:gd name="T25" fmla="*/ 562 h 1024"/>
                <a:gd name="T26" fmla="*/ 77 w 1063"/>
                <a:gd name="T27" fmla="*/ 544 h 1024"/>
                <a:gd name="T28" fmla="*/ 97 w 1063"/>
                <a:gd name="T29" fmla="*/ 491 h 1024"/>
                <a:gd name="T30" fmla="*/ 101 w 1063"/>
                <a:gd name="T31" fmla="*/ 452 h 1024"/>
                <a:gd name="T32" fmla="*/ 64 w 1063"/>
                <a:gd name="T33" fmla="*/ 423 h 1024"/>
                <a:gd name="T34" fmla="*/ 36 w 1063"/>
                <a:gd name="T35" fmla="*/ 398 h 1024"/>
                <a:gd name="T36" fmla="*/ 55 w 1063"/>
                <a:gd name="T37" fmla="*/ 382 h 1024"/>
                <a:gd name="T38" fmla="*/ 171 w 1063"/>
                <a:gd name="T39" fmla="*/ 341 h 1024"/>
                <a:gd name="T40" fmla="*/ 249 w 1063"/>
                <a:gd name="T41" fmla="*/ 304 h 1024"/>
                <a:gd name="T42" fmla="*/ 288 w 1063"/>
                <a:gd name="T43" fmla="*/ 261 h 1024"/>
                <a:gd name="T44" fmla="*/ 351 w 1063"/>
                <a:gd name="T45" fmla="*/ 177 h 1024"/>
                <a:gd name="T46" fmla="*/ 381 w 1063"/>
                <a:gd name="T47" fmla="*/ 158 h 1024"/>
                <a:gd name="T48" fmla="*/ 432 w 1063"/>
                <a:gd name="T49" fmla="*/ 159 h 1024"/>
                <a:gd name="T50" fmla="*/ 504 w 1063"/>
                <a:gd name="T51" fmla="*/ 170 h 1024"/>
                <a:gd name="T52" fmla="*/ 524 w 1063"/>
                <a:gd name="T53" fmla="*/ 158 h 1024"/>
                <a:gd name="T54" fmla="*/ 541 w 1063"/>
                <a:gd name="T55" fmla="*/ 118 h 1024"/>
                <a:gd name="T56" fmla="*/ 563 w 1063"/>
                <a:gd name="T57" fmla="*/ 23 h 1024"/>
                <a:gd name="T58" fmla="*/ 585 w 1063"/>
                <a:gd name="T59" fmla="*/ 2 h 1024"/>
                <a:gd name="T60" fmla="*/ 648 w 1063"/>
                <a:gd name="T61" fmla="*/ 7 h 1024"/>
                <a:gd name="T62" fmla="*/ 795 w 1063"/>
                <a:gd name="T63" fmla="*/ 44 h 1024"/>
                <a:gd name="T64" fmla="*/ 819 w 1063"/>
                <a:gd name="T65" fmla="*/ 59 h 1024"/>
                <a:gd name="T66" fmla="*/ 817 w 1063"/>
                <a:gd name="T67" fmla="*/ 78 h 1024"/>
                <a:gd name="T68" fmla="*/ 784 w 1063"/>
                <a:gd name="T69" fmla="*/ 125 h 1024"/>
                <a:gd name="T70" fmla="*/ 743 w 1063"/>
                <a:gd name="T71" fmla="*/ 165 h 1024"/>
                <a:gd name="T72" fmla="*/ 732 w 1063"/>
                <a:gd name="T73" fmla="*/ 196 h 1024"/>
                <a:gd name="T74" fmla="*/ 737 w 1063"/>
                <a:gd name="T75" fmla="*/ 363 h 1024"/>
                <a:gd name="T76" fmla="*/ 842 w 1063"/>
                <a:gd name="T77" fmla="*/ 390 h 1024"/>
                <a:gd name="T78" fmla="*/ 879 w 1063"/>
                <a:gd name="T79" fmla="*/ 383 h 1024"/>
                <a:gd name="T80" fmla="*/ 909 w 1063"/>
                <a:gd name="T81" fmla="*/ 370 h 1024"/>
                <a:gd name="T82" fmla="*/ 927 w 1063"/>
                <a:gd name="T83" fmla="*/ 385 h 1024"/>
                <a:gd name="T84" fmla="*/ 978 w 1063"/>
                <a:gd name="T85" fmla="*/ 491 h 1024"/>
                <a:gd name="T86" fmla="*/ 1063 w 1063"/>
                <a:gd name="T87" fmla="*/ 645 h 1024"/>
                <a:gd name="T88" fmla="*/ 1041 w 1063"/>
                <a:gd name="T89" fmla="*/ 790 h 1024"/>
                <a:gd name="T90" fmla="*/ 1062 w 1063"/>
                <a:gd name="T91" fmla="*/ 838 h 1024"/>
                <a:gd name="T92" fmla="*/ 1055 w 1063"/>
                <a:gd name="T93" fmla="*/ 856 h 1024"/>
                <a:gd name="T94" fmla="*/ 1025 w 1063"/>
                <a:gd name="T95" fmla="*/ 870 h 1024"/>
                <a:gd name="T96" fmla="*/ 875 w 1063"/>
                <a:gd name="T97" fmla="*/ 907 h 1024"/>
                <a:gd name="T98" fmla="*/ 792 w 1063"/>
                <a:gd name="T99" fmla="*/ 937 h 1024"/>
                <a:gd name="T100" fmla="*/ 736 w 1063"/>
                <a:gd name="T101" fmla="*/ 995 h 1024"/>
                <a:gd name="T102" fmla="*/ 702 w 1063"/>
                <a:gd name="T103" fmla="*/ 1024 h 1024"/>
                <a:gd name="T104" fmla="*/ 656 w 1063"/>
                <a:gd name="T105" fmla="*/ 1019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3" h="1024">
                  <a:moveTo>
                    <a:pt x="637" y="1016"/>
                  </a:moveTo>
                  <a:lnTo>
                    <a:pt x="625" y="1014"/>
                  </a:lnTo>
                  <a:lnTo>
                    <a:pt x="614" y="1010"/>
                  </a:lnTo>
                  <a:lnTo>
                    <a:pt x="603" y="1006"/>
                  </a:lnTo>
                  <a:lnTo>
                    <a:pt x="593" y="999"/>
                  </a:lnTo>
                  <a:lnTo>
                    <a:pt x="583" y="990"/>
                  </a:lnTo>
                  <a:lnTo>
                    <a:pt x="574" y="979"/>
                  </a:lnTo>
                  <a:lnTo>
                    <a:pt x="564" y="965"/>
                  </a:lnTo>
                  <a:lnTo>
                    <a:pt x="553" y="947"/>
                  </a:lnTo>
                  <a:lnTo>
                    <a:pt x="537" y="921"/>
                  </a:lnTo>
                  <a:lnTo>
                    <a:pt x="522" y="896"/>
                  </a:lnTo>
                  <a:lnTo>
                    <a:pt x="511" y="876"/>
                  </a:lnTo>
                  <a:lnTo>
                    <a:pt x="505" y="862"/>
                  </a:lnTo>
                  <a:lnTo>
                    <a:pt x="501" y="849"/>
                  </a:lnTo>
                  <a:lnTo>
                    <a:pt x="494" y="841"/>
                  </a:lnTo>
                  <a:lnTo>
                    <a:pt x="490" y="837"/>
                  </a:lnTo>
                  <a:lnTo>
                    <a:pt x="486" y="834"/>
                  </a:lnTo>
                  <a:lnTo>
                    <a:pt x="482" y="833"/>
                  </a:lnTo>
                  <a:lnTo>
                    <a:pt x="476" y="832"/>
                  </a:lnTo>
                  <a:lnTo>
                    <a:pt x="465" y="830"/>
                  </a:lnTo>
                  <a:lnTo>
                    <a:pt x="453" y="832"/>
                  </a:lnTo>
                  <a:lnTo>
                    <a:pt x="439" y="836"/>
                  </a:lnTo>
                  <a:lnTo>
                    <a:pt x="424" y="843"/>
                  </a:lnTo>
                  <a:lnTo>
                    <a:pt x="416" y="847"/>
                  </a:lnTo>
                  <a:lnTo>
                    <a:pt x="406" y="849"/>
                  </a:lnTo>
                  <a:lnTo>
                    <a:pt x="395" y="852"/>
                  </a:lnTo>
                  <a:lnTo>
                    <a:pt x="383" y="855"/>
                  </a:lnTo>
                  <a:lnTo>
                    <a:pt x="355" y="858"/>
                  </a:lnTo>
                  <a:lnTo>
                    <a:pt x="326" y="860"/>
                  </a:lnTo>
                  <a:lnTo>
                    <a:pt x="295" y="860"/>
                  </a:lnTo>
                  <a:lnTo>
                    <a:pt x="264" y="859"/>
                  </a:lnTo>
                  <a:lnTo>
                    <a:pt x="237" y="856"/>
                  </a:lnTo>
                  <a:lnTo>
                    <a:pt x="212" y="851"/>
                  </a:lnTo>
                  <a:lnTo>
                    <a:pt x="204" y="847"/>
                  </a:lnTo>
                  <a:lnTo>
                    <a:pt x="192" y="837"/>
                  </a:lnTo>
                  <a:lnTo>
                    <a:pt x="178" y="823"/>
                  </a:lnTo>
                  <a:lnTo>
                    <a:pt x="163" y="805"/>
                  </a:lnTo>
                  <a:lnTo>
                    <a:pt x="127" y="764"/>
                  </a:lnTo>
                  <a:lnTo>
                    <a:pt x="88" y="716"/>
                  </a:lnTo>
                  <a:lnTo>
                    <a:pt x="53" y="667"/>
                  </a:lnTo>
                  <a:lnTo>
                    <a:pt x="24" y="623"/>
                  </a:lnTo>
                  <a:lnTo>
                    <a:pt x="13" y="605"/>
                  </a:lnTo>
                  <a:lnTo>
                    <a:pt x="6" y="590"/>
                  </a:lnTo>
                  <a:lnTo>
                    <a:pt x="3" y="584"/>
                  </a:lnTo>
                  <a:lnTo>
                    <a:pt x="2" y="579"/>
                  </a:lnTo>
                  <a:lnTo>
                    <a:pt x="0" y="574"/>
                  </a:lnTo>
                  <a:lnTo>
                    <a:pt x="2" y="572"/>
                  </a:lnTo>
                  <a:lnTo>
                    <a:pt x="7" y="569"/>
                  </a:lnTo>
                  <a:lnTo>
                    <a:pt x="16" y="565"/>
                  </a:lnTo>
                  <a:lnTo>
                    <a:pt x="28" y="563"/>
                  </a:lnTo>
                  <a:lnTo>
                    <a:pt x="42" y="562"/>
                  </a:lnTo>
                  <a:lnTo>
                    <a:pt x="50" y="562"/>
                  </a:lnTo>
                  <a:lnTo>
                    <a:pt x="58" y="561"/>
                  </a:lnTo>
                  <a:lnTo>
                    <a:pt x="65" y="557"/>
                  </a:lnTo>
                  <a:lnTo>
                    <a:pt x="72" y="551"/>
                  </a:lnTo>
                  <a:lnTo>
                    <a:pt x="77" y="544"/>
                  </a:lnTo>
                  <a:lnTo>
                    <a:pt x="82" y="535"/>
                  </a:lnTo>
                  <a:lnTo>
                    <a:pt x="87" y="522"/>
                  </a:lnTo>
                  <a:lnTo>
                    <a:pt x="91" y="507"/>
                  </a:lnTo>
                  <a:lnTo>
                    <a:pt x="97" y="491"/>
                  </a:lnTo>
                  <a:lnTo>
                    <a:pt x="99" y="477"/>
                  </a:lnTo>
                  <a:lnTo>
                    <a:pt x="101" y="467"/>
                  </a:lnTo>
                  <a:lnTo>
                    <a:pt x="101" y="458"/>
                  </a:lnTo>
                  <a:lnTo>
                    <a:pt x="101" y="452"/>
                  </a:lnTo>
                  <a:lnTo>
                    <a:pt x="98" y="447"/>
                  </a:lnTo>
                  <a:lnTo>
                    <a:pt x="94" y="442"/>
                  </a:lnTo>
                  <a:lnTo>
                    <a:pt x="87" y="438"/>
                  </a:lnTo>
                  <a:lnTo>
                    <a:pt x="64" y="423"/>
                  </a:lnTo>
                  <a:lnTo>
                    <a:pt x="46" y="412"/>
                  </a:lnTo>
                  <a:lnTo>
                    <a:pt x="40" y="407"/>
                  </a:lnTo>
                  <a:lnTo>
                    <a:pt x="38" y="403"/>
                  </a:lnTo>
                  <a:lnTo>
                    <a:pt x="36" y="398"/>
                  </a:lnTo>
                  <a:lnTo>
                    <a:pt x="38" y="394"/>
                  </a:lnTo>
                  <a:lnTo>
                    <a:pt x="40" y="390"/>
                  </a:lnTo>
                  <a:lnTo>
                    <a:pt x="47" y="386"/>
                  </a:lnTo>
                  <a:lnTo>
                    <a:pt x="55" y="382"/>
                  </a:lnTo>
                  <a:lnTo>
                    <a:pt x="65" y="378"/>
                  </a:lnTo>
                  <a:lnTo>
                    <a:pt x="94" y="367"/>
                  </a:lnTo>
                  <a:lnTo>
                    <a:pt x="134" y="353"/>
                  </a:lnTo>
                  <a:lnTo>
                    <a:pt x="171" y="341"/>
                  </a:lnTo>
                  <a:lnTo>
                    <a:pt x="200" y="331"/>
                  </a:lnTo>
                  <a:lnTo>
                    <a:pt x="223" y="320"/>
                  </a:lnTo>
                  <a:lnTo>
                    <a:pt x="241" y="309"/>
                  </a:lnTo>
                  <a:lnTo>
                    <a:pt x="249" y="304"/>
                  </a:lnTo>
                  <a:lnTo>
                    <a:pt x="258" y="297"/>
                  </a:lnTo>
                  <a:lnTo>
                    <a:pt x="264" y="290"/>
                  </a:lnTo>
                  <a:lnTo>
                    <a:pt x="271" y="282"/>
                  </a:lnTo>
                  <a:lnTo>
                    <a:pt x="288" y="261"/>
                  </a:lnTo>
                  <a:lnTo>
                    <a:pt x="306" y="235"/>
                  </a:lnTo>
                  <a:lnTo>
                    <a:pt x="326" y="206"/>
                  </a:lnTo>
                  <a:lnTo>
                    <a:pt x="343" y="185"/>
                  </a:lnTo>
                  <a:lnTo>
                    <a:pt x="351" y="177"/>
                  </a:lnTo>
                  <a:lnTo>
                    <a:pt x="359" y="170"/>
                  </a:lnTo>
                  <a:lnTo>
                    <a:pt x="366" y="165"/>
                  </a:lnTo>
                  <a:lnTo>
                    <a:pt x="374" y="161"/>
                  </a:lnTo>
                  <a:lnTo>
                    <a:pt x="381" y="158"/>
                  </a:lnTo>
                  <a:lnTo>
                    <a:pt x="390" y="155"/>
                  </a:lnTo>
                  <a:lnTo>
                    <a:pt x="399" y="155"/>
                  </a:lnTo>
                  <a:lnTo>
                    <a:pt x="409" y="155"/>
                  </a:lnTo>
                  <a:lnTo>
                    <a:pt x="432" y="159"/>
                  </a:lnTo>
                  <a:lnTo>
                    <a:pt x="460" y="165"/>
                  </a:lnTo>
                  <a:lnTo>
                    <a:pt x="480" y="169"/>
                  </a:lnTo>
                  <a:lnTo>
                    <a:pt x="497" y="170"/>
                  </a:lnTo>
                  <a:lnTo>
                    <a:pt x="504" y="170"/>
                  </a:lnTo>
                  <a:lnTo>
                    <a:pt x="509" y="169"/>
                  </a:lnTo>
                  <a:lnTo>
                    <a:pt x="515" y="166"/>
                  </a:lnTo>
                  <a:lnTo>
                    <a:pt x="520" y="163"/>
                  </a:lnTo>
                  <a:lnTo>
                    <a:pt x="524" y="158"/>
                  </a:lnTo>
                  <a:lnTo>
                    <a:pt x="528" y="152"/>
                  </a:lnTo>
                  <a:lnTo>
                    <a:pt x="531" y="145"/>
                  </a:lnTo>
                  <a:lnTo>
                    <a:pt x="535" y="139"/>
                  </a:lnTo>
                  <a:lnTo>
                    <a:pt x="541" y="118"/>
                  </a:lnTo>
                  <a:lnTo>
                    <a:pt x="546" y="92"/>
                  </a:lnTo>
                  <a:lnTo>
                    <a:pt x="552" y="57"/>
                  </a:lnTo>
                  <a:lnTo>
                    <a:pt x="559" y="33"/>
                  </a:lnTo>
                  <a:lnTo>
                    <a:pt x="563" y="23"/>
                  </a:lnTo>
                  <a:lnTo>
                    <a:pt x="567" y="15"/>
                  </a:lnTo>
                  <a:lnTo>
                    <a:pt x="571" y="9"/>
                  </a:lnTo>
                  <a:lnTo>
                    <a:pt x="578" y="5"/>
                  </a:lnTo>
                  <a:lnTo>
                    <a:pt x="585" y="2"/>
                  </a:lnTo>
                  <a:lnTo>
                    <a:pt x="594" y="1"/>
                  </a:lnTo>
                  <a:lnTo>
                    <a:pt x="604" y="0"/>
                  </a:lnTo>
                  <a:lnTo>
                    <a:pt x="616" y="1"/>
                  </a:lnTo>
                  <a:lnTo>
                    <a:pt x="648" y="7"/>
                  </a:lnTo>
                  <a:lnTo>
                    <a:pt x="688" y="15"/>
                  </a:lnTo>
                  <a:lnTo>
                    <a:pt x="731" y="26"/>
                  </a:lnTo>
                  <a:lnTo>
                    <a:pt x="768" y="35"/>
                  </a:lnTo>
                  <a:lnTo>
                    <a:pt x="795" y="44"/>
                  </a:lnTo>
                  <a:lnTo>
                    <a:pt x="810" y="49"/>
                  </a:lnTo>
                  <a:lnTo>
                    <a:pt x="813" y="52"/>
                  </a:lnTo>
                  <a:lnTo>
                    <a:pt x="816" y="55"/>
                  </a:lnTo>
                  <a:lnTo>
                    <a:pt x="819" y="59"/>
                  </a:lnTo>
                  <a:lnTo>
                    <a:pt x="819" y="63"/>
                  </a:lnTo>
                  <a:lnTo>
                    <a:pt x="819" y="67"/>
                  </a:lnTo>
                  <a:lnTo>
                    <a:pt x="819" y="73"/>
                  </a:lnTo>
                  <a:lnTo>
                    <a:pt x="817" y="78"/>
                  </a:lnTo>
                  <a:lnTo>
                    <a:pt x="814" y="84"/>
                  </a:lnTo>
                  <a:lnTo>
                    <a:pt x="808" y="97"/>
                  </a:lnTo>
                  <a:lnTo>
                    <a:pt x="797" y="110"/>
                  </a:lnTo>
                  <a:lnTo>
                    <a:pt x="784" y="125"/>
                  </a:lnTo>
                  <a:lnTo>
                    <a:pt x="769" y="140"/>
                  </a:lnTo>
                  <a:lnTo>
                    <a:pt x="757" y="150"/>
                  </a:lnTo>
                  <a:lnTo>
                    <a:pt x="747" y="161"/>
                  </a:lnTo>
                  <a:lnTo>
                    <a:pt x="743" y="165"/>
                  </a:lnTo>
                  <a:lnTo>
                    <a:pt x="740" y="170"/>
                  </a:lnTo>
                  <a:lnTo>
                    <a:pt x="737" y="176"/>
                  </a:lnTo>
                  <a:lnTo>
                    <a:pt x="735" y="181"/>
                  </a:lnTo>
                  <a:lnTo>
                    <a:pt x="732" y="196"/>
                  </a:lnTo>
                  <a:lnTo>
                    <a:pt x="732" y="214"/>
                  </a:lnTo>
                  <a:lnTo>
                    <a:pt x="732" y="238"/>
                  </a:lnTo>
                  <a:lnTo>
                    <a:pt x="733" y="268"/>
                  </a:lnTo>
                  <a:lnTo>
                    <a:pt x="737" y="363"/>
                  </a:lnTo>
                  <a:lnTo>
                    <a:pt x="798" y="381"/>
                  </a:lnTo>
                  <a:lnTo>
                    <a:pt x="816" y="386"/>
                  </a:lnTo>
                  <a:lnTo>
                    <a:pt x="830" y="389"/>
                  </a:lnTo>
                  <a:lnTo>
                    <a:pt x="842" y="390"/>
                  </a:lnTo>
                  <a:lnTo>
                    <a:pt x="853" y="392"/>
                  </a:lnTo>
                  <a:lnTo>
                    <a:pt x="863" y="390"/>
                  </a:lnTo>
                  <a:lnTo>
                    <a:pt x="871" y="387"/>
                  </a:lnTo>
                  <a:lnTo>
                    <a:pt x="879" y="383"/>
                  </a:lnTo>
                  <a:lnTo>
                    <a:pt x="887" y="378"/>
                  </a:lnTo>
                  <a:lnTo>
                    <a:pt x="897" y="372"/>
                  </a:lnTo>
                  <a:lnTo>
                    <a:pt x="905" y="370"/>
                  </a:lnTo>
                  <a:lnTo>
                    <a:pt x="909" y="370"/>
                  </a:lnTo>
                  <a:lnTo>
                    <a:pt x="912" y="371"/>
                  </a:lnTo>
                  <a:lnTo>
                    <a:pt x="916" y="372"/>
                  </a:lnTo>
                  <a:lnTo>
                    <a:pt x="919" y="375"/>
                  </a:lnTo>
                  <a:lnTo>
                    <a:pt x="927" y="385"/>
                  </a:lnTo>
                  <a:lnTo>
                    <a:pt x="935" y="400"/>
                  </a:lnTo>
                  <a:lnTo>
                    <a:pt x="946" y="422"/>
                  </a:lnTo>
                  <a:lnTo>
                    <a:pt x="960" y="451"/>
                  </a:lnTo>
                  <a:lnTo>
                    <a:pt x="978" y="491"/>
                  </a:lnTo>
                  <a:lnTo>
                    <a:pt x="999" y="530"/>
                  </a:lnTo>
                  <a:lnTo>
                    <a:pt x="1018" y="566"/>
                  </a:lnTo>
                  <a:lnTo>
                    <a:pt x="1032" y="592"/>
                  </a:lnTo>
                  <a:lnTo>
                    <a:pt x="1063" y="645"/>
                  </a:lnTo>
                  <a:lnTo>
                    <a:pt x="1025" y="684"/>
                  </a:lnTo>
                  <a:lnTo>
                    <a:pt x="986" y="726"/>
                  </a:lnTo>
                  <a:lnTo>
                    <a:pt x="1028" y="772"/>
                  </a:lnTo>
                  <a:lnTo>
                    <a:pt x="1041" y="790"/>
                  </a:lnTo>
                  <a:lnTo>
                    <a:pt x="1052" y="805"/>
                  </a:lnTo>
                  <a:lnTo>
                    <a:pt x="1059" y="819"/>
                  </a:lnTo>
                  <a:lnTo>
                    <a:pt x="1062" y="833"/>
                  </a:lnTo>
                  <a:lnTo>
                    <a:pt x="1062" y="838"/>
                  </a:lnTo>
                  <a:lnTo>
                    <a:pt x="1062" y="844"/>
                  </a:lnTo>
                  <a:lnTo>
                    <a:pt x="1061" y="848"/>
                  </a:lnTo>
                  <a:lnTo>
                    <a:pt x="1058" y="854"/>
                  </a:lnTo>
                  <a:lnTo>
                    <a:pt x="1055" y="856"/>
                  </a:lnTo>
                  <a:lnTo>
                    <a:pt x="1051" y="860"/>
                  </a:lnTo>
                  <a:lnTo>
                    <a:pt x="1045" y="863"/>
                  </a:lnTo>
                  <a:lnTo>
                    <a:pt x="1040" y="866"/>
                  </a:lnTo>
                  <a:lnTo>
                    <a:pt x="1025" y="870"/>
                  </a:lnTo>
                  <a:lnTo>
                    <a:pt x="995" y="878"/>
                  </a:lnTo>
                  <a:lnTo>
                    <a:pt x="955" y="888"/>
                  </a:lnTo>
                  <a:lnTo>
                    <a:pt x="909" y="899"/>
                  </a:lnTo>
                  <a:lnTo>
                    <a:pt x="875" y="907"/>
                  </a:lnTo>
                  <a:lnTo>
                    <a:pt x="847" y="914"/>
                  </a:lnTo>
                  <a:lnTo>
                    <a:pt x="825" y="921"/>
                  </a:lnTo>
                  <a:lnTo>
                    <a:pt x="808" y="928"/>
                  </a:lnTo>
                  <a:lnTo>
                    <a:pt x="792" y="937"/>
                  </a:lnTo>
                  <a:lnTo>
                    <a:pt x="780" y="947"/>
                  </a:lnTo>
                  <a:lnTo>
                    <a:pt x="766" y="959"/>
                  </a:lnTo>
                  <a:lnTo>
                    <a:pt x="754" y="975"/>
                  </a:lnTo>
                  <a:lnTo>
                    <a:pt x="736" y="995"/>
                  </a:lnTo>
                  <a:lnTo>
                    <a:pt x="720" y="1010"/>
                  </a:lnTo>
                  <a:lnTo>
                    <a:pt x="713" y="1017"/>
                  </a:lnTo>
                  <a:lnTo>
                    <a:pt x="707" y="1021"/>
                  </a:lnTo>
                  <a:lnTo>
                    <a:pt x="702" y="1024"/>
                  </a:lnTo>
                  <a:lnTo>
                    <a:pt x="698" y="1024"/>
                  </a:lnTo>
                  <a:lnTo>
                    <a:pt x="688" y="1023"/>
                  </a:lnTo>
                  <a:lnTo>
                    <a:pt x="674" y="1021"/>
                  </a:lnTo>
                  <a:lnTo>
                    <a:pt x="656" y="1019"/>
                  </a:lnTo>
                  <a:lnTo>
                    <a:pt x="637" y="10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81" name="Freeform 77"/>
            <p:cNvSpPr>
              <a:spLocks/>
            </p:cNvSpPr>
            <p:nvPr/>
          </p:nvSpPr>
          <p:spPr bwMode="auto">
            <a:xfrm>
              <a:off x="2212612" y="5901436"/>
              <a:ext cx="198850" cy="142087"/>
            </a:xfrm>
            <a:custGeom>
              <a:avLst/>
              <a:gdLst>
                <a:gd name="T0" fmla="*/ 428 w 1652"/>
                <a:gd name="T1" fmla="*/ 73 h 1177"/>
                <a:gd name="T2" fmla="*/ 322 w 1652"/>
                <a:gd name="T3" fmla="*/ 109 h 1177"/>
                <a:gd name="T4" fmla="*/ 212 w 1652"/>
                <a:gd name="T5" fmla="*/ 133 h 1177"/>
                <a:gd name="T6" fmla="*/ 15 w 1652"/>
                <a:gd name="T7" fmla="*/ 206 h 1177"/>
                <a:gd name="T8" fmla="*/ 66 w 1652"/>
                <a:gd name="T9" fmla="*/ 327 h 1177"/>
                <a:gd name="T10" fmla="*/ 154 w 1652"/>
                <a:gd name="T11" fmla="*/ 571 h 1177"/>
                <a:gd name="T12" fmla="*/ 237 w 1652"/>
                <a:gd name="T13" fmla="*/ 799 h 1177"/>
                <a:gd name="T14" fmla="*/ 284 w 1652"/>
                <a:gd name="T15" fmla="*/ 920 h 1177"/>
                <a:gd name="T16" fmla="*/ 304 w 1652"/>
                <a:gd name="T17" fmla="*/ 968 h 1177"/>
                <a:gd name="T18" fmla="*/ 344 w 1652"/>
                <a:gd name="T19" fmla="*/ 925 h 1177"/>
                <a:gd name="T20" fmla="*/ 392 w 1652"/>
                <a:gd name="T21" fmla="*/ 865 h 1177"/>
                <a:gd name="T22" fmla="*/ 424 w 1652"/>
                <a:gd name="T23" fmla="*/ 839 h 1177"/>
                <a:gd name="T24" fmla="*/ 443 w 1652"/>
                <a:gd name="T25" fmla="*/ 836 h 1177"/>
                <a:gd name="T26" fmla="*/ 460 w 1652"/>
                <a:gd name="T27" fmla="*/ 846 h 1177"/>
                <a:gd name="T28" fmla="*/ 483 w 1652"/>
                <a:gd name="T29" fmla="*/ 884 h 1177"/>
                <a:gd name="T30" fmla="*/ 508 w 1652"/>
                <a:gd name="T31" fmla="*/ 954 h 1177"/>
                <a:gd name="T32" fmla="*/ 608 w 1652"/>
                <a:gd name="T33" fmla="*/ 1064 h 1177"/>
                <a:gd name="T34" fmla="*/ 675 w 1652"/>
                <a:gd name="T35" fmla="*/ 1066 h 1177"/>
                <a:gd name="T36" fmla="*/ 768 w 1652"/>
                <a:gd name="T37" fmla="*/ 1064 h 1177"/>
                <a:gd name="T38" fmla="*/ 983 w 1652"/>
                <a:gd name="T39" fmla="*/ 1060 h 1177"/>
                <a:gd name="T40" fmla="*/ 1052 w 1652"/>
                <a:gd name="T41" fmla="*/ 1152 h 1177"/>
                <a:gd name="T42" fmla="*/ 1078 w 1652"/>
                <a:gd name="T43" fmla="*/ 1174 h 1177"/>
                <a:gd name="T44" fmla="*/ 1106 w 1652"/>
                <a:gd name="T45" fmla="*/ 1177 h 1177"/>
                <a:gd name="T46" fmla="*/ 1126 w 1652"/>
                <a:gd name="T47" fmla="*/ 1167 h 1177"/>
                <a:gd name="T48" fmla="*/ 1146 w 1652"/>
                <a:gd name="T49" fmla="*/ 1154 h 1177"/>
                <a:gd name="T50" fmla="*/ 1159 w 1652"/>
                <a:gd name="T51" fmla="*/ 1132 h 1177"/>
                <a:gd name="T52" fmla="*/ 1161 w 1652"/>
                <a:gd name="T53" fmla="*/ 1115 h 1177"/>
                <a:gd name="T54" fmla="*/ 1147 w 1652"/>
                <a:gd name="T55" fmla="*/ 1099 h 1177"/>
                <a:gd name="T56" fmla="*/ 1084 w 1652"/>
                <a:gd name="T57" fmla="*/ 1060 h 1177"/>
                <a:gd name="T58" fmla="*/ 1055 w 1652"/>
                <a:gd name="T59" fmla="*/ 1041 h 1177"/>
                <a:gd name="T60" fmla="*/ 1049 w 1652"/>
                <a:gd name="T61" fmla="*/ 1026 h 1177"/>
                <a:gd name="T62" fmla="*/ 1065 w 1652"/>
                <a:gd name="T63" fmla="*/ 1007 h 1177"/>
                <a:gd name="T64" fmla="*/ 1087 w 1652"/>
                <a:gd name="T65" fmla="*/ 994 h 1177"/>
                <a:gd name="T66" fmla="*/ 1170 w 1652"/>
                <a:gd name="T67" fmla="*/ 974 h 1177"/>
                <a:gd name="T68" fmla="*/ 1282 w 1652"/>
                <a:gd name="T69" fmla="*/ 938 h 1177"/>
                <a:gd name="T70" fmla="*/ 1313 w 1652"/>
                <a:gd name="T71" fmla="*/ 924 h 1177"/>
                <a:gd name="T72" fmla="*/ 1338 w 1652"/>
                <a:gd name="T73" fmla="*/ 905 h 1177"/>
                <a:gd name="T74" fmla="*/ 1371 w 1652"/>
                <a:gd name="T75" fmla="*/ 865 h 1177"/>
                <a:gd name="T76" fmla="*/ 1529 w 1652"/>
                <a:gd name="T77" fmla="*/ 755 h 1177"/>
                <a:gd name="T78" fmla="*/ 1583 w 1652"/>
                <a:gd name="T79" fmla="*/ 760 h 1177"/>
                <a:gd name="T80" fmla="*/ 1599 w 1652"/>
                <a:gd name="T81" fmla="*/ 755 h 1177"/>
                <a:gd name="T82" fmla="*/ 1606 w 1652"/>
                <a:gd name="T83" fmla="*/ 740 h 1177"/>
                <a:gd name="T84" fmla="*/ 1621 w 1652"/>
                <a:gd name="T85" fmla="*/ 683 h 1177"/>
                <a:gd name="T86" fmla="*/ 1643 w 1652"/>
                <a:gd name="T87" fmla="*/ 616 h 1177"/>
                <a:gd name="T88" fmla="*/ 1652 w 1652"/>
                <a:gd name="T89" fmla="*/ 564 h 1177"/>
                <a:gd name="T90" fmla="*/ 1650 w 1652"/>
                <a:gd name="T91" fmla="*/ 491 h 1177"/>
                <a:gd name="T92" fmla="*/ 1509 w 1652"/>
                <a:gd name="T93" fmla="*/ 194 h 1177"/>
                <a:gd name="T94" fmla="*/ 1393 w 1652"/>
                <a:gd name="T95" fmla="*/ 66 h 1177"/>
                <a:gd name="T96" fmla="*/ 1362 w 1652"/>
                <a:gd name="T97" fmla="*/ 39 h 1177"/>
                <a:gd name="T98" fmla="*/ 1337 w 1652"/>
                <a:gd name="T99" fmla="*/ 52 h 1177"/>
                <a:gd name="T100" fmla="*/ 1305 w 1652"/>
                <a:gd name="T101" fmla="*/ 83 h 1177"/>
                <a:gd name="T102" fmla="*/ 1280 w 1652"/>
                <a:gd name="T103" fmla="*/ 95 h 1177"/>
                <a:gd name="T104" fmla="*/ 1219 w 1652"/>
                <a:gd name="T105" fmla="*/ 110 h 1177"/>
                <a:gd name="T106" fmla="*/ 1011 w 1652"/>
                <a:gd name="T107" fmla="*/ 135 h 1177"/>
                <a:gd name="T108" fmla="*/ 890 w 1652"/>
                <a:gd name="T109" fmla="*/ 263 h 1177"/>
                <a:gd name="T110" fmla="*/ 862 w 1652"/>
                <a:gd name="T111" fmla="*/ 282 h 1177"/>
                <a:gd name="T112" fmla="*/ 843 w 1652"/>
                <a:gd name="T113" fmla="*/ 271 h 1177"/>
                <a:gd name="T114" fmla="*/ 770 w 1652"/>
                <a:gd name="T115" fmla="*/ 194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52" h="1177">
                  <a:moveTo>
                    <a:pt x="605" y="0"/>
                  </a:moveTo>
                  <a:lnTo>
                    <a:pt x="465" y="58"/>
                  </a:lnTo>
                  <a:lnTo>
                    <a:pt x="428" y="73"/>
                  </a:lnTo>
                  <a:lnTo>
                    <a:pt x="392" y="87"/>
                  </a:lnTo>
                  <a:lnTo>
                    <a:pt x="356" y="98"/>
                  </a:lnTo>
                  <a:lnTo>
                    <a:pt x="322" y="109"/>
                  </a:lnTo>
                  <a:lnTo>
                    <a:pt x="286" y="118"/>
                  </a:lnTo>
                  <a:lnTo>
                    <a:pt x="249" y="127"/>
                  </a:lnTo>
                  <a:lnTo>
                    <a:pt x="212" y="133"/>
                  </a:lnTo>
                  <a:lnTo>
                    <a:pt x="172" y="140"/>
                  </a:lnTo>
                  <a:lnTo>
                    <a:pt x="0" y="180"/>
                  </a:lnTo>
                  <a:lnTo>
                    <a:pt x="15" y="206"/>
                  </a:lnTo>
                  <a:lnTo>
                    <a:pt x="31" y="238"/>
                  </a:lnTo>
                  <a:lnTo>
                    <a:pt x="47" y="276"/>
                  </a:lnTo>
                  <a:lnTo>
                    <a:pt x="66" y="327"/>
                  </a:lnTo>
                  <a:lnTo>
                    <a:pt x="90" y="391"/>
                  </a:lnTo>
                  <a:lnTo>
                    <a:pt x="119" y="470"/>
                  </a:lnTo>
                  <a:lnTo>
                    <a:pt x="154" y="571"/>
                  </a:lnTo>
                  <a:lnTo>
                    <a:pt x="198" y="692"/>
                  </a:lnTo>
                  <a:lnTo>
                    <a:pt x="218" y="748"/>
                  </a:lnTo>
                  <a:lnTo>
                    <a:pt x="237" y="799"/>
                  </a:lnTo>
                  <a:lnTo>
                    <a:pt x="255" y="846"/>
                  </a:lnTo>
                  <a:lnTo>
                    <a:pt x="270" y="887"/>
                  </a:lnTo>
                  <a:lnTo>
                    <a:pt x="284" y="920"/>
                  </a:lnTo>
                  <a:lnTo>
                    <a:pt x="293" y="946"/>
                  </a:lnTo>
                  <a:lnTo>
                    <a:pt x="300" y="963"/>
                  </a:lnTo>
                  <a:lnTo>
                    <a:pt x="304" y="968"/>
                  </a:lnTo>
                  <a:lnTo>
                    <a:pt x="312" y="963"/>
                  </a:lnTo>
                  <a:lnTo>
                    <a:pt x="326" y="947"/>
                  </a:lnTo>
                  <a:lnTo>
                    <a:pt x="344" y="925"/>
                  </a:lnTo>
                  <a:lnTo>
                    <a:pt x="366" y="898"/>
                  </a:lnTo>
                  <a:lnTo>
                    <a:pt x="380" y="880"/>
                  </a:lnTo>
                  <a:lnTo>
                    <a:pt x="392" y="865"/>
                  </a:lnTo>
                  <a:lnTo>
                    <a:pt x="403" y="854"/>
                  </a:lnTo>
                  <a:lnTo>
                    <a:pt x="414" y="844"/>
                  </a:lnTo>
                  <a:lnTo>
                    <a:pt x="424" y="839"/>
                  </a:lnTo>
                  <a:lnTo>
                    <a:pt x="433" y="836"/>
                  </a:lnTo>
                  <a:lnTo>
                    <a:pt x="438" y="836"/>
                  </a:lnTo>
                  <a:lnTo>
                    <a:pt x="443" y="836"/>
                  </a:lnTo>
                  <a:lnTo>
                    <a:pt x="447" y="837"/>
                  </a:lnTo>
                  <a:lnTo>
                    <a:pt x="451" y="839"/>
                  </a:lnTo>
                  <a:lnTo>
                    <a:pt x="460" y="846"/>
                  </a:lnTo>
                  <a:lnTo>
                    <a:pt x="468" y="855"/>
                  </a:lnTo>
                  <a:lnTo>
                    <a:pt x="475" y="869"/>
                  </a:lnTo>
                  <a:lnTo>
                    <a:pt x="483" y="884"/>
                  </a:lnTo>
                  <a:lnTo>
                    <a:pt x="491" y="905"/>
                  </a:lnTo>
                  <a:lnTo>
                    <a:pt x="499" y="928"/>
                  </a:lnTo>
                  <a:lnTo>
                    <a:pt x="508" y="954"/>
                  </a:lnTo>
                  <a:lnTo>
                    <a:pt x="517" y="986"/>
                  </a:lnTo>
                  <a:lnTo>
                    <a:pt x="539" y="1063"/>
                  </a:lnTo>
                  <a:lnTo>
                    <a:pt x="608" y="1064"/>
                  </a:lnTo>
                  <a:lnTo>
                    <a:pt x="626" y="1064"/>
                  </a:lnTo>
                  <a:lnTo>
                    <a:pt x="648" y="1066"/>
                  </a:lnTo>
                  <a:lnTo>
                    <a:pt x="675" y="1066"/>
                  </a:lnTo>
                  <a:lnTo>
                    <a:pt x="704" y="1066"/>
                  </a:lnTo>
                  <a:lnTo>
                    <a:pt x="736" y="1066"/>
                  </a:lnTo>
                  <a:lnTo>
                    <a:pt x="768" y="1064"/>
                  </a:lnTo>
                  <a:lnTo>
                    <a:pt x="801" y="1064"/>
                  </a:lnTo>
                  <a:lnTo>
                    <a:pt x="832" y="1063"/>
                  </a:lnTo>
                  <a:lnTo>
                    <a:pt x="983" y="1060"/>
                  </a:lnTo>
                  <a:lnTo>
                    <a:pt x="1027" y="1122"/>
                  </a:lnTo>
                  <a:lnTo>
                    <a:pt x="1041" y="1139"/>
                  </a:lnTo>
                  <a:lnTo>
                    <a:pt x="1052" y="1152"/>
                  </a:lnTo>
                  <a:lnTo>
                    <a:pt x="1062" y="1163"/>
                  </a:lnTo>
                  <a:lnTo>
                    <a:pt x="1070" y="1170"/>
                  </a:lnTo>
                  <a:lnTo>
                    <a:pt x="1078" y="1174"/>
                  </a:lnTo>
                  <a:lnTo>
                    <a:pt x="1087" y="1177"/>
                  </a:lnTo>
                  <a:lnTo>
                    <a:pt x="1096" y="1177"/>
                  </a:lnTo>
                  <a:lnTo>
                    <a:pt x="1106" y="1177"/>
                  </a:lnTo>
                  <a:lnTo>
                    <a:pt x="1113" y="1174"/>
                  </a:lnTo>
                  <a:lnTo>
                    <a:pt x="1120" y="1172"/>
                  </a:lnTo>
                  <a:lnTo>
                    <a:pt x="1126" y="1167"/>
                  </a:lnTo>
                  <a:lnTo>
                    <a:pt x="1133" y="1163"/>
                  </a:lnTo>
                  <a:lnTo>
                    <a:pt x="1140" y="1159"/>
                  </a:lnTo>
                  <a:lnTo>
                    <a:pt x="1146" y="1154"/>
                  </a:lnTo>
                  <a:lnTo>
                    <a:pt x="1151" y="1148"/>
                  </a:lnTo>
                  <a:lnTo>
                    <a:pt x="1155" y="1143"/>
                  </a:lnTo>
                  <a:lnTo>
                    <a:pt x="1159" y="1132"/>
                  </a:lnTo>
                  <a:lnTo>
                    <a:pt x="1162" y="1122"/>
                  </a:lnTo>
                  <a:lnTo>
                    <a:pt x="1162" y="1119"/>
                  </a:lnTo>
                  <a:lnTo>
                    <a:pt x="1161" y="1115"/>
                  </a:lnTo>
                  <a:lnTo>
                    <a:pt x="1159" y="1111"/>
                  </a:lnTo>
                  <a:lnTo>
                    <a:pt x="1157" y="1107"/>
                  </a:lnTo>
                  <a:lnTo>
                    <a:pt x="1147" y="1099"/>
                  </a:lnTo>
                  <a:lnTo>
                    <a:pt x="1132" y="1088"/>
                  </a:lnTo>
                  <a:lnTo>
                    <a:pt x="1111" y="1075"/>
                  </a:lnTo>
                  <a:lnTo>
                    <a:pt x="1084" y="1060"/>
                  </a:lnTo>
                  <a:lnTo>
                    <a:pt x="1071" y="1053"/>
                  </a:lnTo>
                  <a:lnTo>
                    <a:pt x="1062" y="1046"/>
                  </a:lnTo>
                  <a:lnTo>
                    <a:pt x="1055" y="1041"/>
                  </a:lnTo>
                  <a:lnTo>
                    <a:pt x="1051" y="1037"/>
                  </a:lnTo>
                  <a:lnTo>
                    <a:pt x="1049" y="1031"/>
                  </a:lnTo>
                  <a:lnTo>
                    <a:pt x="1049" y="1026"/>
                  </a:lnTo>
                  <a:lnTo>
                    <a:pt x="1052" y="1022"/>
                  </a:lnTo>
                  <a:lnTo>
                    <a:pt x="1056" y="1015"/>
                  </a:lnTo>
                  <a:lnTo>
                    <a:pt x="1065" y="1007"/>
                  </a:lnTo>
                  <a:lnTo>
                    <a:pt x="1071" y="1001"/>
                  </a:lnTo>
                  <a:lnTo>
                    <a:pt x="1080" y="997"/>
                  </a:lnTo>
                  <a:lnTo>
                    <a:pt x="1087" y="994"/>
                  </a:lnTo>
                  <a:lnTo>
                    <a:pt x="1102" y="991"/>
                  </a:lnTo>
                  <a:lnTo>
                    <a:pt x="1131" y="985"/>
                  </a:lnTo>
                  <a:lnTo>
                    <a:pt x="1170" y="974"/>
                  </a:lnTo>
                  <a:lnTo>
                    <a:pt x="1216" y="960"/>
                  </a:lnTo>
                  <a:lnTo>
                    <a:pt x="1253" y="947"/>
                  </a:lnTo>
                  <a:lnTo>
                    <a:pt x="1282" y="938"/>
                  </a:lnTo>
                  <a:lnTo>
                    <a:pt x="1293" y="934"/>
                  </a:lnTo>
                  <a:lnTo>
                    <a:pt x="1304" y="928"/>
                  </a:lnTo>
                  <a:lnTo>
                    <a:pt x="1313" y="924"/>
                  </a:lnTo>
                  <a:lnTo>
                    <a:pt x="1322" y="917"/>
                  </a:lnTo>
                  <a:lnTo>
                    <a:pt x="1330" y="912"/>
                  </a:lnTo>
                  <a:lnTo>
                    <a:pt x="1338" y="905"/>
                  </a:lnTo>
                  <a:lnTo>
                    <a:pt x="1346" y="897"/>
                  </a:lnTo>
                  <a:lnTo>
                    <a:pt x="1353" y="888"/>
                  </a:lnTo>
                  <a:lnTo>
                    <a:pt x="1371" y="865"/>
                  </a:lnTo>
                  <a:lnTo>
                    <a:pt x="1392" y="836"/>
                  </a:lnTo>
                  <a:lnTo>
                    <a:pt x="1455" y="748"/>
                  </a:lnTo>
                  <a:lnTo>
                    <a:pt x="1529" y="755"/>
                  </a:lnTo>
                  <a:lnTo>
                    <a:pt x="1553" y="758"/>
                  </a:lnTo>
                  <a:lnTo>
                    <a:pt x="1571" y="759"/>
                  </a:lnTo>
                  <a:lnTo>
                    <a:pt x="1583" y="760"/>
                  </a:lnTo>
                  <a:lnTo>
                    <a:pt x="1593" y="759"/>
                  </a:lnTo>
                  <a:lnTo>
                    <a:pt x="1597" y="758"/>
                  </a:lnTo>
                  <a:lnTo>
                    <a:pt x="1599" y="755"/>
                  </a:lnTo>
                  <a:lnTo>
                    <a:pt x="1601" y="752"/>
                  </a:lnTo>
                  <a:lnTo>
                    <a:pt x="1604" y="749"/>
                  </a:lnTo>
                  <a:lnTo>
                    <a:pt x="1606" y="740"/>
                  </a:lnTo>
                  <a:lnTo>
                    <a:pt x="1609" y="727"/>
                  </a:lnTo>
                  <a:lnTo>
                    <a:pt x="1615" y="708"/>
                  </a:lnTo>
                  <a:lnTo>
                    <a:pt x="1621" y="683"/>
                  </a:lnTo>
                  <a:lnTo>
                    <a:pt x="1630" y="657"/>
                  </a:lnTo>
                  <a:lnTo>
                    <a:pt x="1638" y="631"/>
                  </a:lnTo>
                  <a:lnTo>
                    <a:pt x="1643" y="616"/>
                  </a:lnTo>
                  <a:lnTo>
                    <a:pt x="1648" y="600"/>
                  </a:lnTo>
                  <a:lnTo>
                    <a:pt x="1650" y="583"/>
                  </a:lnTo>
                  <a:lnTo>
                    <a:pt x="1652" y="564"/>
                  </a:lnTo>
                  <a:lnTo>
                    <a:pt x="1652" y="542"/>
                  </a:lnTo>
                  <a:lnTo>
                    <a:pt x="1652" y="518"/>
                  </a:lnTo>
                  <a:lnTo>
                    <a:pt x="1650" y="491"/>
                  </a:lnTo>
                  <a:lnTo>
                    <a:pt x="1649" y="461"/>
                  </a:lnTo>
                  <a:lnTo>
                    <a:pt x="1639" y="347"/>
                  </a:lnTo>
                  <a:lnTo>
                    <a:pt x="1509" y="194"/>
                  </a:lnTo>
                  <a:lnTo>
                    <a:pt x="1456" y="133"/>
                  </a:lnTo>
                  <a:lnTo>
                    <a:pt x="1411" y="85"/>
                  </a:lnTo>
                  <a:lnTo>
                    <a:pt x="1393" y="66"/>
                  </a:lnTo>
                  <a:lnTo>
                    <a:pt x="1378" y="51"/>
                  </a:lnTo>
                  <a:lnTo>
                    <a:pt x="1368" y="43"/>
                  </a:lnTo>
                  <a:lnTo>
                    <a:pt x="1362" y="39"/>
                  </a:lnTo>
                  <a:lnTo>
                    <a:pt x="1355" y="41"/>
                  </a:lnTo>
                  <a:lnTo>
                    <a:pt x="1346" y="45"/>
                  </a:lnTo>
                  <a:lnTo>
                    <a:pt x="1337" y="52"/>
                  </a:lnTo>
                  <a:lnTo>
                    <a:pt x="1330" y="59"/>
                  </a:lnTo>
                  <a:lnTo>
                    <a:pt x="1318" y="73"/>
                  </a:lnTo>
                  <a:lnTo>
                    <a:pt x="1305" y="83"/>
                  </a:lnTo>
                  <a:lnTo>
                    <a:pt x="1298" y="87"/>
                  </a:lnTo>
                  <a:lnTo>
                    <a:pt x="1290" y="91"/>
                  </a:lnTo>
                  <a:lnTo>
                    <a:pt x="1280" y="95"/>
                  </a:lnTo>
                  <a:lnTo>
                    <a:pt x="1271" y="99"/>
                  </a:lnTo>
                  <a:lnTo>
                    <a:pt x="1247" y="105"/>
                  </a:lnTo>
                  <a:lnTo>
                    <a:pt x="1219" y="110"/>
                  </a:lnTo>
                  <a:lnTo>
                    <a:pt x="1183" y="116"/>
                  </a:lnTo>
                  <a:lnTo>
                    <a:pt x="1139" y="121"/>
                  </a:lnTo>
                  <a:lnTo>
                    <a:pt x="1011" y="135"/>
                  </a:lnTo>
                  <a:lnTo>
                    <a:pt x="944" y="210"/>
                  </a:lnTo>
                  <a:lnTo>
                    <a:pt x="915" y="239"/>
                  </a:lnTo>
                  <a:lnTo>
                    <a:pt x="890" y="263"/>
                  </a:lnTo>
                  <a:lnTo>
                    <a:pt x="879" y="272"/>
                  </a:lnTo>
                  <a:lnTo>
                    <a:pt x="869" y="279"/>
                  </a:lnTo>
                  <a:lnTo>
                    <a:pt x="862" y="282"/>
                  </a:lnTo>
                  <a:lnTo>
                    <a:pt x="858" y="283"/>
                  </a:lnTo>
                  <a:lnTo>
                    <a:pt x="853" y="279"/>
                  </a:lnTo>
                  <a:lnTo>
                    <a:pt x="843" y="271"/>
                  </a:lnTo>
                  <a:lnTo>
                    <a:pt x="829" y="257"/>
                  </a:lnTo>
                  <a:lnTo>
                    <a:pt x="812" y="239"/>
                  </a:lnTo>
                  <a:lnTo>
                    <a:pt x="770" y="194"/>
                  </a:lnTo>
                  <a:lnTo>
                    <a:pt x="725" y="140"/>
                  </a:lnTo>
                  <a:lnTo>
                    <a:pt x="60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82" name="Freeform 78"/>
            <p:cNvSpPr>
              <a:spLocks/>
            </p:cNvSpPr>
            <p:nvPr/>
          </p:nvSpPr>
          <p:spPr bwMode="auto">
            <a:xfrm>
              <a:off x="2685513" y="5708733"/>
              <a:ext cx="364799" cy="325752"/>
            </a:xfrm>
            <a:custGeom>
              <a:avLst/>
              <a:gdLst>
                <a:gd name="T0" fmla="*/ 609 w 3027"/>
                <a:gd name="T1" fmla="*/ 2371 h 2703"/>
                <a:gd name="T2" fmla="*/ 49 w 3027"/>
                <a:gd name="T3" fmla="*/ 2256 h 2703"/>
                <a:gd name="T4" fmla="*/ 1 w 3027"/>
                <a:gd name="T5" fmla="*/ 2194 h 2703"/>
                <a:gd name="T6" fmla="*/ 19 w 3027"/>
                <a:gd name="T7" fmla="*/ 2083 h 2703"/>
                <a:gd name="T8" fmla="*/ 163 w 3027"/>
                <a:gd name="T9" fmla="*/ 1933 h 2703"/>
                <a:gd name="T10" fmla="*/ 238 w 3027"/>
                <a:gd name="T11" fmla="*/ 1905 h 2703"/>
                <a:gd name="T12" fmla="*/ 275 w 3027"/>
                <a:gd name="T13" fmla="*/ 1982 h 2703"/>
                <a:gd name="T14" fmla="*/ 547 w 3027"/>
                <a:gd name="T15" fmla="*/ 2124 h 2703"/>
                <a:gd name="T16" fmla="*/ 718 w 3027"/>
                <a:gd name="T17" fmla="*/ 2169 h 2703"/>
                <a:gd name="T18" fmla="*/ 862 w 3027"/>
                <a:gd name="T19" fmla="*/ 2268 h 2703"/>
                <a:gd name="T20" fmla="*/ 885 w 3027"/>
                <a:gd name="T21" fmla="*/ 2343 h 2703"/>
                <a:gd name="T22" fmla="*/ 982 w 3027"/>
                <a:gd name="T23" fmla="*/ 2377 h 2703"/>
                <a:gd name="T24" fmla="*/ 1173 w 3027"/>
                <a:gd name="T25" fmla="*/ 2327 h 2703"/>
                <a:gd name="T26" fmla="*/ 1218 w 3027"/>
                <a:gd name="T27" fmla="*/ 2217 h 2703"/>
                <a:gd name="T28" fmla="*/ 1362 w 3027"/>
                <a:gd name="T29" fmla="*/ 2033 h 2703"/>
                <a:gd name="T30" fmla="*/ 1501 w 3027"/>
                <a:gd name="T31" fmla="*/ 1832 h 2703"/>
                <a:gd name="T32" fmla="*/ 1694 w 3027"/>
                <a:gd name="T33" fmla="*/ 1553 h 2703"/>
                <a:gd name="T34" fmla="*/ 1727 w 3027"/>
                <a:gd name="T35" fmla="*/ 1197 h 2703"/>
                <a:gd name="T36" fmla="*/ 1654 w 3027"/>
                <a:gd name="T37" fmla="*/ 1008 h 2703"/>
                <a:gd name="T38" fmla="*/ 1646 w 3027"/>
                <a:gd name="T39" fmla="*/ 775 h 2703"/>
                <a:gd name="T40" fmla="*/ 1626 w 3027"/>
                <a:gd name="T41" fmla="*/ 693 h 2703"/>
                <a:gd name="T42" fmla="*/ 1547 w 3027"/>
                <a:gd name="T43" fmla="*/ 595 h 2703"/>
                <a:gd name="T44" fmla="*/ 1622 w 3027"/>
                <a:gd name="T45" fmla="*/ 525 h 2703"/>
                <a:gd name="T46" fmla="*/ 1699 w 3027"/>
                <a:gd name="T47" fmla="*/ 441 h 2703"/>
                <a:gd name="T48" fmla="*/ 1804 w 3027"/>
                <a:gd name="T49" fmla="*/ 405 h 2703"/>
                <a:gd name="T50" fmla="*/ 1925 w 3027"/>
                <a:gd name="T51" fmla="*/ 365 h 2703"/>
                <a:gd name="T52" fmla="*/ 1944 w 3027"/>
                <a:gd name="T53" fmla="*/ 305 h 2703"/>
                <a:gd name="T54" fmla="*/ 2059 w 3027"/>
                <a:gd name="T55" fmla="*/ 323 h 2703"/>
                <a:gd name="T56" fmla="*/ 2128 w 3027"/>
                <a:gd name="T57" fmla="*/ 290 h 2703"/>
                <a:gd name="T58" fmla="*/ 2171 w 3027"/>
                <a:gd name="T59" fmla="*/ 335 h 2703"/>
                <a:gd name="T60" fmla="*/ 2299 w 3027"/>
                <a:gd name="T61" fmla="*/ 341 h 2703"/>
                <a:gd name="T62" fmla="*/ 2464 w 3027"/>
                <a:gd name="T63" fmla="*/ 257 h 2703"/>
                <a:gd name="T64" fmla="*/ 2524 w 3027"/>
                <a:gd name="T65" fmla="*/ 121 h 2703"/>
                <a:gd name="T66" fmla="*/ 2612 w 3027"/>
                <a:gd name="T67" fmla="*/ 15 h 2703"/>
                <a:gd name="T68" fmla="*/ 2656 w 3027"/>
                <a:gd name="T69" fmla="*/ 18 h 2703"/>
                <a:gd name="T70" fmla="*/ 2608 w 3027"/>
                <a:gd name="T71" fmla="*/ 110 h 2703"/>
                <a:gd name="T72" fmla="*/ 2656 w 3027"/>
                <a:gd name="T73" fmla="*/ 277 h 2703"/>
                <a:gd name="T74" fmla="*/ 2821 w 3027"/>
                <a:gd name="T75" fmla="*/ 526 h 2703"/>
                <a:gd name="T76" fmla="*/ 2996 w 3027"/>
                <a:gd name="T77" fmla="*/ 612 h 2703"/>
                <a:gd name="T78" fmla="*/ 3027 w 3027"/>
                <a:gd name="T79" fmla="*/ 698 h 2703"/>
                <a:gd name="T80" fmla="*/ 2967 w 3027"/>
                <a:gd name="T81" fmla="*/ 763 h 2703"/>
                <a:gd name="T82" fmla="*/ 2724 w 3027"/>
                <a:gd name="T83" fmla="*/ 1060 h 2703"/>
                <a:gd name="T84" fmla="*/ 2656 w 3027"/>
                <a:gd name="T85" fmla="*/ 1210 h 2703"/>
                <a:gd name="T86" fmla="*/ 2715 w 3027"/>
                <a:gd name="T87" fmla="*/ 1304 h 2703"/>
                <a:gd name="T88" fmla="*/ 2776 w 3027"/>
                <a:gd name="T89" fmla="*/ 1381 h 2703"/>
                <a:gd name="T90" fmla="*/ 2678 w 3027"/>
                <a:gd name="T91" fmla="*/ 1534 h 2703"/>
                <a:gd name="T92" fmla="*/ 2490 w 3027"/>
                <a:gd name="T93" fmla="*/ 1666 h 2703"/>
                <a:gd name="T94" fmla="*/ 2433 w 3027"/>
                <a:gd name="T95" fmla="*/ 1758 h 2703"/>
                <a:gd name="T96" fmla="*/ 2350 w 3027"/>
                <a:gd name="T97" fmla="*/ 1864 h 2703"/>
                <a:gd name="T98" fmla="*/ 2266 w 3027"/>
                <a:gd name="T99" fmla="*/ 1980 h 2703"/>
                <a:gd name="T100" fmla="*/ 2146 w 3027"/>
                <a:gd name="T101" fmla="*/ 2003 h 2703"/>
                <a:gd name="T102" fmla="*/ 2029 w 3027"/>
                <a:gd name="T103" fmla="*/ 2069 h 2703"/>
                <a:gd name="T104" fmla="*/ 1930 w 3027"/>
                <a:gd name="T105" fmla="*/ 2085 h 2703"/>
                <a:gd name="T106" fmla="*/ 1882 w 3027"/>
                <a:gd name="T107" fmla="*/ 2145 h 2703"/>
                <a:gd name="T108" fmla="*/ 1897 w 3027"/>
                <a:gd name="T109" fmla="*/ 2242 h 2703"/>
                <a:gd name="T110" fmla="*/ 1855 w 3027"/>
                <a:gd name="T111" fmla="*/ 2330 h 2703"/>
                <a:gd name="T112" fmla="*/ 1903 w 3027"/>
                <a:gd name="T113" fmla="*/ 2388 h 2703"/>
                <a:gd name="T114" fmla="*/ 1850 w 3027"/>
                <a:gd name="T115" fmla="*/ 2516 h 2703"/>
                <a:gd name="T116" fmla="*/ 1817 w 3027"/>
                <a:gd name="T117" fmla="*/ 2579 h 2703"/>
                <a:gd name="T118" fmla="*/ 1607 w 3027"/>
                <a:gd name="T119" fmla="*/ 2545 h 2703"/>
                <a:gd name="T120" fmla="*/ 1167 w 3027"/>
                <a:gd name="T121" fmla="*/ 2659 h 2703"/>
                <a:gd name="T122" fmla="*/ 969 w 3027"/>
                <a:gd name="T123" fmla="*/ 2684 h 2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027" h="2703">
                  <a:moveTo>
                    <a:pt x="918" y="2671"/>
                  </a:moveTo>
                  <a:lnTo>
                    <a:pt x="796" y="2641"/>
                  </a:lnTo>
                  <a:lnTo>
                    <a:pt x="753" y="2521"/>
                  </a:lnTo>
                  <a:lnTo>
                    <a:pt x="735" y="2475"/>
                  </a:lnTo>
                  <a:lnTo>
                    <a:pt x="720" y="2435"/>
                  </a:lnTo>
                  <a:lnTo>
                    <a:pt x="709" y="2407"/>
                  </a:lnTo>
                  <a:lnTo>
                    <a:pt x="704" y="2396"/>
                  </a:lnTo>
                  <a:lnTo>
                    <a:pt x="676" y="2387"/>
                  </a:lnTo>
                  <a:lnTo>
                    <a:pt x="609" y="2371"/>
                  </a:lnTo>
                  <a:lnTo>
                    <a:pt x="515" y="2349"/>
                  </a:lnTo>
                  <a:lnTo>
                    <a:pt x="407" y="2326"/>
                  </a:lnTo>
                  <a:lnTo>
                    <a:pt x="297" y="2303"/>
                  </a:lnTo>
                  <a:lnTo>
                    <a:pt x="198" y="2282"/>
                  </a:lnTo>
                  <a:lnTo>
                    <a:pt x="122" y="2268"/>
                  </a:lnTo>
                  <a:lnTo>
                    <a:pt x="82" y="2261"/>
                  </a:lnTo>
                  <a:lnTo>
                    <a:pt x="70" y="2260"/>
                  </a:lnTo>
                  <a:lnTo>
                    <a:pt x="59" y="2259"/>
                  </a:lnTo>
                  <a:lnTo>
                    <a:pt x="49" y="2256"/>
                  </a:lnTo>
                  <a:lnTo>
                    <a:pt x="41" y="2252"/>
                  </a:lnTo>
                  <a:lnTo>
                    <a:pt x="33" y="2248"/>
                  </a:lnTo>
                  <a:lnTo>
                    <a:pt x="26" y="2244"/>
                  </a:lnTo>
                  <a:lnTo>
                    <a:pt x="19" y="2237"/>
                  </a:lnTo>
                  <a:lnTo>
                    <a:pt x="15" y="2230"/>
                  </a:lnTo>
                  <a:lnTo>
                    <a:pt x="9" y="2223"/>
                  </a:lnTo>
                  <a:lnTo>
                    <a:pt x="7" y="2213"/>
                  </a:lnTo>
                  <a:lnTo>
                    <a:pt x="4" y="2205"/>
                  </a:lnTo>
                  <a:lnTo>
                    <a:pt x="1" y="2194"/>
                  </a:lnTo>
                  <a:lnTo>
                    <a:pt x="0" y="2183"/>
                  </a:lnTo>
                  <a:lnTo>
                    <a:pt x="0" y="2171"/>
                  </a:lnTo>
                  <a:lnTo>
                    <a:pt x="0" y="2158"/>
                  </a:lnTo>
                  <a:lnTo>
                    <a:pt x="1" y="2145"/>
                  </a:lnTo>
                  <a:lnTo>
                    <a:pt x="4" y="2129"/>
                  </a:lnTo>
                  <a:lnTo>
                    <a:pt x="7" y="2116"/>
                  </a:lnTo>
                  <a:lnTo>
                    <a:pt x="9" y="2103"/>
                  </a:lnTo>
                  <a:lnTo>
                    <a:pt x="15" y="2092"/>
                  </a:lnTo>
                  <a:lnTo>
                    <a:pt x="19" y="2083"/>
                  </a:lnTo>
                  <a:lnTo>
                    <a:pt x="26" y="2074"/>
                  </a:lnTo>
                  <a:lnTo>
                    <a:pt x="33" y="2066"/>
                  </a:lnTo>
                  <a:lnTo>
                    <a:pt x="41" y="2059"/>
                  </a:lnTo>
                  <a:lnTo>
                    <a:pt x="63" y="2043"/>
                  </a:lnTo>
                  <a:lnTo>
                    <a:pt x="80" y="2026"/>
                  </a:lnTo>
                  <a:lnTo>
                    <a:pt x="103" y="2002"/>
                  </a:lnTo>
                  <a:lnTo>
                    <a:pt x="141" y="1956"/>
                  </a:lnTo>
                  <a:lnTo>
                    <a:pt x="152" y="1944"/>
                  </a:lnTo>
                  <a:lnTo>
                    <a:pt x="163" y="1933"/>
                  </a:lnTo>
                  <a:lnTo>
                    <a:pt x="174" y="1923"/>
                  </a:lnTo>
                  <a:lnTo>
                    <a:pt x="184" y="1915"/>
                  </a:lnTo>
                  <a:lnTo>
                    <a:pt x="194" y="1909"/>
                  </a:lnTo>
                  <a:lnTo>
                    <a:pt x="202" y="1905"/>
                  </a:lnTo>
                  <a:lnTo>
                    <a:pt x="210" y="1901"/>
                  </a:lnTo>
                  <a:lnTo>
                    <a:pt x="218" y="1900"/>
                  </a:lnTo>
                  <a:lnTo>
                    <a:pt x="225" y="1901"/>
                  </a:lnTo>
                  <a:lnTo>
                    <a:pt x="232" y="1903"/>
                  </a:lnTo>
                  <a:lnTo>
                    <a:pt x="238" y="1905"/>
                  </a:lnTo>
                  <a:lnTo>
                    <a:pt x="243" y="1911"/>
                  </a:lnTo>
                  <a:lnTo>
                    <a:pt x="247" y="1918"/>
                  </a:lnTo>
                  <a:lnTo>
                    <a:pt x="251" y="1926"/>
                  </a:lnTo>
                  <a:lnTo>
                    <a:pt x="254" y="1936"/>
                  </a:lnTo>
                  <a:lnTo>
                    <a:pt x="257" y="1947"/>
                  </a:lnTo>
                  <a:lnTo>
                    <a:pt x="260" y="1959"/>
                  </a:lnTo>
                  <a:lnTo>
                    <a:pt x="265" y="1971"/>
                  </a:lnTo>
                  <a:lnTo>
                    <a:pt x="269" y="1977"/>
                  </a:lnTo>
                  <a:lnTo>
                    <a:pt x="275" y="1982"/>
                  </a:lnTo>
                  <a:lnTo>
                    <a:pt x="282" y="1988"/>
                  </a:lnTo>
                  <a:lnTo>
                    <a:pt x="290" y="1995"/>
                  </a:lnTo>
                  <a:lnTo>
                    <a:pt x="312" y="2008"/>
                  </a:lnTo>
                  <a:lnTo>
                    <a:pt x="342" y="2025"/>
                  </a:lnTo>
                  <a:lnTo>
                    <a:pt x="382" y="2046"/>
                  </a:lnTo>
                  <a:lnTo>
                    <a:pt x="434" y="2072"/>
                  </a:lnTo>
                  <a:lnTo>
                    <a:pt x="476" y="2092"/>
                  </a:lnTo>
                  <a:lnTo>
                    <a:pt x="513" y="2109"/>
                  </a:lnTo>
                  <a:lnTo>
                    <a:pt x="547" y="2124"/>
                  </a:lnTo>
                  <a:lnTo>
                    <a:pt x="576" y="2136"/>
                  </a:lnTo>
                  <a:lnTo>
                    <a:pt x="602" y="2145"/>
                  </a:lnTo>
                  <a:lnTo>
                    <a:pt x="624" y="2151"/>
                  </a:lnTo>
                  <a:lnTo>
                    <a:pt x="642" y="2156"/>
                  </a:lnTo>
                  <a:lnTo>
                    <a:pt x="658" y="2157"/>
                  </a:lnTo>
                  <a:lnTo>
                    <a:pt x="672" y="2157"/>
                  </a:lnTo>
                  <a:lnTo>
                    <a:pt x="687" y="2160"/>
                  </a:lnTo>
                  <a:lnTo>
                    <a:pt x="702" y="2164"/>
                  </a:lnTo>
                  <a:lnTo>
                    <a:pt x="718" y="2169"/>
                  </a:lnTo>
                  <a:lnTo>
                    <a:pt x="734" y="2176"/>
                  </a:lnTo>
                  <a:lnTo>
                    <a:pt x="752" y="2186"/>
                  </a:lnTo>
                  <a:lnTo>
                    <a:pt x="770" y="2195"/>
                  </a:lnTo>
                  <a:lnTo>
                    <a:pt x="790" y="2208"/>
                  </a:lnTo>
                  <a:lnTo>
                    <a:pt x="814" y="2224"/>
                  </a:lnTo>
                  <a:lnTo>
                    <a:pt x="833" y="2237"/>
                  </a:lnTo>
                  <a:lnTo>
                    <a:pt x="847" y="2248"/>
                  </a:lnTo>
                  <a:lnTo>
                    <a:pt x="856" y="2257"/>
                  </a:lnTo>
                  <a:lnTo>
                    <a:pt x="862" y="2268"/>
                  </a:lnTo>
                  <a:lnTo>
                    <a:pt x="866" y="2278"/>
                  </a:lnTo>
                  <a:lnTo>
                    <a:pt x="867" y="2289"/>
                  </a:lnTo>
                  <a:lnTo>
                    <a:pt x="866" y="2301"/>
                  </a:lnTo>
                  <a:lnTo>
                    <a:pt x="866" y="2314"/>
                  </a:lnTo>
                  <a:lnTo>
                    <a:pt x="866" y="2323"/>
                  </a:lnTo>
                  <a:lnTo>
                    <a:pt x="869" y="2330"/>
                  </a:lnTo>
                  <a:lnTo>
                    <a:pt x="872" y="2336"/>
                  </a:lnTo>
                  <a:lnTo>
                    <a:pt x="877" y="2340"/>
                  </a:lnTo>
                  <a:lnTo>
                    <a:pt x="885" y="2343"/>
                  </a:lnTo>
                  <a:lnTo>
                    <a:pt x="898" y="2345"/>
                  </a:lnTo>
                  <a:lnTo>
                    <a:pt x="911" y="2347"/>
                  </a:lnTo>
                  <a:lnTo>
                    <a:pt x="924" y="2348"/>
                  </a:lnTo>
                  <a:lnTo>
                    <a:pt x="935" y="2351"/>
                  </a:lnTo>
                  <a:lnTo>
                    <a:pt x="944" y="2354"/>
                  </a:lnTo>
                  <a:lnTo>
                    <a:pt x="954" y="2358"/>
                  </a:lnTo>
                  <a:lnTo>
                    <a:pt x="964" y="2363"/>
                  </a:lnTo>
                  <a:lnTo>
                    <a:pt x="973" y="2370"/>
                  </a:lnTo>
                  <a:lnTo>
                    <a:pt x="982" y="2377"/>
                  </a:lnTo>
                  <a:lnTo>
                    <a:pt x="990" y="2387"/>
                  </a:lnTo>
                  <a:lnTo>
                    <a:pt x="1020" y="2422"/>
                  </a:lnTo>
                  <a:lnTo>
                    <a:pt x="1082" y="2392"/>
                  </a:lnTo>
                  <a:lnTo>
                    <a:pt x="1109" y="2377"/>
                  </a:lnTo>
                  <a:lnTo>
                    <a:pt x="1131" y="2365"/>
                  </a:lnTo>
                  <a:lnTo>
                    <a:pt x="1149" y="2351"/>
                  </a:lnTo>
                  <a:lnTo>
                    <a:pt x="1163" y="2340"/>
                  </a:lnTo>
                  <a:lnTo>
                    <a:pt x="1169" y="2333"/>
                  </a:lnTo>
                  <a:lnTo>
                    <a:pt x="1173" y="2327"/>
                  </a:lnTo>
                  <a:lnTo>
                    <a:pt x="1177" y="2321"/>
                  </a:lnTo>
                  <a:lnTo>
                    <a:pt x="1180" y="2314"/>
                  </a:lnTo>
                  <a:lnTo>
                    <a:pt x="1184" y="2300"/>
                  </a:lnTo>
                  <a:lnTo>
                    <a:pt x="1185" y="2285"/>
                  </a:lnTo>
                  <a:lnTo>
                    <a:pt x="1186" y="2275"/>
                  </a:lnTo>
                  <a:lnTo>
                    <a:pt x="1191" y="2264"/>
                  </a:lnTo>
                  <a:lnTo>
                    <a:pt x="1197" y="2250"/>
                  </a:lnTo>
                  <a:lnTo>
                    <a:pt x="1207" y="2234"/>
                  </a:lnTo>
                  <a:lnTo>
                    <a:pt x="1218" y="2217"/>
                  </a:lnTo>
                  <a:lnTo>
                    <a:pt x="1233" y="2198"/>
                  </a:lnTo>
                  <a:lnTo>
                    <a:pt x="1251" y="2176"/>
                  </a:lnTo>
                  <a:lnTo>
                    <a:pt x="1272" y="2153"/>
                  </a:lnTo>
                  <a:lnTo>
                    <a:pt x="1290" y="2132"/>
                  </a:lnTo>
                  <a:lnTo>
                    <a:pt x="1307" y="2112"/>
                  </a:lnTo>
                  <a:lnTo>
                    <a:pt x="1324" y="2090"/>
                  </a:lnTo>
                  <a:lnTo>
                    <a:pt x="1338" y="2069"/>
                  </a:lnTo>
                  <a:lnTo>
                    <a:pt x="1351" y="2050"/>
                  </a:lnTo>
                  <a:lnTo>
                    <a:pt x="1362" y="2033"/>
                  </a:lnTo>
                  <a:lnTo>
                    <a:pt x="1369" y="2018"/>
                  </a:lnTo>
                  <a:lnTo>
                    <a:pt x="1375" y="2007"/>
                  </a:lnTo>
                  <a:lnTo>
                    <a:pt x="1377" y="1997"/>
                  </a:lnTo>
                  <a:lnTo>
                    <a:pt x="1384" y="1986"/>
                  </a:lnTo>
                  <a:lnTo>
                    <a:pt x="1391" y="1974"/>
                  </a:lnTo>
                  <a:lnTo>
                    <a:pt x="1401" y="1959"/>
                  </a:lnTo>
                  <a:lnTo>
                    <a:pt x="1427" y="1925"/>
                  </a:lnTo>
                  <a:lnTo>
                    <a:pt x="1460" y="1882"/>
                  </a:lnTo>
                  <a:lnTo>
                    <a:pt x="1501" y="1832"/>
                  </a:lnTo>
                  <a:lnTo>
                    <a:pt x="1548" y="1777"/>
                  </a:lnTo>
                  <a:lnTo>
                    <a:pt x="1603" y="1716"/>
                  </a:lnTo>
                  <a:lnTo>
                    <a:pt x="1663" y="1648"/>
                  </a:lnTo>
                  <a:lnTo>
                    <a:pt x="1669" y="1641"/>
                  </a:lnTo>
                  <a:lnTo>
                    <a:pt x="1674" y="1630"/>
                  </a:lnTo>
                  <a:lnTo>
                    <a:pt x="1680" y="1615"/>
                  </a:lnTo>
                  <a:lnTo>
                    <a:pt x="1685" y="1597"/>
                  </a:lnTo>
                  <a:lnTo>
                    <a:pt x="1690" y="1577"/>
                  </a:lnTo>
                  <a:lnTo>
                    <a:pt x="1694" y="1553"/>
                  </a:lnTo>
                  <a:lnTo>
                    <a:pt x="1698" y="1527"/>
                  </a:lnTo>
                  <a:lnTo>
                    <a:pt x="1702" y="1498"/>
                  </a:lnTo>
                  <a:lnTo>
                    <a:pt x="1713" y="1408"/>
                  </a:lnTo>
                  <a:lnTo>
                    <a:pt x="1720" y="1335"/>
                  </a:lnTo>
                  <a:lnTo>
                    <a:pt x="1725" y="1280"/>
                  </a:lnTo>
                  <a:lnTo>
                    <a:pt x="1728" y="1238"/>
                  </a:lnTo>
                  <a:lnTo>
                    <a:pt x="1728" y="1223"/>
                  </a:lnTo>
                  <a:lnTo>
                    <a:pt x="1727" y="1210"/>
                  </a:lnTo>
                  <a:lnTo>
                    <a:pt x="1727" y="1197"/>
                  </a:lnTo>
                  <a:lnTo>
                    <a:pt x="1725" y="1188"/>
                  </a:lnTo>
                  <a:lnTo>
                    <a:pt x="1723" y="1179"/>
                  </a:lnTo>
                  <a:lnTo>
                    <a:pt x="1720" y="1172"/>
                  </a:lnTo>
                  <a:lnTo>
                    <a:pt x="1717" y="1166"/>
                  </a:lnTo>
                  <a:lnTo>
                    <a:pt x="1713" y="1159"/>
                  </a:lnTo>
                  <a:lnTo>
                    <a:pt x="1702" y="1137"/>
                  </a:lnTo>
                  <a:lnTo>
                    <a:pt x="1687" y="1101"/>
                  </a:lnTo>
                  <a:lnTo>
                    <a:pt x="1670" y="1056"/>
                  </a:lnTo>
                  <a:lnTo>
                    <a:pt x="1654" y="1008"/>
                  </a:lnTo>
                  <a:lnTo>
                    <a:pt x="1641" y="968"/>
                  </a:lnTo>
                  <a:lnTo>
                    <a:pt x="1632" y="937"/>
                  </a:lnTo>
                  <a:lnTo>
                    <a:pt x="1626" y="913"/>
                  </a:lnTo>
                  <a:lnTo>
                    <a:pt x="1624" y="892"/>
                  </a:lnTo>
                  <a:lnTo>
                    <a:pt x="1624" y="874"/>
                  </a:lnTo>
                  <a:lnTo>
                    <a:pt x="1626" y="855"/>
                  </a:lnTo>
                  <a:lnTo>
                    <a:pt x="1630" y="833"/>
                  </a:lnTo>
                  <a:lnTo>
                    <a:pt x="1637" y="805"/>
                  </a:lnTo>
                  <a:lnTo>
                    <a:pt x="1646" y="775"/>
                  </a:lnTo>
                  <a:lnTo>
                    <a:pt x="1651" y="753"/>
                  </a:lnTo>
                  <a:lnTo>
                    <a:pt x="1652" y="744"/>
                  </a:lnTo>
                  <a:lnTo>
                    <a:pt x="1652" y="735"/>
                  </a:lnTo>
                  <a:lnTo>
                    <a:pt x="1652" y="728"/>
                  </a:lnTo>
                  <a:lnTo>
                    <a:pt x="1650" y="722"/>
                  </a:lnTo>
                  <a:lnTo>
                    <a:pt x="1647" y="715"/>
                  </a:lnTo>
                  <a:lnTo>
                    <a:pt x="1641" y="708"/>
                  </a:lnTo>
                  <a:lnTo>
                    <a:pt x="1635" y="701"/>
                  </a:lnTo>
                  <a:lnTo>
                    <a:pt x="1626" y="693"/>
                  </a:lnTo>
                  <a:lnTo>
                    <a:pt x="1603" y="672"/>
                  </a:lnTo>
                  <a:lnTo>
                    <a:pt x="1571" y="647"/>
                  </a:lnTo>
                  <a:lnTo>
                    <a:pt x="1563" y="640"/>
                  </a:lnTo>
                  <a:lnTo>
                    <a:pt x="1556" y="632"/>
                  </a:lnTo>
                  <a:lnTo>
                    <a:pt x="1552" y="625"/>
                  </a:lnTo>
                  <a:lnTo>
                    <a:pt x="1548" y="618"/>
                  </a:lnTo>
                  <a:lnTo>
                    <a:pt x="1547" y="610"/>
                  </a:lnTo>
                  <a:lnTo>
                    <a:pt x="1547" y="603"/>
                  </a:lnTo>
                  <a:lnTo>
                    <a:pt x="1547" y="595"/>
                  </a:lnTo>
                  <a:lnTo>
                    <a:pt x="1549" y="588"/>
                  </a:lnTo>
                  <a:lnTo>
                    <a:pt x="1553" y="580"/>
                  </a:lnTo>
                  <a:lnTo>
                    <a:pt x="1559" y="572"/>
                  </a:lnTo>
                  <a:lnTo>
                    <a:pt x="1566" y="565"/>
                  </a:lnTo>
                  <a:lnTo>
                    <a:pt x="1575" y="557"/>
                  </a:lnTo>
                  <a:lnTo>
                    <a:pt x="1585" y="548"/>
                  </a:lnTo>
                  <a:lnTo>
                    <a:pt x="1596" y="541"/>
                  </a:lnTo>
                  <a:lnTo>
                    <a:pt x="1608" y="533"/>
                  </a:lnTo>
                  <a:lnTo>
                    <a:pt x="1622" y="525"/>
                  </a:lnTo>
                  <a:lnTo>
                    <a:pt x="1640" y="517"/>
                  </a:lnTo>
                  <a:lnTo>
                    <a:pt x="1654" y="508"/>
                  </a:lnTo>
                  <a:lnTo>
                    <a:pt x="1665" y="500"/>
                  </a:lnTo>
                  <a:lnTo>
                    <a:pt x="1674" y="492"/>
                  </a:lnTo>
                  <a:lnTo>
                    <a:pt x="1683" y="482"/>
                  </a:lnTo>
                  <a:lnTo>
                    <a:pt x="1690" y="474"/>
                  </a:lnTo>
                  <a:lnTo>
                    <a:pt x="1694" y="464"/>
                  </a:lnTo>
                  <a:lnTo>
                    <a:pt x="1696" y="453"/>
                  </a:lnTo>
                  <a:lnTo>
                    <a:pt x="1699" y="441"/>
                  </a:lnTo>
                  <a:lnTo>
                    <a:pt x="1703" y="431"/>
                  </a:lnTo>
                  <a:lnTo>
                    <a:pt x="1706" y="427"/>
                  </a:lnTo>
                  <a:lnTo>
                    <a:pt x="1709" y="425"/>
                  </a:lnTo>
                  <a:lnTo>
                    <a:pt x="1713" y="420"/>
                  </a:lnTo>
                  <a:lnTo>
                    <a:pt x="1717" y="419"/>
                  </a:lnTo>
                  <a:lnTo>
                    <a:pt x="1731" y="415"/>
                  </a:lnTo>
                  <a:lnTo>
                    <a:pt x="1747" y="411"/>
                  </a:lnTo>
                  <a:lnTo>
                    <a:pt x="1772" y="408"/>
                  </a:lnTo>
                  <a:lnTo>
                    <a:pt x="1804" y="405"/>
                  </a:lnTo>
                  <a:lnTo>
                    <a:pt x="1838" y="401"/>
                  </a:lnTo>
                  <a:lnTo>
                    <a:pt x="1867" y="397"/>
                  </a:lnTo>
                  <a:lnTo>
                    <a:pt x="1878" y="394"/>
                  </a:lnTo>
                  <a:lnTo>
                    <a:pt x="1889" y="390"/>
                  </a:lnTo>
                  <a:lnTo>
                    <a:pt x="1899" y="386"/>
                  </a:lnTo>
                  <a:lnTo>
                    <a:pt x="1907" y="382"/>
                  </a:lnTo>
                  <a:lnTo>
                    <a:pt x="1914" y="378"/>
                  </a:lnTo>
                  <a:lnTo>
                    <a:pt x="1921" y="372"/>
                  </a:lnTo>
                  <a:lnTo>
                    <a:pt x="1925" y="365"/>
                  </a:lnTo>
                  <a:lnTo>
                    <a:pt x="1929" y="359"/>
                  </a:lnTo>
                  <a:lnTo>
                    <a:pt x="1932" y="352"/>
                  </a:lnTo>
                  <a:lnTo>
                    <a:pt x="1934" y="343"/>
                  </a:lnTo>
                  <a:lnTo>
                    <a:pt x="1936" y="335"/>
                  </a:lnTo>
                  <a:lnTo>
                    <a:pt x="1936" y="326"/>
                  </a:lnTo>
                  <a:lnTo>
                    <a:pt x="1936" y="317"/>
                  </a:lnTo>
                  <a:lnTo>
                    <a:pt x="1938" y="309"/>
                  </a:lnTo>
                  <a:lnTo>
                    <a:pt x="1941" y="308"/>
                  </a:lnTo>
                  <a:lnTo>
                    <a:pt x="1944" y="305"/>
                  </a:lnTo>
                  <a:lnTo>
                    <a:pt x="1947" y="304"/>
                  </a:lnTo>
                  <a:lnTo>
                    <a:pt x="1951" y="302"/>
                  </a:lnTo>
                  <a:lnTo>
                    <a:pt x="1962" y="302"/>
                  </a:lnTo>
                  <a:lnTo>
                    <a:pt x="1977" y="305"/>
                  </a:lnTo>
                  <a:lnTo>
                    <a:pt x="1998" y="309"/>
                  </a:lnTo>
                  <a:lnTo>
                    <a:pt x="2021" y="315"/>
                  </a:lnTo>
                  <a:lnTo>
                    <a:pt x="2036" y="319"/>
                  </a:lnTo>
                  <a:lnTo>
                    <a:pt x="2050" y="321"/>
                  </a:lnTo>
                  <a:lnTo>
                    <a:pt x="2059" y="323"/>
                  </a:lnTo>
                  <a:lnTo>
                    <a:pt x="2069" y="323"/>
                  </a:lnTo>
                  <a:lnTo>
                    <a:pt x="2077" y="321"/>
                  </a:lnTo>
                  <a:lnTo>
                    <a:pt x="2084" y="319"/>
                  </a:lnTo>
                  <a:lnTo>
                    <a:pt x="2091" y="315"/>
                  </a:lnTo>
                  <a:lnTo>
                    <a:pt x="2098" y="309"/>
                  </a:lnTo>
                  <a:lnTo>
                    <a:pt x="2109" y="299"/>
                  </a:lnTo>
                  <a:lnTo>
                    <a:pt x="2120" y="293"/>
                  </a:lnTo>
                  <a:lnTo>
                    <a:pt x="2124" y="291"/>
                  </a:lnTo>
                  <a:lnTo>
                    <a:pt x="2128" y="290"/>
                  </a:lnTo>
                  <a:lnTo>
                    <a:pt x="2134" y="290"/>
                  </a:lnTo>
                  <a:lnTo>
                    <a:pt x="2136" y="290"/>
                  </a:lnTo>
                  <a:lnTo>
                    <a:pt x="2141" y="291"/>
                  </a:lnTo>
                  <a:lnTo>
                    <a:pt x="2145" y="293"/>
                  </a:lnTo>
                  <a:lnTo>
                    <a:pt x="2147" y="295"/>
                  </a:lnTo>
                  <a:lnTo>
                    <a:pt x="2152" y="299"/>
                  </a:lnTo>
                  <a:lnTo>
                    <a:pt x="2158" y="309"/>
                  </a:lnTo>
                  <a:lnTo>
                    <a:pt x="2165" y="321"/>
                  </a:lnTo>
                  <a:lnTo>
                    <a:pt x="2171" y="335"/>
                  </a:lnTo>
                  <a:lnTo>
                    <a:pt x="2178" y="343"/>
                  </a:lnTo>
                  <a:lnTo>
                    <a:pt x="2180" y="348"/>
                  </a:lnTo>
                  <a:lnTo>
                    <a:pt x="2185" y="350"/>
                  </a:lnTo>
                  <a:lnTo>
                    <a:pt x="2190" y="352"/>
                  </a:lnTo>
                  <a:lnTo>
                    <a:pt x="2196" y="353"/>
                  </a:lnTo>
                  <a:lnTo>
                    <a:pt x="2211" y="353"/>
                  </a:lnTo>
                  <a:lnTo>
                    <a:pt x="2231" y="352"/>
                  </a:lnTo>
                  <a:lnTo>
                    <a:pt x="2260" y="348"/>
                  </a:lnTo>
                  <a:lnTo>
                    <a:pt x="2299" y="341"/>
                  </a:lnTo>
                  <a:lnTo>
                    <a:pt x="2323" y="337"/>
                  </a:lnTo>
                  <a:lnTo>
                    <a:pt x="2344" y="331"/>
                  </a:lnTo>
                  <a:lnTo>
                    <a:pt x="2363" y="326"/>
                  </a:lnTo>
                  <a:lnTo>
                    <a:pt x="2380" y="319"/>
                  </a:lnTo>
                  <a:lnTo>
                    <a:pt x="2396" y="309"/>
                  </a:lnTo>
                  <a:lnTo>
                    <a:pt x="2411" y="299"/>
                  </a:lnTo>
                  <a:lnTo>
                    <a:pt x="2428" y="287"/>
                  </a:lnTo>
                  <a:lnTo>
                    <a:pt x="2446" y="272"/>
                  </a:lnTo>
                  <a:lnTo>
                    <a:pt x="2464" y="257"/>
                  </a:lnTo>
                  <a:lnTo>
                    <a:pt x="2477" y="242"/>
                  </a:lnTo>
                  <a:lnTo>
                    <a:pt x="2488" y="229"/>
                  </a:lnTo>
                  <a:lnTo>
                    <a:pt x="2498" y="217"/>
                  </a:lnTo>
                  <a:lnTo>
                    <a:pt x="2505" y="203"/>
                  </a:lnTo>
                  <a:lnTo>
                    <a:pt x="2509" y="189"/>
                  </a:lnTo>
                  <a:lnTo>
                    <a:pt x="2513" y="173"/>
                  </a:lnTo>
                  <a:lnTo>
                    <a:pt x="2517" y="154"/>
                  </a:lnTo>
                  <a:lnTo>
                    <a:pt x="2520" y="137"/>
                  </a:lnTo>
                  <a:lnTo>
                    <a:pt x="2524" y="121"/>
                  </a:lnTo>
                  <a:lnTo>
                    <a:pt x="2528" y="107"/>
                  </a:lnTo>
                  <a:lnTo>
                    <a:pt x="2535" y="95"/>
                  </a:lnTo>
                  <a:lnTo>
                    <a:pt x="2542" y="82"/>
                  </a:lnTo>
                  <a:lnTo>
                    <a:pt x="2552" y="70"/>
                  </a:lnTo>
                  <a:lnTo>
                    <a:pt x="2563" y="57"/>
                  </a:lnTo>
                  <a:lnTo>
                    <a:pt x="2575" y="45"/>
                  </a:lnTo>
                  <a:lnTo>
                    <a:pt x="2589" y="33"/>
                  </a:lnTo>
                  <a:lnTo>
                    <a:pt x="2601" y="23"/>
                  </a:lnTo>
                  <a:lnTo>
                    <a:pt x="2612" y="15"/>
                  </a:lnTo>
                  <a:lnTo>
                    <a:pt x="2623" y="9"/>
                  </a:lnTo>
                  <a:lnTo>
                    <a:pt x="2631" y="4"/>
                  </a:lnTo>
                  <a:lnTo>
                    <a:pt x="2640" y="1"/>
                  </a:lnTo>
                  <a:lnTo>
                    <a:pt x="2647" y="0"/>
                  </a:lnTo>
                  <a:lnTo>
                    <a:pt x="2652" y="0"/>
                  </a:lnTo>
                  <a:lnTo>
                    <a:pt x="2656" y="2"/>
                  </a:lnTo>
                  <a:lnTo>
                    <a:pt x="2658" y="5"/>
                  </a:lnTo>
                  <a:lnTo>
                    <a:pt x="2658" y="11"/>
                  </a:lnTo>
                  <a:lnTo>
                    <a:pt x="2656" y="18"/>
                  </a:lnTo>
                  <a:lnTo>
                    <a:pt x="2653" y="26"/>
                  </a:lnTo>
                  <a:lnTo>
                    <a:pt x="2648" y="35"/>
                  </a:lnTo>
                  <a:lnTo>
                    <a:pt x="2641" y="46"/>
                  </a:lnTo>
                  <a:lnTo>
                    <a:pt x="2631" y="59"/>
                  </a:lnTo>
                  <a:lnTo>
                    <a:pt x="2625" y="68"/>
                  </a:lnTo>
                  <a:lnTo>
                    <a:pt x="2619" y="78"/>
                  </a:lnTo>
                  <a:lnTo>
                    <a:pt x="2614" y="89"/>
                  </a:lnTo>
                  <a:lnTo>
                    <a:pt x="2611" y="99"/>
                  </a:lnTo>
                  <a:lnTo>
                    <a:pt x="2608" y="110"/>
                  </a:lnTo>
                  <a:lnTo>
                    <a:pt x="2607" y="121"/>
                  </a:lnTo>
                  <a:lnTo>
                    <a:pt x="2607" y="133"/>
                  </a:lnTo>
                  <a:lnTo>
                    <a:pt x="2607" y="145"/>
                  </a:lnTo>
                  <a:lnTo>
                    <a:pt x="2609" y="158"/>
                  </a:lnTo>
                  <a:lnTo>
                    <a:pt x="2612" y="173"/>
                  </a:lnTo>
                  <a:lnTo>
                    <a:pt x="2616" y="187"/>
                  </a:lnTo>
                  <a:lnTo>
                    <a:pt x="2622" y="203"/>
                  </a:lnTo>
                  <a:lnTo>
                    <a:pt x="2637" y="238"/>
                  </a:lnTo>
                  <a:lnTo>
                    <a:pt x="2656" y="277"/>
                  </a:lnTo>
                  <a:lnTo>
                    <a:pt x="2689" y="338"/>
                  </a:lnTo>
                  <a:lnTo>
                    <a:pt x="2718" y="392"/>
                  </a:lnTo>
                  <a:lnTo>
                    <a:pt x="2746" y="434"/>
                  </a:lnTo>
                  <a:lnTo>
                    <a:pt x="2769" y="470"/>
                  </a:lnTo>
                  <a:lnTo>
                    <a:pt x="2781" y="485"/>
                  </a:lnTo>
                  <a:lnTo>
                    <a:pt x="2791" y="499"/>
                  </a:lnTo>
                  <a:lnTo>
                    <a:pt x="2802" y="510"/>
                  </a:lnTo>
                  <a:lnTo>
                    <a:pt x="2812" y="519"/>
                  </a:lnTo>
                  <a:lnTo>
                    <a:pt x="2821" y="526"/>
                  </a:lnTo>
                  <a:lnTo>
                    <a:pt x="2829" y="532"/>
                  </a:lnTo>
                  <a:lnTo>
                    <a:pt x="2838" y="536"/>
                  </a:lnTo>
                  <a:lnTo>
                    <a:pt x="2846" y="539"/>
                  </a:lnTo>
                  <a:lnTo>
                    <a:pt x="2867" y="546"/>
                  </a:lnTo>
                  <a:lnTo>
                    <a:pt x="2894" y="557"/>
                  </a:lnTo>
                  <a:lnTo>
                    <a:pt x="2926" y="572"/>
                  </a:lnTo>
                  <a:lnTo>
                    <a:pt x="2956" y="588"/>
                  </a:lnTo>
                  <a:lnTo>
                    <a:pt x="2979" y="601"/>
                  </a:lnTo>
                  <a:lnTo>
                    <a:pt x="2996" y="612"/>
                  </a:lnTo>
                  <a:lnTo>
                    <a:pt x="3008" y="623"/>
                  </a:lnTo>
                  <a:lnTo>
                    <a:pt x="3018" y="631"/>
                  </a:lnTo>
                  <a:lnTo>
                    <a:pt x="3021" y="636"/>
                  </a:lnTo>
                  <a:lnTo>
                    <a:pt x="3023" y="640"/>
                  </a:lnTo>
                  <a:lnTo>
                    <a:pt x="3025" y="646"/>
                  </a:lnTo>
                  <a:lnTo>
                    <a:pt x="3026" y="653"/>
                  </a:lnTo>
                  <a:lnTo>
                    <a:pt x="3027" y="665"/>
                  </a:lnTo>
                  <a:lnTo>
                    <a:pt x="3027" y="683"/>
                  </a:lnTo>
                  <a:lnTo>
                    <a:pt x="3027" y="698"/>
                  </a:lnTo>
                  <a:lnTo>
                    <a:pt x="3026" y="711"/>
                  </a:lnTo>
                  <a:lnTo>
                    <a:pt x="3023" y="720"/>
                  </a:lnTo>
                  <a:lnTo>
                    <a:pt x="3021" y="728"/>
                  </a:lnTo>
                  <a:lnTo>
                    <a:pt x="3015" y="735"/>
                  </a:lnTo>
                  <a:lnTo>
                    <a:pt x="3008" y="741"/>
                  </a:lnTo>
                  <a:lnTo>
                    <a:pt x="2999" y="746"/>
                  </a:lnTo>
                  <a:lnTo>
                    <a:pt x="2986" y="752"/>
                  </a:lnTo>
                  <a:lnTo>
                    <a:pt x="2978" y="756"/>
                  </a:lnTo>
                  <a:lnTo>
                    <a:pt x="2967" y="763"/>
                  </a:lnTo>
                  <a:lnTo>
                    <a:pt x="2956" y="770"/>
                  </a:lnTo>
                  <a:lnTo>
                    <a:pt x="2945" y="779"/>
                  </a:lnTo>
                  <a:lnTo>
                    <a:pt x="2920" y="803"/>
                  </a:lnTo>
                  <a:lnTo>
                    <a:pt x="2891" y="833"/>
                  </a:lnTo>
                  <a:lnTo>
                    <a:pt x="2861" y="870"/>
                  </a:lnTo>
                  <a:lnTo>
                    <a:pt x="2828" y="913"/>
                  </a:lnTo>
                  <a:lnTo>
                    <a:pt x="2792" y="962"/>
                  </a:lnTo>
                  <a:lnTo>
                    <a:pt x="2754" y="1017"/>
                  </a:lnTo>
                  <a:lnTo>
                    <a:pt x="2724" y="1060"/>
                  </a:lnTo>
                  <a:lnTo>
                    <a:pt x="2696" y="1100"/>
                  </a:lnTo>
                  <a:lnTo>
                    <a:pt x="2675" y="1130"/>
                  </a:lnTo>
                  <a:lnTo>
                    <a:pt x="2663" y="1146"/>
                  </a:lnTo>
                  <a:lnTo>
                    <a:pt x="2659" y="1155"/>
                  </a:lnTo>
                  <a:lnTo>
                    <a:pt x="2655" y="1164"/>
                  </a:lnTo>
                  <a:lnTo>
                    <a:pt x="2653" y="1174"/>
                  </a:lnTo>
                  <a:lnTo>
                    <a:pt x="2653" y="1185"/>
                  </a:lnTo>
                  <a:lnTo>
                    <a:pt x="2655" y="1197"/>
                  </a:lnTo>
                  <a:lnTo>
                    <a:pt x="2656" y="1210"/>
                  </a:lnTo>
                  <a:lnTo>
                    <a:pt x="2659" y="1222"/>
                  </a:lnTo>
                  <a:lnTo>
                    <a:pt x="2663" y="1234"/>
                  </a:lnTo>
                  <a:lnTo>
                    <a:pt x="2669" y="1247"/>
                  </a:lnTo>
                  <a:lnTo>
                    <a:pt x="2674" y="1258"/>
                  </a:lnTo>
                  <a:lnTo>
                    <a:pt x="2681" y="1270"/>
                  </a:lnTo>
                  <a:lnTo>
                    <a:pt x="2689" y="1280"/>
                  </a:lnTo>
                  <a:lnTo>
                    <a:pt x="2697" y="1289"/>
                  </a:lnTo>
                  <a:lnTo>
                    <a:pt x="2706" y="1298"/>
                  </a:lnTo>
                  <a:lnTo>
                    <a:pt x="2715" y="1304"/>
                  </a:lnTo>
                  <a:lnTo>
                    <a:pt x="2725" y="1310"/>
                  </a:lnTo>
                  <a:lnTo>
                    <a:pt x="2737" y="1317"/>
                  </a:lnTo>
                  <a:lnTo>
                    <a:pt x="2750" y="1324"/>
                  </a:lnTo>
                  <a:lnTo>
                    <a:pt x="2759" y="1332"/>
                  </a:lnTo>
                  <a:lnTo>
                    <a:pt x="2766" y="1340"/>
                  </a:lnTo>
                  <a:lnTo>
                    <a:pt x="2772" y="1348"/>
                  </a:lnTo>
                  <a:lnTo>
                    <a:pt x="2774" y="1358"/>
                  </a:lnTo>
                  <a:lnTo>
                    <a:pt x="2776" y="1369"/>
                  </a:lnTo>
                  <a:lnTo>
                    <a:pt x="2776" y="1381"/>
                  </a:lnTo>
                  <a:lnTo>
                    <a:pt x="2773" y="1394"/>
                  </a:lnTo>
                  <a:lnTo>
                    <a:pt x="2768" y="1408"/>
                  </a:lnTo>
                  <a:lnTo>
                    <a:pt x="2761" y="1421"/>
                  </a:lnTo>
                  <a:lnTo>
                    <a:pt x="2752" y="1438"/>
                  </a:lnTo>
                  <a:lnTo>
                    <a:pt x="2741" y="1454"/>
                  </a:lnTo>
                  <a:lnTo>
                    <a:pt x="2728" y="1474"/>
                  </a:lnTo>
                  <a:lnTo>
                    <a:pt x="2713" y="1494"/>
                  </a:lnTo>
                  <a:lnTo>
                    <a:pt x="2695" y="1515"/>
                  </a:lnTo>
                  <a:lnTo>
                    <a:pt x="2678" y="1534"/>
                  </a:lnTo>
                  <a:lnTo>
                    <a:pt x="2662" y="1551"/>
                  </a:lnTo>
                  <a:lnTo>
                    <a:pt x="2644" y="1567"/>
                  </a:lnTo>
                  <a:lnTo>
                    <a:pt x="2626" y="1584"/>
                  </a:lnTo>
                  <a:lnTo>
                    <a:pt x="2605" y="1597"/>
                  </a:lnTo>
                  <a:lnTo>
                    <a:pt x="2585" y="1612"/>
                  </a:lnTo>
                  <a:lnTo>
                    <a:pt x="2563" y="1625"/>
                  </a:lnTo>
                  <a:lnTo>
                    <a:pt x="2541" y="1639"/>
                  </a:lnTo>
                  <a:lnTo>
                    <a:pt x="2512" y="1654"/>
                  </a:lnTo>
                  <a:lnTo>
                    <a:pt x="2490" y="1666"/>
                  </a:lnTo>
                  <a:lnTo>
                    <a:pt x="2472" y="1677"/>
                  </a:lnTo>
                  <a:lnTo>
                    <a:pt x="2460" y="1688"/>
                  </a:lnTo>
                  <a:lnTo>
                    <a:pt x="2455" y="1694"/>
                  </a:lnTo>
                  <a:lnTo>
                    <a:pt x="2451" y="1699"/>
                  </a:lnTo>
                  <a:lnTo>
                    <a:pt x="2449" y="1705"/>
                  </a:lnTo>
                  <a:lnTo>
                    <a:pt x="2446" y="1711"/>
                  </a:lnTo>
                  <a:lnTo>
                    <a:pt x="2440" y="1725"/>
                  </a:lnTo>
                  <a:lnTo>
                    <a:pt x="2436" y="1743"/>
                  </a:lnTo>
                  <a:lnTo>
                    <a:pt x="2433" y="1758"/>
                  </a:lnTo>
                  <a:lnTo>
                    <a:pt x="2428" y="1772"/>
                  </a:lnTo>
                  <a:lnTo>
                    <a:pt x="2422" y="1784"/>
                  </a:lnTo>
                  <a:lnTo>
                    <a:pt x="2416" y="1797"/>
                  </a:lnTo>
                  <a:lnTo>
                    <a:pt x="2407" y="1808"/>
                  </a:lnTo>
                  <a:lnTo>
                    <a:pt x="2398" y="1819"/>
                  </a:lnTo>
                  <a:lnTo>
                    <a:pt x="2387" y="1831"/>
                  </a:lnTo>
                  <a:lnTo>
                    <a:pt x="2373" y="1842"/>
                  </a:lnTo>
                  <a:lnTo>
                    <a:pt x="2361" y="1852"/>
                  </a:lnTo>
                  <a:lnTo>
                    <a:pt x="2350" y="1864"/>
                  </a:lnTo>
                  <a:lnTo>
                    <a:pt x="2337" y="1876"/>
                  </a:lnTo>
                  <a:lnTo>
                    <a:pt x="2326" y="1889"/>
                  </a:lnTo>
                  <a:lnTo>
                    <a:pt x="2315" y="1903"/>
                  </a:lnTo>
                  <a:lnTo>
                    <a:pt x="2306" y="1915"/>
                  </a:lnTo>
                  <a:lnTo>
                    <a:pt x="2297" y="1929"/>
                  </a:lnTo>
                  <a:lnTo>
                    <a:pt x="2290" y="1940"/>
                  </a:lnTo>
                  <a:lnTo>
                    <a:pt x="2282" y="1956"/>
                  </a:lnTo>
                  <a:lnTo>
                    <a:pt x="2274" y="1970"/>
                  </a:lnTo>
                  <a:lnTo>
                    <a:pt x="2266" y="1980"/>
                  </a:lnTo>
                  <a:lnTo>
                    <a:pt x="2259" y="1986"/>
                  </a:lnTo>
                  <a:lnTo>
                    <a:pt x="2249" y="1991"/>
                  </a:lnTo>
                  <a:lnTo>
                    <a:pt x="2237" y="1993"/>
                  </a:lnTo>
                  <a:lnTo>
                    <a:pt x="2223" y="1993"/>
                  </a:lnTo>
                  <a:lnTo>
                    <a:pt x="2204" y="1995"/>
                  </a:lnTo>
                  <a:lnTo>
                    <a:pt x="2189" y="1995"/>
                  </a:lnTo>
                  <a:lnTo>
                    <a:pt x="2174" y="1996"/>
                  </a:lnTo>
                  <a:lnTo>
                    <a:pt x="2160" y="1999"/>
                  </a:lnTo>
                  <a:lnTo>
                    <a:pt x="2146" y="2003"/>
                  </a:lnTo>
                  <a:lnTo>
                    <a:pt x="2132" y="2008"/>
                  </a:lnTo>
                  <a:lnTo>
                    <a:pt x="2119" y="2015"/>
                  </a:lnTo>
                  <a:lnTo>
                    <a:pt x="2103" y="2025"/>
                  </a:lnTo>
                  <a:lnTo>
                    <a:pt x="2088" y="2035"/>
                  </a:lnTo>
                  <a:lnTo>
                    <a:pt x="2075" y="2046"/>
                  </a:lnTo>
                  <a:lnTo>
                    <a:pt x="2062" y="2054"/>
                  </a:lnTo>
                  <a:lnTo>
                    <a:pt x="2051" y="2059"/>
                  </a:lnTo>
                  <a:lnTo>
                    <a:pt x="2040" y="2065"/>
                  </a:lnTo>
                  <a:lnTo>
                    <a:pt x="2029" y="2069"/>
                  </a:lnTo>
                  <a:lnTo>
                    <a:pt x="2021" y="2070"/>
                  </a:lnTo>
                  <a:lnTo>
                    <a:pt x="2013" y="2070"/>
                  </a:lnTo>
                  <a:lnTo>
                    <a:pt x="2004" y="2069"/>
                  </a:lnTo>
                  <a:lnTo>
                    <a:pt x="1998" y="2068"/>
                  </a:lnTo>
                  <a:lnTo>
                    <a:pt x="1989" y="2068"/>
                  </a:lnTo>
                  <a:lnTo>
                    <a:pt x="1981" y="2069"/>
                  </a:lnTo>
                  <a:lnTo>
                    <a:pt x="1970" y="2070"/>
                  </a:lnTo>
                  <a:lnTo>
                    <a:pt x="1951" y="2076"/>
                  </a:lnTo>
                  <a:lnTo>
                    <a:pt x="1930" y="2085"/>
                  </a:lnTo>
                  <a:lnTo>
                    <a:pt x="1921" y="2091"/>
                  </a:lnTo>
                  <a:lnTo>
                    <a:pt x="1911" y="2096"/>
                  </a:lnTo>
                  <a:lnTo>
                    <a:pt x="1903" y="2102"/>
                  </a:lnTo>
                  <a:lnTo>
                    <a:pt x="1896" y="2107"/>
                  </a:lnTo>
                  <a:lnTo>
                    <a:pt x="1889" y="2114"/>
                  </a:lnTo>
                  <a:lnTo>
                    <a:pt x="1885" y="2120"/>
                  </a:lnTo>
                  <a:lnTo>
                    <a:pt x="1882" y="2127"/>
                  </a:lnTo>
                  <a:lnTo>
                    <a:pt x="1881" y="2132"/>
                  </a:lnTo>
                  <a:lnTo>
                    <a:pt x="1882" y="2145"/>
                  </a:lnTo>
                  <a:lnTo>
                    <a:pt x="1885" y="2160"/>
                  </a:lnTo>
                  <a:lnTo>
                    <a:pt x="1890" y="2175"/>
                  </a:lnTo>
                  <a:lnTo>
                    <a:pt x="1896" y="2190"/>
                  </a:lnTo>
                  <a:lnTo>
                    <a:pt x="1900" y="2200"/>
                  </a:lnTo>
                  <a:lnTo>
                    <a:pt x="1903" y="2208"/>
                  </a:lnTo>
                  <a:lnTo>
                    <a:pt x="1904" y="2216"/>
                  </a:lnTo>
                  <a:lnTo>
                    <a:pt x="1904" y="2224"/>
                  </a:lnTo>
                  <a:lnTo>
                    <a:pt x="1901" y="2234"/>
                  </a:lnTo>
                  <a:lnTo>
                    <a:pt x="1897" y="2242"/>
                  </a:lnTo>
                  <a:lnTo>
                    <a:pt x="1890" y="2253"/>
                  </a:lnTo>
                  <a:lnTo>
                    <a:pt x="1882" y="2264"/>
                  </a:lnTo>
                  <a:lnTo>
                    <a:pt x="1875" y="2275"/>
                  </a:lnTo>
                  <a:lnTo>
                    <a:pt x="1868" y="2286"/>
                  </a:lnTo>
                  <a:lnTo>
                    <a:pt x="1863" y="2296"/>
                  </a:lnTo>
                  <a:lnTo>
                    <a:pt x="1860" y="2305"/>
                  </a:lnTo>
                  <a:lnTo>
                    <a:pt x="1857" y="2314"/>
                  </a:lnTo>
                  <a:lnTo>
                    <a:pt x="1855" y="2322"/>
                  </a:lnTo>
                  <a:lnTo>
                    <a:pt x="1855" y="2330"/>
                  </a:lnTo>
                  <a:lnTo>
                    <a:pt x="1855" y="2337"/>
                  </a:lnTo>
                  <a:lnTo>
                    <a:pt x="1857" y="2344"/>
                  </a:lnTo>
                  <a:lnTo>
                    <a:pt x="1860" y="2351"/>
                  </a:lnTo>
                  <a:lnTo>
                    <a:pt x="1864" y="2358"/>
                  </a:lnTo>
                  <a:lnTo>
                    <a:pt x="1870" y="2365"/>
                  </a:lnTo>
                  <a:lnTo>
                    <a:pt x="1877" y="2370"/>
                  </a:lnTo>
                  <a:lnTo>
                    <a:pt x="1883" y="2376"/>
                  </a:lnTo>
                  <a:lnTo>
                    <a:pt x="1893" y="2381"/>
                  </a:lnTo>
                  <a:lnTo>
                    <a:pt x="1903" y="2388"/>
                  </a:lnTo>
                  <a:lnTo>
                    <a:pt x="1952" y="2411"/>
                  </a:lnTo>
                  <a:lnTo>
                    <a:pt x="1904" y="2444"/>
                  </a:lnTo>
                  <a:lnTo>
                    <a:pt x="1892" y="2454"/>
                  </a:lnTo>
                  <a:lnTo>
                    <a:pt x="1881" y="2462"/>
                  </a:lnTo>
                  <a:lnTo>
                    <a:pt x="1872" y="2472"/>
                  </a:lnTo>
                  <a:lnTo>
                    <a:pt x="1864" y="2481"/>
                  </a:lnTo>
                  <a:lnTo>
                    <a:pt x="1859" y="2491"/>
                  </a:lnTo>
                  <a:lnTo>
                    <a:pt x="1855" y="2503"/>
                  </a:lnTo>
                  <a:lnTo>
                    <a:pt x="1850" y="2516"/>
                  </a:lnTo>
                  <a:lnTo>
                    <a:pt x="1848" y="2530"/>
                  </a:lnTo>
                  <a:lnTo>
                    <a:pt x="1846" y="2541"/>
                  </a:lnTo>
                  <a:lnTo>
                    <a:pt x="1845" y="2549"/>
                  </a:lnTo>
                  <a:lnTo>
                    <a:pt x="1842" y="2557"/>
                  </a:lnTo>
                  <a:lnTo>
                    <a:pt x="1839" y="2564"/>
                  </a:lnTo>
                  <a:lnTo>
                    <a:pt x="1835" y="2569"/>
                  </a:lnTo>
                  <a:lnTo>
                    <a:pt x="1831" y="2574"/>
                  </a:lnTo>
                  <a:lnTo>
                    <a:pt x="1824" y="2576"/>
                  </a:lnTo>
                  <a:lnTo>
                    <a:pt x="1817" y="2579"/>
                  </a:lnTo>
                  <a:lnTo>
                    <a:pt x="1809" y="2579"/>
                  </a:lnTo>
                  <a:lnTo>
                    <a:pt x="1798" y="2579"/>
                  </a:lnTo>
                  <a:lnTo>
                    <a:pt x="1786" y="2578"/>
                  </a:lnTo>
                  <a:lnTo>
                    <a:pt x="1771" y="2576"/>
                  </a:lnTo>
                  <a:lnTo>
                    <a:pt x="1734" y="2568"/>
                  </a:lnTo>
                  <a:lnTo>
                    <a:pt x="1685" y="2558"/>
                  </a:lnTo>
                  <a:lnTo>
                    <a:pt x="1659" y="2553"/>
                  </a:lnTo>
                  <a:lnTo>
                    <a:pt x="1632" y="2549"/>
                  </a:lnTo>
                  <a:lnTo>
                    <a:pt x="1607" y="2545"/>
                  </a:lnTo>
                  <a:lnTo>
                    <a:pt x="1580" y="2543"/>
                  </a:lnTo>
                  <a:lnTo>
                    <a:pt x="1552" y="2542"/>
                  </a:lnTo>
                  <a:lnTo>
                    <a:pt x="1522" y="2542"/>
                  </a:lnTo>
                  <a:lnTo>
                    <a:pt x="1490" y="2543"/>
                  </a:lnTo>
                  <a:lnTo>
                    <a:pt x="1453" y="2545"/>
                  </a:lnTo>
                  <a:lnTo>
                    <a:pt x="1318" y="2554"/>
                  </a:lnTo>
                  <a:lnTo>
                    <a:pt x="1213" y="2629"/>
                  </a:lnTo>
                  <a:lnTo>
                    <a:pt x="1189" y="2645"/>
                  </a:lnTo>
                  <a:lnTo>
                    <a:pt x="1167" y="2659"/>
                  </a:lnTo>
                  <a:lnTo>
                    <a:pt x="1145" y="2671"/>
                  </a:lnTo>
                  <a:lnTo>
                    <a:pt x="1126" y="2682"/>
                  </a:lnTo>
                  <a:lnTo>
                    <a:pt x="1109" y="2690"/>
                  </a:lnTo>
                  <a:lnTo>
                    <a:pt x="1094" y="2697"/>
                  </a:lnTo>
                  <a:lnTo>
                    <a:pt x="1083" y="2701"/>
                  </a:lnTo>
                  <a:lnTo>
                    <a:pt x="1074" y="2703"/>
                  </a:lnTo>
                  <a:lnTo>
                    <a:pt x="1052" y="2700"/>
                  </a:lnTo>
                  <a:lnTo>
                    <a:pt x="1016" y="2693"/>
                  </a:lnTo>
                  <a:lnTo>
                    <a:pt x="969" y="2684"/>
                  </a:lnTo>
                  <a:lnTo>
                    <a:pt x="918" y="267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83" name="Freeform 79"/>
            <p:cNvSpPr>
              <a:spLocks/>
            </p:cNvSpPr>
            <p:nvPr/>
          </p:nvSpPr>
          <p:spPr bwMode="auto">
            <a:xfrm>
              <a:off x="2437131" y="5873236"/>
              <a:ext cx="88579" cy="147510"/>
            </a:xfrm>
            <a:custGeom>
              <a:avLst/>
              <a:gdLst>
                <a:gd name="T0" fmla="*/ 17 w 736"/>
                <a:gd name="T1" fmla="*/ 1194 h 1224"/>
                <a:gd name="T2" fmla="*/ 3 w 736"/>
                <a:gd name="T3" fmla="*/ 1148 h 1224"/>
                <a:gd name="T4" fmla="*/ 2 w 736"/>
                <a:gd name="T5" fmla="*/ 1084 h 1224"/>
                <a:gd name="T6" fmla="*/ 24 w 736"/>
                <a:gd name="T7" fmla="*/ 1049 h 1224"/>
                <a:gd name="T8" fmla="*/ 131 w 736"/>
                <a:gd name="T9" fmla="*/ 959 h 1224"/>
                <a:gd name="T10" fmla="*/ 231 w 736"/>
                <a:gd name="T11" fmla="*/ 849 h 1224"/>
                <a:gd name="T12" fmla="*/ 242 w 736"/>
                <a:gd name="T13" fmla="*/ 807 h 1224"/>
                <a:gd name="T14" fmla="*/ 215 w 736"/>
                <a:gd name="T15" fmla="*/ 678 h 1224"/>
                <a:gd name="T16" fmla="*/ 205 w 736"/>
                <a:gd name="T17" fmla="*/ 607 h 1224"/>
                <a:gd name="T18" fmla="*/ 212 w 736"/>
                <a:gd name="T19" fmla="*/ 567 h 1224"/>
                <a:gd name="T20" fmla="*/ 251 w 736"/>
                <a:gd name="T21" fmla="*/ 506 h 1224"/>
                <a:gd name="T22" fmla="*/ 267 w 736"/>
                <a:gd name="T23" fmla="*/ 465 h 1224"/>
                <a:gd name="T24" fmla="*/ 249 w 736"/>
                <a:gd name="T25" fmla="*/ 407 h 1224"/>
                <a:gd name="T26" fmla="*/ 241 w 736"/>
                <a:gd name="T27" fmla="*/ 359 h 1224"/>
                <a:gd name="T28" fmla="*/ 253 w 736"/>
                <a:gd name="T29" fmla="*/ 301 h 1224"/>
                <a:gd name="T30" fmla="*/ 255 w 736"/>
                <a:gd name="T31" fmla="*/ 270 h 1224"/>
                <a:gd name="T32" fmla="*/ 241 w 736"/>
                <a:gd name="T33" fmla="*/ 262 h 1224"/>
                <a:gd name="T34" fmla="*/ 185 w 736"/>
                <a:gd name="T35" fmla="*/ 277 h 1224"/>
                <a:gd name="T36" fmla="*/ 153 w 736"/>
                <a:gd name="T37" fmla="*/ 275 h 1224"/>
                <a:gd name="T38" fmla="*/ 179 w 736"/>
                <a:gd name="T39" fmla="*/ 194 h 1224"/>
                <a:gd name="T40" fmla="*/ 186 w 736"/>
                <a:gd name="T41" fmla="*/ 141 h 1224"/>
                <a:gd name="T42" fmla="*/ 154 w 736"/>
                <a:gd name="T43" fmla="*/ 77 h 1224"/>
                <a:gd name="T44" fmla="*/ 141 w 736"/>
                <a:gd name="T45" fmla="*/ 22 h 1224"/>
                <a:gd name="T46" fmla="*/ 148 w 736"/>
                <a:gd name="T47" fmla="*/ 4 h 1224"/>
                <a:gd name="T48" fmla="*/ 161 w 736"/>
                <a:gd name="T49" fmla="*/ 2 h 1224"/>
                <a:gd name="T50" fmla="*/ 193 w 736"/>
                <a:gd name="T51" fmla="*/ 39 h 1224"/>
                <a:gd name="T52" fmla="*/ 231 w 736"/>
                <a:gd name="T53" fmla="*/ 94 h 1224"/>
                <a:gd name="T54" fmla="*/ 264 w 736"/>
                <a:gd name="T55" fmla="*/ 117 h 1224"/>
                <a:gd name="T56" fmla="*/ 314 w 736"/>
                <a:gd name="T57" fmla="*/ 121 h 1224"/>
                <a:gd name="T58" fmla="*/ 457 w 736"/>
                <a:gd name="T59" fmla="*/ 97 h 1224"/>
                <a:gd name="T60" fmla="*/ 517 w 736"/>
                <a:gd name="T61" fmla="*/ 92 h 1224"/>
                <a:gd name="T62" fmla="*/ 541 w 736"/>
                <a:gd name="T63" fmla="*/ 142 h 1224"/>
                <a:gd name="T64" fmla="*/ 568 w 736"/>
                <a:gd name="T65" fmla="*/ 229 h 1224"/>
                <a:gd name="T66" fmla="*/ 629 w 736"/>
                <a:gd name="T67" fmla="*/ 362 h 1224"/>
                <a:gd name="T68" fmla="*/ 721 w 736"/>
                <a:gd name="T69" fmla="*/ 549 h 1224"/>
                <a:gd name="T70" fmla="*/ 735 w 736"/>
                <a:gd name="T71" fmla="*/ 593 h 1224"/>
                <a:gd name="T72" fmla="*/ 708 w 736"/>
                <a:gd name="T73" fmla="*/ 634 h 1224"/>
                <a:gd name="T74" fmla="*/ 662 w 736"/>
                <a:gd name="T75" fmla="*/ 692 h 1224"/>
                <a:gd name="T76" fmla="*/ 633 w 736"/>
                <a:gd name="T77" fmla="*/ 748 h 1224"/>
                <a:gd name="T78" fmla="*/ 607 w 736"/>
                <a:gd name="T79" fmla="*/ 810 h 1224"/>
                <a:gd name="T80" fmla="*/ 530 w 736"/>
                <a:gd name="T81" fmla="*/ 887 h 1224"/>
                <a:gd name="T82" fmla="*/ 425 w 736"/>
                <a:gd name="T83" fmla="*/ 979 h 1224"/>
                <a:gd name="T84" fmla="*/ 377 w 736"/>
                <a:gd name="T85" fmla="*/ 1038 h 1224"/>
                <a:gd name="T86" fmla="*/ 355 w 736"/>
                <a:gd name="T87" fmla="*/ 1111 h 1224"/>
                <a:gd name="T88" fmla="*/ 335 w 736"/>
                <a:gd name="T89" fmla="*/ 1136 h 1224"/>
                <a:gd name="T90" fmla="*/ 282 w 736"/>
                <a:gd name="T91" fmla="*/ 1150 h 1224"/>
                <a:gd name="T92" fmla="*/ 150 w 736"/>
                <a:gd name="T93" fmla="*/ 1165 h 1224"/>
                <a:gd name="T94" fmla="*/ 116 w 736"/>
                <a:gd name="T95" fmla="*/ 1179 h 1224"/>
                <a:gd name="T96" fmla="*/ 110 w 736"/>
                <a:gd name="T97" fmla="*/ 1194 h 1224"/>
                <a:gd name="T98" fmla="*/ 110 w 736"/>
                <a:gd name="T99" fmla="*/ 1213 h 1224"/>
                <a:gd name="T100" fmla="*/ 98 w 736"/>
                <a:gd name="T101" fmla="*/ 1223 h 1224"/>
                <a:gd name="T102" fmla="*/ 55 w 736"/>
                <a:gd name="T103" fmla="*/ 1219 h 1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6" h="1224">
                  <a:moveTo>
                    <a:pt x="40" y="1212"/>
                  </a:moveTo>
                  <a:lnTo>
                    <a:pt x="31" y="1206"/>
                  </a:lnTo>
                  <a:lnTo>
                    <a:pt x="22" y="1201"/>
                  </a:lnTo>
                  <a:lnTo>
                    <a:pt x="17" y="1194"/>
                  </a:lnTo>
                  <a:lnTo>
                    <a:pt x="11" y="1186"/>
                  </a:lnTo>
                  <a:lnTo>
                    <a:pt x="9" y="1175"/>
                  </a:lnTo>
                  <a:lnTo>
                    <a:pt x="6" y="1164"/>
                  </a:lnTo>
                  <a:lnTo>
                    <a:pt x="3" y="1148"/>
                  </a:lnTo>
                  <a:lnTo>
                    <a:pt x="2" y="1131"/>
                  </a:lnTo>
                  <a:lnTo>
                    <a:pt x="0" y="1111"/>
                  </a:lnTo>
                  <a:lnTo>
                    <a:pt x="0" y="1096"/>
                  </a:lnTo>
                  <a:lnTo>
                    <a:pt x="2" y="1084"/>
                  </a:lnTo>
                  <a:lnTo>
                    <a:pt x="5" y="1073"/>
                  </a:lnTo>
                  <a:lnTo>
                    <a:pt x="9" y="1065"/>
                  </a:lnTo>
                  <a:lnTo>
                    <a:pt x="14" y="1058"/>
                  </a:lnTo>
                  <a:lnTo>
                    <a:pt x="24" y="1049"/>
                  </a:lnTo>
                  <a:lnTo>
                    <a:pt x="35" y="1041"/>
                  </a:lnTo>
                  <a:lnTo>
                    <a:pt x="62" y="1021"/>
                  </a:lnTo>
                  <a:lnTo>
                    <a:pt x="95" y="992"/>
                  </a:lnTo>
                  <a:lnTo>
                    <a:pt x="131" y="959"/>
                  </a:lnTo>
                  <a:lnTo>
                    <a:pt x="165" y="924"/>
                  </a:lnTo>
                  <a:lnTo>
                    <a:pt x="196" y="891"/>
                  </a:lnTo>
                  <a:lnTo>
                    <a:pt x="222" y="861"/>
                  </a:lnTo>
                  <a:lnTo>
                    <a:pt x="231" y="849"/>
                  </a:lnTo>
                  <a:lnTo>
                    <a:pt x="238" y="838"/>
                  </a:lnTo>
                  <a:lnTo>
                    <a:pt x="242" y="829"/>
                  </a:lnTo>
                  <a:lnTo>
                    <a:pt x="245" y="824"/>
                  </a:lnTo>
                  <a:lnTo>
                    <a:pt x="242" y="807"/>
                  </a:lnTo>
                  <a:lnTo>
                    <a:pt x="238" y="781"/>
                  </a:lnTo>
                  <a:lnTo>
                    <a:pt x="231" y="751"/>
                  </a:lnTo>
                  <a:lnTo>
                    <a:pt x="225" y="717"/>
                  </a:lnTo>
                  <a:lnTo>
                    <a:pt x="215" y="678"/>
                  </a:lnTo>
                  <a:lnTo>
                    <a:pt x="209" y="645"/>
                  </a:lnTo>
                  <a:lnTo>
                    <a:pt x="207" y="631"/>
                  </a:lnTo>
                  <a:lnTo>
                    <a:pt x="207" y="619"/>
                  </a:lnTo>
                  <a:lnTo>
                    <a:pt x="205" y="607"/>
                  </a:lnTo>
                  <a:lnTo>
                    <a:pt x="205" y="596"/>
                  </a:lnTo>
                  <a:lnTo>
                    <a:pt x="207" y="586"/>
                  </a:lnTo>
                  <a:lnTo>
                    <a:pt x="209" y="576"/>
                  </a:lnTo>
                  <a:lnTo>
                    <a:pt x="212" y="567"/>
                  </a:lnTo>
                  <a:lnTo>
                    <a:pt x="215" y="559"/>
                  </a:lnTo>
                  <a:lnTo>
                    <a:pt x="226" y="541"/>
                  </a:lnTo>
                  <a:lnTo>
                    <a:pt x="240" y="521"/>
                  </a:lnTo>
                  <a:lnTo>
                    <a:pt x="251" y="506"/>
                  </a:lnTo>
                  <a:lnTo>
                    <a:pt x="259" y="494"/>
                  </a:lnTo>
                  <a:lnTo>
                    <a:pt x="264" y="484"/>
                  </a:lnTo>
                  <a:lnTo>
                    <a:pt x="267" y="475"/>
                  </a:lnTo>
                  <a:lnTo>
                    <a:pt x="267" y="465"/>
                  </a:lnTo>
                  <a:lnTo>
                    <a:pt x="266" y="453"/>
                  </a:lnTo>
                  <a:lnTo>
                    <a:pt x="260" y="439"/>
                  </a:lnTo>
                  <a:lnTo>
                    <a:pt x="253" y="422"/>
                  </a:lnTo>
                  <a:lnTo>
                    <a:pt x="249" y="407"/>
                  </a:lnTo>
                  <a:lnTo>
                    <a:pt x="245" y="394"/>
                  </a:lnTo>
                  <a:lnTo>
                    <a:pt x="242" y="381"/>
                  </a:lnTo>
                  <a:lnTo>
                    <a:pt x="241" y="370"/>
                  </a:lnTo>
                  <a:lnTo>
                    <a:pt x="241" y="359"/>
                  </a:lnTo>
                  <a:lnTo>
                    <a:pt x="242" y="347"/>
                  </a:lnTo>
                  <a:lnTo>
                    <a:pt x="245" y="334"/>
                  </a:lnTo>
                  <a:lnTo>
                    <a:pt x="249" y="321"/>
                  </a:lnTo>
                  <a:lnTo>
                    <a:pt x="253" y="301"/>
                  </a:lnTo>
                  <a:lnTo>
                    <a:pt x="256" y="285"/>
                  </a:lnTo>
                  <a:lnTo>
                    <a:pt x="258" y="279"/>
                  </a:lnTo>
                  <a:lnTo>
                    <a:pt x="256" y="274"/>
                  </a:lnTo>
                  <a:lnTo>
                    <a:pt x="255" y="270"/>
                  </a:lnTo>
                  <a:lnTo>
                    <a:pt x="253" y="266"/>
                  </a:lnTo>
                  <a:lnTo>
                    <a:pt x="251" y="264"/>
                  </a:lnTo>
                  <a:lnTo>
                    <a:pt x="247" y="263"/>
                  </a:lnTo>
                  <a:lnTo>
                    <a:pt x="241" y="262"/>
                  </a:lnTo>
                  <a:lnTo>
                    <a:pt x="236" y="263"/>
                  </a:lnTo>
                  <a:lnTo>
                    <a:pt x="220" y="266"/>
                  </a:lnTo>
                  <a:lnTo>
                    <a:pt x="203" y="273"/>
                  </a:lnTo>
                  <a:lnTo>
                    <a:pt x="185" y="277"/>
                  </a:lnTo>
                  <a:lnTo>
                    <a:pt x="170" y="281"/>
                  </a:lnTo>
                  <a:lnTo>
                    <a:pt x="159" y="282"/>
                  </a:lnTo>
                  <a:lnTo>
                    <a:pt x="153" y="281"/>
                  </a:lnTo>
                  <a:lnTo>
                    <a:pt x="153" y="275"/>
                  </a:lnTo>
                  <a:lnTo>
                    <a:pt x="157" y="260"/>
                  </a:lnTo>
                  <a:lnTo>
                    <a:pt x="164" y="240"/>
                  </a:lnTo>
                  <a:lnTo>
                    <a:pt x="172" y="215"/>
                  </a:lnTo>
                  <a:lnTo>
                    <a:pt x="179" y="194"/>
                  </a:lnTo>
                  <a:lnTo>
                    <a:pt x="185" y="178"/>
                  </a:lnTo>
                  <a:lnTo>
                    <a:pt x="187" y="164"/>
                  </a:lnTo>
                  <a:lnTo>
                    <a:pt x="189" y="152"/>
                  </a:lnTo>
                  <a:lnTo>
                    <a:pt x="186" y="141"/>
                  </a:lnTo>
                  <a:lnTo>
                    <a:pt x="182" y="128"/>
                  </a:lnTo>
                  <a:lnTo>
                    <a:pt x="174" y="114"/>
                  </a:lnTo>
                  <a:lnTo>
                    <a:pt x="164" y="95"/>
                  </a:lnTo>
                  <a:lnTo>
                    <a:pt x="154" y="77"/>
                  </a:lnTo>
                  <a:lnTo>
                    <a:pt x="148" y="59"/>
                  </a:lnTo>
                  <a:lnTo>
                    <a:pt x="143" y="43"/>
                  </a:lnTo>
                  <a:lnTo>
                    <a:pt x="141" y="28"/>
                  </a:lnTo>
                  <a:lnTo>
                    <a:pt x="141" y="22"/>
                  </a:lnTo>
                  <a:lnTo>
                    <a:pt x="141" y="17"/>
                  </a:lnTo>
                  <a:lnTo>
                    <a:pt x="142" y="11"/>
                  </a:lnTo>
                  <a:lnTo>
                    <a:pt x="145" y="7"/>
                  </a:lnTo>
                  <a:lnTo>
                    <a:pt x="148" y="4"/>
                  </a:lnTo>
                  <a:lnTo>
                    <a:pt x="150" y="2"/>
                  </a:lnTo>
                  <a:lnTo>
                    <a:pt x="154" y="0"/>
                  </a:lnTo>
                  <a:lnTo>
                    <a:pt x="159" y="0"/>
                  </a:lnTo>
                  <a:lnTo>
                    <a:pt x="161" y="2"/>
                  </a:lnTo>
                  <a:lnTo>
                    <a:pt x="167" y="6"/>
                  </a:lnTo>
                  <a:lnTo>
                    <a:pt x="172" y="11"/>
                  </a:lnTo>
                  <a:lnTo>
                    <a:pt x="178" y="18"/>
                  </a:lnTo>
                  <a:lnTo>
                    <a:pt x="193" y="39"/>
                  </a:lnTo>
                  <a:lnTo>
                    <a:pt x="208" y="62"/>
                  </a:lnTo>
                  <a:lnTo>
                    <a:pt x="216" y="75"/>
                  </a:lnTo>
                  <a:lnTo>
                    <a:pt x="223" y="84"/>
                  </a:lnTo>
                  <a:lnTo>
                    <a:pt x="231" y="94"/>
                  </a:lnTo>
                  <a:lnTo>
                    <a:pt x="238" y="102"/>
                  </a:lnTo>
                  <a:lnTo>
                    <a:pt x="247" y="109"/>
                  </a:lnTo>
                  <a:lnTo>
                    <a:pt x="255" y="114"/>
                  </a:lnTo>
                  <a:lnTo>
                    <a:pt x="264" y="117"/>
                  </a:lnTo>
                  <a:lnTo>
                    <a:pt x="275" y="120"/>
                  </a:lnTo>
                  <a:lnTo>
                    <a:pt x="286" y="123"/>
                  </a:lnTo>
                  <a:lnTo>
                    <a:pt x="299" y="123"/>
                  </a:lnTo>
                  <a:lnTo>
                    <a:pt x="314" y="121"/>
                  </a:lnTo>
                  <a:lnTo>
                    <a:pt x="330" y="120"/>
                  </a:lnTo>
                  <a:lnTo>
                    <a:pt x="372" y="113"/>
                  </a:lnTo>
                  <a:lnTo>
                    <a:pt x="423" y="102"/>
                  </a:lnTo>
                  <a:lnTo>
                    <a:pt x="457" y="97"/>
                  </a:lnTo>
                  <a:lnTo>
                    <a:pt x="489" y="92"/>
                  </a:lnTo>
                  <a:lnTo>
                    <a:pt x="501" y="91"/>
                  </a:lnTo>
                  <a:lnTo>
                    <a:pt x="511" y="92"/>
                  </a:lnTo>
                  <a:lnTo>
                    <a:pt x="517" y="92"/>
                  </a:lnTo>
                  <a:lnTo>
                    <a:pt x="522" y="94"/>
                  </a:lnTo>
                  <a:lnTo>
                    <a:pt x="527" y="103"/>
                  </a:lnTo>
                  <a:lnTo>
                    <a:pt x="534" y="120"/>
                  </a:lnTo>
                  <a:lnTo>
                    <a:pt x="541" y="142"/>
                  </a:lnTo>
                  <a:lnTo>
                    <a:pt x="546" y="165"/>
                  </a:lnTo>
                  <a:lnTo>
                    <a:pt x="550" y="180"/>
                  </a:lnTo>
                  <a:lnTo>
                    <a:pt x="559" y="202"/>
                  </a:lnTo>
                  <a:lnTo>
                    <a:pt x="568" y="229"/>
                  </a:lnTo>
                  <a:lnTo>
                    <a:pt x="582" y="259"/>
                  </a:lnTo>
                  <a:lnTo>
                    <a:pt x="596" y="292"/>
                  </a:lnTo>
                  <a:lnTo>
                    <a:pt x="612" y="326"/>
                  </a:lnTo>
                  <a:lnTo>
                    <a:pt x="629" y="362"/>
                  </a:lnTo>
                  <a:lnTo>
                    <a:pt x="647" y="398"/>
                  </a:lnTo>
                  <a:lnTo>
                    <a:pt x="682" y="466"/>
                  </a:lnTo>
                  <a:lnTo>
                    <a:pt x="710" y="524"/>
                  </a:lnTo>
                  <a:lnTo>
                    <a:pt x="721" y="549"/>
                  </a:lnTo>
                  <a:lnTo>
                    <a:pt x="729" y="568"/>
                  </a:lnTo>
                  <a:lnTo>
                    <a:pt x="735" y="581"/>
                  </a:lnTo>
                  <a:lnTo>
                    <a:pt x="736" y="589"/>
                  </a:lnTo>
                  <a:lnTo>
                    <a:pt x="735" y="593"/>
                  </a:lnTo>
                  <a:lnTo>
                    <a:pt x="732" y="600"/>
                  </a:lnTo>
                  <a:lnTo>
                    <a:pt x="728" y="607"/>
                  </a:lnTo>
                  <a:lnTo>
                    <a:pt x="722" y="615"/>
                  </a:lnTo>
                  <a:lnTo>
                    <a:pt x="708" y="634"/>
                  </a:lnTo>
                  <a:lnTo>
                    <a:pt x="691" y="653"/>
                  </a:lnTo>
                  <a:lnTo>
                    <a:pt x="681" y="666"/>
                  </a:lnTo>
                  <a:lnTo>
                    <a:pt x="671" y="678"/>
                  </a:lnTo>
                  <a:lnTo>
                    <a:pt x="662" y="692"/>
                  </a:lnTo>
                  <a:lnTo>
                    <a:pt x="654" y="706"/>
                  </a:lnTo>
                  <a:lnTo>
                    <a:pt x="645" y="721"/>
                  </a:lnTo>
                  <a:lnTo>
                    <a:pt x="638" y="735"/>
                  </a:lnTo>
                  <a:lnTo>
                    <a:pt x="633" y="748"/>
                  </a:lnTo>
                  <a:lnTo>
                    <a:pt x="629" y="761"/>
                  </a:lnTo>
                  <a:lnTo>
                    <a:pt x="623" y="777"/>
                  </a:lnTo>
                  <a:lnTo>
                    <a:pt x="615" y="794"/>
                  </a:lnTo>
                  <a:lnTo>
                    <a:pt x="607" y="810"/>
                  </a:lnTo>
                  <a:lnTo>
                    <a:pt x="593" y="825"/>
                  </a:lnTo>
                  <a:lnTo>
                    <a:pt x="577" y="843"/>
                  </a:lnTo>
                  <a:lnTo>
                    <a:pt x="556" y="864"/>
                  </a:lnTo>
                  <a:lnTo>
                    <a:pt x="530" y="887"/>
                  </a:lnTo>
                  <a:lnTo>
                    <a:pt x="497" y="915"/>
                  </a:lnTo>
                  <a:lnTo>
                    <a:pt x="469" y="938"/>
                  </a:lnTo>
                  <a:lnTo>
                    <a:pt x="446" y="959"/>
                  </a:lnTo>
                  <a:lnTo>
                    <a:pt x="425" y="979"/>
                  </a:lnTo>
                  <a:lnTo>
                    <a:pt x="407" y="997"/>
                  </a:lnTo>
                  <a:lnTo>
                    <a:pt x="394" y="1012"/>
                  </a:lnTo>
                  <a:lnTo>
                    <a:pt x="384" y="1026"/>
                  </a:lnTo>
                  <a:lnTo>
                    <a:pt x="377" y="1038"/>
                  </a:lnTo>
                  <a:lnTo>
                    <a:pt x="373" y="1048"/>
                  </a:lnTo>
                  <a:lnTo>
                    <a:pt x="366" y="1078"/>
                  </a:lnTo>
                  <a:lnTo>
                    <a:pt x="359" y="1102"/>
                  </a:lnTo>
                  <a:lnTo>
                    <a:pt x="355" y="1111"/>
                  </a:lnTo>
                  <a:lnTo>
                    <a:pt x="351" y="1120"/>
                  </a:lnTo>
                  <a:lnTo>
                    <a:pt x="347" y="1125"/>
                  </a:lnTo>
                  <a:lnTo>
                    <a:pt x="341" y="1132"/>
                  </a:lnTo>
                  <a:lnTo>
                    <a:pt x="335" y="1136"/>
                  </a:lnTo>
                  <a:lnTo>
                    <a:pt x="326" y="1140"/>
                  </a:lnTo>
                  <a:lnTo>
                    <a:pt x="318" y="1143"/>
                  </a:lnTo>
                  <a:lnTo>
                    <a:pt x="307" y="1146"/>
                  </a:lnTo>
                  <a:lnTo>
                    <a:pt x="282" y="1150"/>
                  </a:lnTo>
                  <a:lnTo>
                    <a:pt x="249" y="1154"/>
                  </a:lnTo>
                  <a:lnTo>
                    <a:pt x="207" y="1158"/>
                  </a:lnTo>
                  <a:lnTo>
                    <a:pt x="175" y="1162"/>
                  </a:lnTo>
                  <a:lnTo>
                    <a:pt x="150" y="1165"/>
                  </a:lnTo>
                  <a:lnTo>
                    <a:pt x="132" y="1170"/>
                  </a:lnTo>
                  <a:lnTo>
                    <a:pt x="126" y="1173"/>
                  </a:lnTo>
                  <a:lnTo>
                    <a:pt x="120" y="1176"/>
                  </a:lnTo>
                  <a:lnTo>
                    <a:pt x="116" y="1179"/>
                  </a:lnTo>
                  <a:lnTo>
                    <a:pt x="113" y="1181"/>
                  </a:lnTo>
                  <a:lnTo>
                    <a:pt x="112" y="1186"/>
                  </a:lnTo>
                  <a:lnTo>
                    <a:pt x="110" y="1190"/>
                  </a:lnTo>
                  <a:lnTo>
                    <a:pt x="110" y="1194"/>
                  </a:lnTo>
                  <a:lnTo>
                    <a:pt x="110" y="1199"/>
                  </a:lnTo>
                  <a:lnTo>
                    <a:pt x="112" y="1203"/>
                  </a:lnTo>
                  <a:lnTo>
                    <a:pt x="110" y="1209"/>
                  </a:lnTo>
                  <a:lnTo>
                    <a:pt x="110" y="1213"/>
                  </a:lnTo>
                  <a:lnTo>
                    <a:pt x="108" y="1216"/>
                  </a:lnTo>
                  <a:lnTo>
                    <a:pt x="105" y="1219"/>
                  </a:lnTo>
                  <a:lnTo>
                    <a:pt x="102" y="1221"/>
                  </a:lnTo>
                  <a:lnTo>
                    <a:pt x="98" y="1223"/>
                  </a:lnTo>
                  <a:lnTo>
                    <a:pt x="94" y="1224"/>
                  </a:lnTo>
                  <a:lnTo>
                    <a:pt x="83" y="1224"/>
                  </a:lnTo>
                  <a:lnTo>
                    <a:pt x="71" y="1223"/>
                  </a:lnTo>
                  <a:lnTo>
                    <a:pt x="55" y="1219"/>
                  </a:lnTo>
                  <a:lnTo>
                    <a:pt x="40" y="12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84" name="Freeform 80"/>
            <p:cNvSpPr>
              <a:spLocks/>
            </p:cNvSpPr>
            <p:nvPr/>
          </p:nvSpPr>
          <p:spPr bwMode="auto">
            <a:xfrm>
              <a:off x="2370607" y="5824066"/>
              <a:ext cx="95809" cy="160887"/>
            </a:xfrm>
            <a:custGeom>
              <a:avLst/>
              <a:gdLst>
                <a:gd name="T0" fmla="*/ 643 w 795"/>
                <a:gd name="T1" fmla="*/ 1309 h 1335"/>
                <a:gd name="T2" fmla="*/ 627 w 795"/>
                <a:gd name="T3" fmla="*/ 1295 h 1335"/>
                <a:gd name="T4" fmla="*/ 556 w 795"/>
                <a:gd name="T5" fmla="*/ 1275 h 1335"/>
                <a:gd name="T6" fmla="*/ 440 w 795"/>
                <a:gd name="T7" fmla="*/ 1248 h 1335"/>
                <a:gd name="T8" fmla="*/ 398 w 795"/>
                <a:gd name="T9" fmla="*/ 1232 h 1335"/>
                <a:gd name="T10" fmla="*/ 388 w 795"/>
                <a:gd name="T11" fmla="*/ 1221 h 1335"/>
                <a:gd name="T12" fmla="*/ 380 w 795"/>
                <a:gd name="T13" fmla="*/ 1188 h 1335"/>
                <a:gd name="T14" fmla="*/ 372 w 795"/>
                <a:gd name="T15" fmla="*/ 1094 h 1335"/>
                <a:gd name="T16" fmla="*/ 370 w 795"/>
                <a:gd name="T17" fmla="*/ 1013 h 1335"/>
                <a:gd name="T18" fmla="*/ 363 w 795"/>
                <a:gd name="T19" fmla="*/ 987 h 1335"/>
                <a:gd name="T20" fmla="*/ 335 w 795"/>
                <a:gd name="T21" fmla="*/ 940 h 1335"/>
                <a:gd name="T22" fmla="*/ 248 w 795"/>
                <a:gd name="T23" fmla="*/ 837 h 1335"/>
                <a:gd name="T24" fmla="*/ 130 w 795"/>
                <a:gd name="T25" fmla="*/ 700 h 1335"/>
                <a:gd name="T26" fmla="*/ 33 w 795"/>
                <a:gd name="T27" fmla="*/ 412 h 1335"/>
                <a:gd name="T28" fmla="*/ 21 w 795"/>
                <a:gd name="T29" fmla="*/ 309 h 1335"/>
                <a:gd name="T30" fmla="*/ 10 w 795"/>
                <a:gd name="T31" fmla="*/ 232 h 1335"/>
                <a:gd name="T32" fmla="*/ 102 w 795"/>
                <a:gd name="T33" fmla="*/ 131 h 1335"/>
                <a:gd name="T34" fmla="*/ 172 w 795"/>
                <a:gd name="T35" fmla="*/ 111 h 1335"/>
                <a:gd name="T36" fmla="*/ 241 w 795"/>
                <a:gd name="T37" fmla="*/ 84 h 1335"/>
                <a:gd name="T38" fmla="*/ 299 w 795"/>
                <a:gd name="T39" fmla="*/ 54 h 1335"/>
                <a:gd name="T40" fmla="*/ 362 w 795"/>
                <a:gd name="T41" fmla="*/ 29 h 1335"/>
                <a:gd name="T42" fmla="*/ 458 w 795"/>
                <a:gd name="T43" fmla="*/ 15 h 1335"/>
                <a:gd name="T44" fmla="*/ 616 w 795"/>
                <a:gd name="T45" fmla="*/ 3 h 1335"/>
                <a:gd name="T46" fmla="*/ 691 w 795"/>
                <a:gd name="T47" fmla="*/ 34 h 1335"/>
                <a:gd name="T48" fmla="*/ 755 w 795"/>
                <a:gd name="T49" fmla="*/ 132 h 1335"/>
                <a:gd name="T50" fmla="*/ 788 w 795"/>
                <a:gd name="T51" fmla="*/ 194 h 1335"/>
                <a:gd name="T52" fmla="*/ 795 w 795"/>
                <a:gd name="T53" fmla="*/ 217 h 1335"/>
                <a:gd name="T54" fmla="*/ 787 w 795"/>
                <a:gd name="T55" fmla="*/ 245 h 1335"/>
                <a:gd name="T56" fmla="*/ 766 w 795"/>
                <a:gd name="T57" fmla="*/ 278 h 1335"/>
                <a:gd name="T58" fmla="*/ 722 w 795"/>
                <a:gd name="T59" fmla="*/ 324 h 1335"/>
                <a:gd name="T60" fmla="*/ 666 w 795"/>
                <a:gd name="T61" fmla="*/ 400 h 1335"/>
                <a:gd name="T62" fmla="*/ 648 w 795"/>
                <a:gd name="T63" fmla="*/ 440 h 1335"/>
                <a:gd name="T64" fmla="*/ 655 w 795"/>
                <a:gd name="T65" fmla="*/ 473 h 1335"/>
                <a:gd name="T66" fmla="*/ 704 w 795"/>
                <a:gd name="T67" fmla="*/ 569 h 1335"/>
                <a:gd name="T68" fmla="*/ 654 w 795"/>
                <a:gd name="T69" fmla="*/ 700 h 1335"/>
                <a:gd name="T70" fmla="*/ 645 w 795"/>
                <a:gd name="T71" fmla="*/ 740 h 1335"/>
                <a:gd name="T72" fmla="*/ 656 w 795"/>
                <a:gd name="T73" fmla="*/ 747 h 1335"/>
                <a:gd name="T74" fmla="*/ 739 w 795"/>
                <a:gd name="T75" fmla="*/ 723 h 1335"/>
                <a:gd name="T76" fmla="*/ 751 w 795"/>
                <a:gd name="T77" fmla="*/ 725 h 1335"/>
                <a:gd name="T78" fmla="*/ 751 w 795"/>
                <a:gd name="T79" fmla="*/ 740 h 1335"/>
                <a:gd name="T80" fmla="*/ 748 w 795"/>
                <a:gd name="T81" fmla="*/ 764 h 1335"/>
                <a:gd name="T82" fmla="*/ 755 w 795"/>
                <a:gd name="T83" fmla="*/ 804 h 1335"/>
                <a:gd name="T84" fmla="*/ 775 w 795"/>
                <a:gd name="T85" fmla="*/ 852 h 1335"/>
                <a:gd name="T86" fmla="*/ 775 w 795"/>
                <a:gd name="T87" fmla="*/ 883 h 1335"/>
                <a:gd name="T88" fmla="*/ 747 w 795"/>
                <a:gd name="T89" fmla="*/ 927 h 1335"/>
                <a:gd name="T90" fmla="*/ 718 w 795"/>
                <a:gd name="T91" fmla="*/ 973 h 1335"/>
                <a:gd name="T92" fmla="*/ 715 w 795"/>
                <a:gd name="T93" fmla="*/ 1016 h 1335"/>
                <a:gd name="T94" fmla="*/ 737 w 795"/>
                <a:gd name="T95" fmla="*/ 1116 h 1335"/>
                <a:gd name="T96" fmla="*/ 750 w 795"/>
                <a:gd name="T97" fmla="*/ 1193 h 1335"/>
                <a:gd name="T98" fmla="*/ 750 w 795"/>
                <a:gd name="T99" fmla="*/ 1229 h 1335"/>
                <a:gd name="T100" fmla="*/ 740 w 795"/>
                <a:gd name="T101" fmla="*/ 1255 h 1335"/>
                <a:gd name="T102" fmla="*/ 695 w 795"/>
                <a:gd name="T103" fmla="*/ 1306 h 1335"/>
                <a:gd name="T104" fmla="*/ 659 w 795"/>
                <a:gd name="T105" fmla="*/ 1334 h 1335"/>
                <a:gd name="T106" fmla="*/ 649 w 795"/>
                <a:gd name="T107" fmla="*/ 1334 h 1335"/>
                <a:gd name="T108" fmla="*/ 644 w 795"/>
                <a:gd name="T109" fmla="*/ 1316 h 1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95" h="1335">
                  <a:moveTo>
                    <a:pt x="644" y="1316"/>
                  </a:moveTo>
                  <a:lnTo>
                    <a:pt x="644" y="1312"/>
                  </a:lnTo>
                  <a:lnTo>
                    <a:pt x="643" y="1309"/>
                  </a:lnTo>
                  <a:lnTo>
                    <a:pt x="641" y="1305"/>
                  </a:lnTo>
                  <a:lnTo>
                    <a:pt x="637" y="1302"/>
                  </a:lnTo>
                  <a:lnTo>
                    <a:pt x="627" y="1295"/>
                  </a:lnTo>
                  <a:lnTo>
                    <a:pt x="611" y="1290"/>
                  </a:lnTo>
                  <a:lnTo>
                    <a:pt x="588" y="1281"/>
                  </a:lnTo>
                  <a:lnTo>
                    <a:pt x="556" y="1275"/>
                  </a:lnTo>
                  <a:lnTo>
                    <a:pt x="516" y="1265"/>
                  </a:lnTo>
                  <a:lnTo>
                    <a:pt x="465" y="1253"/>
                  </a:lnTo>
                  <a:lnTo>
                    <a:pt x="440" y="1248"/>
                  </a:lnTo>
                  <a:lnTo>
                    <a:pt x="423" y="1243"/>
                  </a:lnTo>
                  <a:lnTo>
                    <a:pt x="407" y="1239"/>
                  </a:lnTo>
                  <a:lnTo>
                    <a:pt x="398" y="1232"/>
                  </a:lnTo>
                  <a:lnTo>
                    <a:pt x="394" y="1229"/>
                  </a:lnTo>
                  <a:lnTo>
                    <a:pt x="391" y="1225"/>
                  </a:lnTo>
                  <a:lnTo>
                    <a:pt x="388" y="1221"/>
                  </a:lnTo>
                  <a:lnTo>
                    <a:pt x="385" y="1215"/>
                  </a:lnTo>
                  <a:lnTo>
                    <a:pt x="383" y="1203"/>
                  </a:lnTo>
                  <a:lnTo>
                    <a:pt x="380" y="1188"/>
                  </a:lnTo>
                  <a:lnTo>
                    <a:pt x="377" y="1162"/>
                  </a:lnTo>
                  <a:lnTo>
                    <a:pt x="374" y="1130"/>
                  </a:lnTo>
                  <a:lnTo>
                    <a:pt x="372" y="1094"/>
                  </a:lnTo>
                  <a:lnTo>
                    <a:pt x="372" y="1060"/>
                  </a:lnTo>
                  <a:lnTo>
                    <a:pt x="372" y="1034"/>
                  </a:lnTo>
                  <a:lnTo>
                    <a:pt x="370" y="1013"/>
                  </a:lnTo>
                  <a:lnTo>
                    <a:pt x="369" y="1004"/>
                  </a:lnTo>
                  <a:lnTo>
                    <a:pt x="366" y="995"/>
                  </a:lnTo>
                  <a:lnTo>
                    <a:pt x="363" y="987"/>
                  </a:lnTo>
                  <a:lnTo>
                    <a:pt x="361" y="979"/>
                  </a:lnTo>
                  <a:lnTo>
                    <a:pt x="350" y="961"/>
                  </a:lnTo>
                  <a:lnTo>
                    <a:pt x="335" y="940"/>
                  </a:lnTo>
                  <a:lnTo>
                    <a:pt x="314" y="914"/>
                  </a:lnTo>
                  <a:lnTo>
                    <a:pt x="286" y="881"/>
                  </a:lnTo>
                  <a:lnTo>
                    <a:pt x="248" y="837"/>
                  </a:lnTo>
                  <a:lnTo>
                    <a:pt x="205" y="788"/>
                  </a:lnTo>
                  <a:lnTo>
                    <a:pt x="164" y="740"/>
                  </a:lnTo>
                  <a:lnTo>
                    <a:pt x="130" y="700"/>
                  </a:lnTo>
                  <a:lnTo>
                    <a:pt x="58" y="617"/>
                  </a:lnTo>
                  <a:lnTo>
                    <a:pt x="39" y="448"/>
                  </a:lnTo>
                  <a:lnTo>
                    <a:pt x="33" y="412"/>
                  </a:lnTo>
                  <a:lnTo>
                    <a:pt x="29" y="377"/>
                  </a:lnTo>
                  <a:lnTo>
                    <a:pt x="25" y="342"/>
                  </a:lnTo>
                  <a:lnTo>
                    <a:pt x="21" y="309"/>
                  </a:lnTo>
                  <a:lnTo>
                    <a:pt x="17" y="279"/>
                  </a:lnTo>
                  <a:lnTo>
                    <a:pt x="14" y="253"/>
                  </a:lnTo>
                  <a:lnTo>
                    <a:pt x="10" y="232"/>
                  </a:lnTo>
                  <a:lnTo>
                    <a:pt x="9" y="216"/>
                  </a:lnTo>
                  <a:lnTo>
                    <a:pt x="0" y="153"/>
                  </a:lnTo>
                  <a:lnTo>
                    <a:pt x="102" y="131"/>
                  </a:lnTo>
                  <a:lnTo>
                    <a:pt x="124" y="125"/>
                  </a:lnTo>
                  <a:lnTo>
                    <a:pt x="148" y="120"/>
                  </a:lnTo>
                  <a:lnTo>
                    <a:pt x="172" y="111"/>
                  </a:lnTo>
                  <a:lnTo>
                    <a:pt x="196" y="103"/>
                  </a:lnTo>
                  <a:lnTo>
                    <a:pt x="219" y="94"/>
                  </a:lnTo>
                  <a:lnTo>
                    <a:pt x="241" y="84"/>
                  </a:lnTo>
                  <a:lnTo>
                    <a:pt x="260" y="74"/>
                  </a:lnTo>
                  <a:lnTo>
                    <a:pt x="277" y="66"/>
                  </a:lnTo>
                  <a:lnTo>
                    <a:pt x="299" y="54"/>
                  </a:lnTo>
                  <a:lnTo>
                    <a:pt x="319" y="43"/>
                  </a:lnTo>
                  <a:lnTo>
                    <a:pt x="340" y="34"/>
                  </a:lnTo>
                  <a:lnTo>
                    <a:pt x="362" y="29"/>
                  </a:lnTo>
                  <a:lnTo>
                    <a:pt x="388" y="23"/>
                  </a:lnTo>
                  <a:lnTo>
                    <a:pt x="420" y="19"/>
                  </a:lnTo>
                  <a:lnTo>
                    <a:pt x="458" y="15"/>
                  </a:lnTo>
                  <a:lnTo>
                    <a:pt x="505" y="11"/>
                  </a:lnTo>
                  <a:lnTo>
                    <a:pt x="566" y="6"/>
                  </a:lnTo>
                  <a:lnTo>
                    <a:pt x="616" y="3"/>
                  </a:lnTo>
                  <a:lnTo>
                    <a:pt x="651" y="0"/>
                  </a:lnTo>
                  <a:lnTo>
                    <a:pt x="665" y="1"/>
                  </a:lnTo>
                  <a:lnTo>
                    <a:pt x="691" y="34"/>
                  </a:lnTo>
                  <a:lnTo>
                    <a:pt x="714" y="67"/>
                  </a:lnTo>
                  <a:lnTo>
                    <a:pt x="736" y="100"/>
                  </a:lnTo>
                  <a:lnTo>
                    <a:pt x="755" y="132"/>
                  </a:lnTo>
                  <a:lnTo>
                    <a:pt x="772" y="159"/>
                  </a:lnTo>
                  <a:lnTo>
                    <a:pt x="784" y="184"/>
                  </a:lnTo>
                  <a:lnTo>
                    <a:pt x="788" y="194"/>
                  </a:lnTo>
                  <a:lnTo>
                    <a:pt x="792" y="203"/>
                  </a:lnTo>
                  <a:lnTo>
                    <a:pt x="794" y="210"/>
                  </a:lnTo>
                  <a:lnTo>
                    <a:pt x="795" y="217"/>
                  </a:lnTo>
                  <a:lnTo>
                    <a:pt x="794" y="225"/>
                  </a:lnTo>
                  <a:lnTo>
                    <a:pt x="791" y="235"/>
                  </a:lnTo>
                  <a:lnTo>
                    <a:pt x="787" y="245"/>
                  </a:lnTo>
                  <a:lnTo>
                    <a:pt x="781" y="256"/>
                  </a:lnTo>
                  <a:lnTo>
                    <a:pt x="775" y="267"/>
                  </a:lnTo>
                  <a:lnTo>
                    <a:pt x="766" y="278"/>
                  </a:lnTo>
                  <a:lnTo>
                    <a:pt x="755" y="290"/>
                  </a:lnTo>
                  <a:lnTo>
                    <a:pt x="744" y="301"/>
                  </a:lnTo>
                  <a:lnTo>
                    <a:pt x="722" y="324"/>
                  </a:lnTo>
                  <a:lnTo>
                    <a:pt x="700" y="352"/>
                  </a:lnTo>
                  <a:lnTo>
                    <a:pt x="681" y="378"/>
                  </a:lnTo>
                  <a:lnTo>
                    <a:pt x="666" y="400"/>
                  </a:lnTo>
                  <a:lnTo>
                    <a:pt x="658" y="417"/>
                  </a:lnTo>
                  <a:lnTo>
                    <a:pt x="652" y="429"/>
                  </a:lnTo>
                  <a:lnTo>
                    <a:pt x="648" y="440"/>
                  </a:lnTo>
                  <a:lnTo>
                    <a:pt x="648" y="450"/>
                  </a:lnTo>
                  <a:lnTo>
                    <a:pt x="649" y="461"/>
                  </a:lnTo>
                  <a:lnTo>
                    <a:pt x="655" y="473"/>
                  </a:lnTo>
                  <a:lnTo>
                    <a:pt x="662" y="489"/>
                  </a:lnTo>
                  <a:lnTo>
                    <a:pt x="673" y="509"/>
                  </a:lnTo>
                  <a:lnTo>
                    <a:pt x="704" y="569"/>
                  </a:lnTo>
                  <a:lnTo>
                    <a:pt x="674" y="643"/>
                  </a:lnTo>
                  <a:lnTo>
                    <a:pt x="663" y="672"/>
                  </a:lnTo>
                  <a:lnTo>
                    <a:pt x="654" y="700"/>
                  </a:lnTo>
                  <a:lnTo>
                    <a:pt x="647" y="722"/>
                  </a:lnTo>
                  <a:lnTo>
                    <a:pt x="644" y="734"/>
                  </a:lnTo>
                  <a:lnTo>
                    <a:pt x="645" y="740"/>
                  </a:lnTo>
                  <a:lnTo>
                    <a:pt x="647" y="744"/>
                  </a:lnTo>
                  <a:lnTo>
                    <a:pt x="649" y="747"/>
                  </a:lnTo>
                  <a:lnTo>
                    <a:pt x="656" y="747"/>
                  </a:lnTo>
                  <a:lnTo>
                    <a:pt x="682" y="741"/>
                  </a:lnTo>
                  <a:lnTo>
                    <a:pt x="732" y="725"/>
                  </a:lnTo>
                  <a:lnTo>
                    <a:pt x="739" y="723"/>
                  </a:lnTo>
                  <a:lnTo>
                    <a:pt x="744" y="723"/>
                  </a:lnTo>
                  <a:lnTo>
                    <a:pt x="748" y="723"/>
                  </a:lnTo>
                  <a:lnTo>
                    <a:pt x="751" y="725"/>
                  </a:lnTo>
                  <a:lnTo>
                    <a:pt x="753" y="727"/>
                  </a:lnTo>
                  <a:lnTo>
                    <a:pt x="753" y="733"/>
                  </a:lnTo>
                  <a:lnTo>
                    <a:pt x="751" y="740"/>
                  </a:lnTo>
                  <a:lnTo>
                    <a:pt x="750" y="748"/>
                  </a:lnTo>
                  <a:lnTo>
                    <a:pt x="748" y="756"/>
                  </a:lnTo>
                  <a:lnTo>
                    <a:pt x="748" y="764"/>
                  </a:lnTo>
                  <a:lnTo>
                    <a:pt x="750" y="774"/>
                  </a:lnTo>
                  <a:lnTo>
                    <a:pt x="751" y="784"/>
                  </a:lnTo>
                  <a:lnTo>
                    <a:pt x="755" y="804"/>
                  </a:lnTo>
                  <a:lnTo>
                    <a:pt x="764" y="825"/>
                  </a:lnTo>
                  <a:lnTo>
                    <a:pt x="770" y="840"/>
                  </a:lnTo>
                  <a:lnTo>
                    <a:pt x="775" y="852"/>
                  </a:lnTo>
                  <a:lnTo>
                    <a:pt x="777" y="862"/>
                  </a:lnTo>
                  <a:lnTo>
                    <a:pt x="777" y="872"/>
                  </a:lnTo>
                  <a:lnTo>
                    <a:pt x="775" y="883"/>
                  </a:lnTo>
                  <a:lnTo>
                    <a:pt x="769" y="894"/>
                  </a:lnTo>
                  <a:lnTo>
                    <a:pt x="759" y="909"/>
                  </a:lnTo>
                  <a:lnTo>
                    <a:pt x="747" y="927"/>
                  </a:lnTo>
                  <a:lnTo>
                    <a:pt x="735" y="946"/>
                  </a:lnTo>
                  <a:lnTo>
                    <a:pt x="725" y="960"/>
                  </a:lnTo>
                  <a:lnTo>
                    <a:pt x="718" y="973"/>
                  </a:lnTo>
                  <a:lnTo>
                    <a:pt x="715" y="986"/>
                  </a:lnTo>
                  <a:lnTo>
                    <a:pt x="714" y="1000"/>
                  </a:lnTo>
                  <a:lnTo>
                    <a:pt x="715" y="1016"/>
                  </a:lnTo>
                  <a:lnTo>
                    <a:pt x="720" y="1035"/>
                  </a:lnTo>
                  <a:lnTo>
                    <a:pt x="725" y="1060"/>
                  </a:lnTo>
                  <a:lnTo>
                    <a:pt x="737" y="1116"/>
                  </a:lnTo>
                  <a:lnTo>
                    <a:pt x="746" y="1160"/>
                  </a:lnTo>
                  <a:lnTo>
                    <a:pt x="748" y="1178"/>
                  </a:lnTo>
                  <a:lnTo>
                    <a:pt x="750" y="1193"/>
                  </a:lnTo>
                  <a:lnTo>
                    <a:pt x="751" y="1207"/>
                  </a:lnTo>
                  <a:lnTo>
                    <a:pt x="751" y="1220"/>
                  </a:lnTo>
                  <a:lnTo>
                    <a:pt x="750" y="1229"/>
                  </a:lnTo>
                  <a:lnTo>
                    <a:pt x="748" y="1239"/>
                  </a:lnTo>
                  <a:lnTo>
                    <a:pt x="744" y="1247"/>
                  </a:lnTo>
                  <a:lnTo>
                    <a:pt x="740" y="1255"/>
                  </a:lnTo>
                  <a:lnTo>
                    <a:pt x="729" y="1272"/>
                  </a:lnTo>
                  <a:lnTo>
                    <a:pt x="713" y="1288"/>
                  </a:lnTo>
                  <a:lnTo>
                    <a:pt x="695" y="1306"/>
                  </a:lnTo>
                  <a:lnTo>
                    <a:pt x="681" y="1320"/>
                  </a:lnTo>
                  <a:lnTo>
                    <a:pt x="669" y="1328"/>
                  </a:lnTo>
                  <a:lnTo>
                    <a:pt x="659" y="1334"/>
                  </a:lnTo>
                  <a:lnTo>
                    <a:pt x="656" y="1335"/>
                  </a:lnTo>
                  <a:lnTo>
                    <a:pt x="652" y="1335"/>
                  </a:lnTo>
                  <a:lnTo>
                    <a:pt x="649" y="1334"/>
                  </a:lnTo>
                  <a:lnTo>
                    <a:pt x="648" y="1332"/>
                  </a:lnTo>
                  <a:lnTo>
                    <a:pt x="645" y="1325"/>
                  </a:lnTo>
                  <a:lnTo>
                    <a:pt x="644" y="13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85" name="Freeform 81"/>
            <p:cNvSpPr>
              <a:spLocks/>
            </p:cNvSpPr>
            <p:nvPr/>
          </p:nvSpPr>
          <p:spPr bwMode="auto">
            <a:xfrm>
              <a:off x="2170311" y="5780319"/>
              <a:ext cx="202465" cy="149680"/>
            </a:xfrm>
            <a:custGeom>
              <a:avLst/>
              <a:gdLst>
                <a:gd name="T0" fmla="*/ 299 w 1680"/>
                <a:gd name="T1" fmla="*/ 3 h 1242"/>
                <a:gd name="T2" fmla="*/ 290 w 1680"/>
                <a:gd name="T3" fmla="*/ 34 h 1242"/>
                <a:gd name="T4" fmla="*/ 283 w 1680"/>
                <a:gd name="T5" fmla="*/ 83 h 1242"/>
                <a:gd name="T6" fmla="*/ 262 w 1680"/>
                <a:gd name="T7" fmla="*/ 121 h 1242"/>
                <a:gd name="T8" fmla="*/ 258 w 1680"/>
                <a:gd name="T9" fmla="*/ 235 h 1242"/>
                <a:gd name="T10" fmla="*/ 262 w 1680"/>
                <a:gd name="T11" fmla="*/ 270 h 1242"/>
                <a:gd name="T12" fmla="*/ 235 w 1680"/>
                <a:gd name="T13" fmla="*/ 287 h 1242"/>
                <a:gd name="T14" fmla="*/ 60 w 1680"/>
                <a:gd name="T15" fmla="*/ 336 h 1242"/>
                <a:gd name="T16" fmla="*/ 64 w 1680"/>
                <a:gd name="T17" fmla="*/ 638 h 1242"/>
                <a:gd name="T18" fmla="*/ 85 w 1680"/>
                <a:gd name="T19" fmla="*/ 685 h 1242"/>
                <a:gd name="T20" fmla="*/ 81 w 1680"/>
                <a:gd name="T21" fmla="*/ 725 h 1242"/>
                <a:gd name="T22" fmla="*/ 27 w 1680"/>
                <a:gd name="T23" fmla="*/ 857 h 1242"/>
                <a:gd name="T24" fmla="*/ 128 w 1680"/>
                <a:gd name="T25" fmla="*/ 832 h 1242"/>
                <a:gd name="T26" fmla="*/ 200 w 1680"/>
                <a:gd name="T27" fmla="*/ 814 h 1242"/>
                <a:gd name="T28" fmla="*/ 229 w 1680"/>
                <a:gd name="T29" fmla="*/ 819 h 1242"/>
                <a:gd name="T30" fmla="*/ 244 w 1680"/>
                <a:gd name="T31" fmla="*/ 841 h 1242"/>
                <a:gd name="T32" fmla="*/ 232 w 1680"/>
                <a:gd name="T33" fmla="*/ 879 h 1242"/>
                <a:gd name="T34" fmla="*/ 195 w 1680"/>
                <a:gd name="T35" fmla="*/ 956 h 1242"/>
                <a:gd name="T36" fmla="*/ 207 w 1680"/>
                <a:gd name="T37" fmla="*/ 993 h 1242"/>
                <a:gd name="T38" fmla="*/ 294 w 1680"/>
                <a:gd name="T39" fmla="*/ 1104 h 1242"/>
                <a:gd name="T40" fmla="*/ 357 w 1680"/>
                <a:gd name="T41" fmla="*/ 1145 h 1242"/>
                <a:gd name="T42" fmla="*/ 477 w 1680"/>
                <a:gd name="T43" fmla="*/ 1114 h 1242"/>
                <a:gd name="T44" fmla="*/ 639 w 1680"/>
                <a:gd name="T45" fmla="*/ 1083 h 1242"/>
                <a:gd name="T46" fmla="*/ 782 w 1680"/>
                <a:gd name="T47" fmla="*/ 1038 h 1242"/>
                <a:gd name="T48" fmla="*/ 1071 w 1680"/>
                <a:gd name="T49" fmla="*/ 1083 h 1242"/>
                <a:gd name="T50" fmla="*/ 1214 w 1680"/>
                <a:gd name="T51" fmla="*/ 1242 h 1242"/>
                <a:gd name="T52" fmla="*/ 1501 w 1680"/>
                <a:gd name="T53" fmla="*/ 1089 h 1242"/>
                <a:gd name="T54" fmla="*/ 1586 w 1680"/>
                <a:gd name="T55" fmla="*/ 1074 h 1242"/>
                <a:gd name="T56" fmla="*/ 1643 w 1680"/>
                <a:gd name="T57" fmla="*/ 1048 h 1242"/>
                <a:gd name="T58" fmla="*/ 1673 w 1680"/>
                <a:gd name="T59" fmla="*/ 1012 h 1242"/>
                <a:gd name="T60" fmla="*/ 1677 w 1680"/>
                <a:gd name="T61" fmla="*/ 940 h 1242"/>
                <a:gd name="T62" fmla="*/ 1647 w 1680"/>
                <a:gd name="T63" fmla="*/ 671 h 1242"/>
                <a:gd name="T64" fmla="*/ 1621 w 1680"/>
                <a:gd name="T65" fmla="*/ 546 h 1242"/>
                <a:gd name="T66" fmla="*/ 1563 w 1680"/>
                <a:gd name="T67" fmla="*/ 564 h 1242"/>
                <a:gd name="T68" fmla="*/ 1453 w 1680"/>
                <a:gd name="T69" fmla="*/ 610 h 1242"/>
                <a:gd name="T70" fmla="*/ 1430 w 1680"/>
                <a:gd name="T71" fmla="*/ 608 h 1242"/>
                <a:gd name="T72" fmla="*/ 1409 w 1680"/>
                <a:gd name="T73" fmla="*/ 535 h 1242"/>
                <a:gd name="T74" fmla="*/ 1373 w 1680"/>
                <a:gd name="T75" fmla="*/ 386 h 1242"/>
                <a:gd name="T76" fmla="*/ 1343 w 1680"/>
                <a:gd name="T77" fmla="*/ 371 h 1242"/>
                <a:gd name="T78" fmla="*/ 1210 w 1680"/>
                <a:gd name="T79" fmla="*/ 385 h 1242"/>
                <a:gd name="T80" fmla="*/ 1134 w 1680"/>
                <a:gd name="T81" fmla="*/ 385 h 1242"/>
                <a:gd name="T82" fmla="*/ 1107 w 1680"/>
                <a:gd name="T83" fmla="*/ 364 h 1242"/>
                <a:gd name="T84" fmla="*/ 1041 w 1680"/>
                <a:gd name="T85" fmla="*/ 341 h 1242"/>
                <a:gd name="T86" fmla="*/ 847 w 1680"/>
                <a:gd name="T87" fmla="*/ 224 h 1242"/>
                <a:gd name="T88" fmla="*/ 800 w 1680"/>
                <a:gd name="T89" fmla="*/ 165 h 1242"/>
                <a:gd name="T90" fmla="*/ 755 w 1680"/>
                <a:gd name="T91" fmla="*/ 128 h 1242"/>
                <a:gd name="T92" fmla="*/ 612 w 1680"/>
                <a:gd name="T93" fmla="*/ 77 h 1242"/>
                <a:gd name="T94" fmla="*/ 359 w 1680"/>
                <a:gd name="T95" fmla="*/ 8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80" h="1242">
                  <a:moveTo>
                    <a:pt x="305" y="0"/>
                  </a:moveTo>
                  <a:lnTo>
                    <a:pt x="302" y="0"/>
                  </a:lnTo>
                  <a:lnTo>
                    <a:pt x="302" y="0"/>
                  </a:lnTo>
                  <a:lnTo>
                    <a:pt x="299" y="3"/>
                  </a:lnTo>
                  <a:lnTo>
                    <a:pt x="297" y="7"/>
                  </a:lnTo>
                  <a:lnTo>
                    <a:pt x="295" y="12"/>
                  </a:lnTo>
                  <a:lnTo>
                    <a:pt x="293" y="19"/>
                  </a:lnTo>
                  <a:lnTo>
                    <a:pt x="290" y="34"/>
                  </a:lnTo>
                  <a:lnTo>
                    <a:pt x="288" y="52"/>
                  </a:lnTo>
                  <a:lnTo>
                    <a:pt x="287" y="62"/>
                  </a:lnTo>
                  <a:lnTo>
                    <a:pt x="286" y="73"/>
                  </a:lnTo>
                  <a:lnTo>
                    <a:pt x="283" y="83"/>
                  </a:lnTo>
                  <a:lnTo>
                    <a:pt x="279" y="92"/>
                  </a:lnTo>
                  <a:lnTo>
                    <a:pt x="275" y="102"/>
                  </a:lnTo>
                  <a:lnTo>
                    <a:pt x="269" y="111"/>
                  </a:lnTo>
                  <a:lnTo>
                    <a:pt x="262" y="121"/>
                  </a:lnTo>
                  <a:lnTo>
                    <a:pt x="254" y="129"/>
                  </a:lnTo>
                  <a:lnTo>
                    <a:pt x="218" y="168"/>
                  </a:lnTo>
                  <a:lnTo>
                    <a:pt x="247" y="216"/>
                  </a:lnTo>
                  <a:lnTo>
                    <a:pt x="258" y="235"/>
                  </a:lnTo>
                  <a:lnTo>
                    <a:pt x="264" y="252"/>
                  </a:lnTo>
                  <a:lnTo>
                    <a:pt x="265" y="257"/>
                  </a:lnTo>
                  <a:lnTo>
                    <a:pt x="265" y="264"/>
                  </a:lnTo>
                  <a:lnTo>
                    <a:pt x="262" y="270"/>
                  </a:lnTo>
                  <a:lnTo>
                    <a:pt x="258" y="274"/>
                  </a:lnTo>
                  <a:lnTo>
                    <a:pt x="253" y="279"/>
                  </a:lnTo>
                  <a:lnTo>
                    <a:pt x="244" y="283"/>
                  </a:lnTo>
                  <a:lnTo>
                    <a:pt x="235" y="287"/>
                  </a:lnTo>
                  <a:lnTo>
                    <a:pt x="222" y="292"/>
                  </a:lnTo>
                  <a:lnTo>
                    <a:pt x="192" y="301"/>
                  </a:lnTo>
                  <a:lnTo>
                    <a:pt x="151" y="312"/>
                  </a:lnTo>
                  <a:lnTo>
                    <a:pt x="60" y="336"/>
                  </a:lnTo>
                  <a:lnTo>
                    <a:pt x="30" y="441"/>
                  </a:lnTo>
                  <a:lnTo>
                    <a:pt x="0" y="544"/>
                  </a:lnTo>
                  <a:lnTo>
                    <a:pt x="47" y="613"/>
                  </a:lnTo>
                  <a:lnTo>
                    <a:pt x="64" y="638"/>
                  </a:lnTo>
                  <a:lnTo>
                    <a:pt x="75" y="657"/>
                  </a:lnTo>
                  <a:lnTo>
                    <a:pt x="81" y="667"/>
                  </a:lnTo>
                  <a:lnTo>
                    <a:pt x="84" y="675"/>
                  </a:lnTo>
                  <a:lnTo>
                    <a:pt x="85" y="685"/>
                  </a:lnTo>
                  <a:lnTo>
                    <a:pt x="86" y="693"/>
                  </a:lnTo>
                  <a:lnTo>
                    <a:pt x="85" y="703"/>
                  </a:lnTo>
                  <a:lnTo>
                    <a:pt x="84" y="714"/>
                  </a:lnTo>
                  <a:lnTo>
                    <a:pt x="81" y="725"/>
                  </a:lnTo>
                  <a:lnTo>
                    <a:pt x="77" y="737"/>
                  </a:lnTo>
                  <a:lnTo>
                    <a:pt x="66" y="767"/>
                  </a:lnTo>
                  <a:lnTo>
                    <a:pt x="49" y="804"/>
                  </a:lnTo>
                  <a:lnTo>
                    <a:pt x="27" y="857"/>
                  </a:lnTo>
                  <a:lnTo>
                    <a:pt x="58" y="851"/>
                  </a:lnTo>
                  <a:lnTo>
                    <a:pt x="75" y="846"/>
                  </a:lnTo>
                  <a:lnTo>
                    <a:pt x="100" y="840"/>
                  </a:lnTo>
                  <a:lnTo>
                    <a:pt x="128" y="832"/>
                  </a:lnTo>
                  <a:lnTo>
                    <a:pt x="156" y="825"/>
                  </a:lnTo>
                  <a:lnTo>
                    <a:pt x="174" y="819"/>
                  </a:lnTo>
                  <a:lnTo>
                    <a:pt x="188" y="817"/>
                  </a:lnTo>
                  <a:lnTo>
                    <a:pt x="200" y="814"/>
                  </a:lnTo>
                  <a:lnTo>
                    <a:pt x="210" y="814"/>
                  </a:lnTo>
                  <a:lnTo>
                    <a:pt x="218" y="814"/>
                  </a:lnTo>
                  <a:lnTo>
                    <a:pt x="224" y="817"/>
                  </a:lnTo>
                  <a:lnTo>
                    <a:pt x="229" y="819"/>
                  </a:lnTo>
                  <a:lnTo>
                    <a:pt x="235" y="825"/>
                  </a:lnTo>
                  <a:lnTo>
                    <a:pt x="239" y="829"/>
                  </a:lnTo>
                  <a:lnTo>
                    <a:pt x="243" y="835"/>
                  </a:lnTo>
                  <a:lnTo>
                    <a:pt x="244" y="841"/>
                  </a:lnTo>
                  <a:lnTo>
                    <a:pt x="244" y="848"/>
                  </a:lnTo>
                  <a:lnTo>
                    <a:pt x="242" y="857"/>
                  </a:lnTo>
                  <a:lnTo>
                    <a:pt x="238" y="866"/>
                  </a:lnTo>
                  <a:lnTo>
                    <a:pt x="232" y="879"/>
                  </a:lnTo>
                  <a:lnTo>
                    <a:pt x="224" y="894"/>
                  </a:lnTo>
                  <a:lnTo>
                    <a:pt x="211" y="916"/>
                  </a:lnTo>
                  <a:lnTo>
                    <a:pt x="202" y="938"/>
                  </a:lnTo>
                  <a:lnTo>
                    <a:pt x="195" y="956"/>
                  </a:lnTo>
                  <a:lnTo>
                    <a:pt x="192" y="967"/>
                  </a:lnTo>
                  <a:lnTo>
                    <a:pt x="195" y="972"/>
                  </a:lnTo>
                  <a:lnTo>
                    <a:pt x="199" y="980"/>
                  </a:lnTo>
                  <a:lnTo>
                    <a:pt x="207" y="993"/>
                  </a:lnTo>
                  <a:lnTo>
                    <a:pt x="218" y="1008"/>
                  </a:lnTo>
                  <a:lnTo>
                    <a:pt x="246" y="1044"/>
                  </a:lnTo>
                  <a:lnTo>
                    <a:pt x="279" y="1085"/>
                  </a:lnTo>
                  <a:lnTo>
                    <a:pt x="294" y="1104"/>
                  </a:lnTo>
                  <a:lnTo>
                    <a:pt x="309" y="1122"/>
                  </a:lnTo>
                  <a:lnTo>
                    <a:pt x="321" y="1137"/>
                  </a:lnTo>
                  <a:lnTo>
                    <a:pt x="334" y="1154"/>
                  </a:lnTo>
                  <a:lnTo>
                    <a:pt x="357" y="1145"/>
                  </a:lnTo>
                  <a:lnTo>
                    <a:pt x="381" y="1137"/>
                  </a:lnTo>
                  <a:lnTo>
                    <a:pt x="404" y="1130"/>
                  </a:lnTo>
                  <a:lnTo>
                    <a:pt x="427" y="1125"/>
                  </a:lnTo>
                  <a:lnTo>
                    <a:pt x="477" y="1114"/>
                  </a:lnTo>
                  <a:lnTo>
                    <a:pt x="526" y="1105"/>
                  </a:lnTo>
                  <a:lnTo>
                    <a:pt x="566" y="1099"/>
                  </a:lnTo>
                  <a:lnTo>
                    <a:pt x="603" y="1092"/>
                  </a:lnTo>
                  <a:lnTo>
                    <a:pt x="639" y="1083"/>
                  </a:lnTo>
                  <a:lnTo>
                    <a:pt x="675" y="1074"/>
                  </a:lnTo>
                  <a:lnTo>
                    <a:pt x="709" y="1063"/>
                  </a:lnTo>
                  <a:lnTo>
                    <a:pt x="745" y="1052"/>
                  </a:lnTo>
                  <a:lnTo>
                    <a:pt x="782" y="1038"/>
                  </a:lnTo>
                  <a:lnTo>
                    <a:pt x="819" y="1023"/>
                  </a:lnTo>
                  <a:lnTo>
                    <a:pt x="962" y="961"/>
                  </a:lnTo>
                  <a:lnTo>
                    <a:pt x="1038" y="1045"/>
                  </a:lnTo>
                  <a:lnTo>
                    <a:pt x="1071" y="1083"/>
                  </a:lnTo>
                  <a:lnTo>
                    <a:pt x="1105" y="1122"/>
                  </a:lnTo>
                  <a:lnTo>
                    <a:pt x="1137" y="1158"/>
                  </a:lnTo>
                  <a:lnTo>
                    <a:pt x="1163" y="1187"/>
                  </a:lnTo>
                  <a:lnTo>
                    <a:pt x="1214" y="1242"/>
                  </a:lnTo>
                  <a:lnTo>
                    <a:pt x="1284" y="1173"/>
                  </a:lnTo>
                  <a:lnTo>
                    <a:pt x="1353" y="1100"/>
                  </a:lnTo>
                  <a:lnTo>
                    <a:pt x="1476" y="1090"/>
                  </a:lnTo>
                  <a:lnTo>
                    <a:pt x="1501" y="1089"/>
                  </a:lnTo>
                  <a:lnTo>
                    <a:pt x="1526" y="1085"/>
                  </a:lnTo>
                  <a:lnTo>
                    <a:pt x="1548" y="1082"/>
                  </a:lnTo>
                  <a:lnTo>
                    <a:pt x="1567" y="1078"/>
                  </a:lnTo>
                  <a:lnTo>
                    <a:pt x="1586" y="1074"/>
                  </a:lnTo>
                  <a:lnTo>
                    <a:pt x="1603" y="1068"/>
                  </a:lnTo>
                  <a:lnTo>
                    <a:pt x="1618" y="1061"/>
                  </a:lnTo>
                  <a:lnTo>
                    <a:pt x="1630" y="1056"/>
                  </a:lnTo>
                  <a:lnTo>
                    <a:pt x="1643" y="1048"/>
                  </a:lnTo>
                  <a:lnTo>
                    <a:pt x="1652" y="1041"/>
                  </a:lnTo>
                  <a:lnTo>
                    <a:pt x="1661" y="1031"/>
                  </a:lnTo>
                  <a:lnTo>
                    <a:pt x="1668" y="1023"/>
                  </a:lnTo>
                  <a:lnTo>
                    <a:pt x="1673" y="1012"/>
                  </a:lnTo>
                  <a:lnTo>
                    <a:pt x="1676" y="1001"/>
                  </a:lnTo>
                  <a:lnTo>
                    <a:pt x="1679" y="990"/>
                  </a:lnTo>
                  <a:lnTo>
                    <a:pt x="1680" y="978"/>
                  </a:lnTo>
                  <a:lnTo>
                    <a:pt x="1677" y="940"/>
                  </a:lnTo>
                  <a:lnTo>
                    <a:pt x="1672" y="884"/>
                  </a:lnTo>
                  <a:lnTo>
                    <a:pt x="1665" y="815"/>
                  </a:lnTo>
                  <a:lnTo>
                    <a:pt x="1655" y="742"/>
                  </a:lnTo>
                  <a:lnTo>
                    <a:pt x="1647" y="671"/>
                  </a:lnTo>
                  <a:lnTo>
                    <a:pt x="1637" y="610"/>
                  </a:lnTo>
                  <a:lnTo>
                    <a:pt x="1630" y="566"/>
                  </a:lnTo>
                  <a:lnTo>
                    <a:pt x="1625" y="547"/>
                  </a:lnTo>
                  <a:lnTo>
                    <a:pt x="1621" y="546"/>
                  </a:lnTo>
                  <a:lnTo>
                    <a:pt x="1614" y="547"/>
                  </a:lnTo>
                  <a:lnTo>
                    <a:pt x="1604" y="549"/>
                  </a:lnTo>
                  <a:lnTo>
                    <a:pt x="1592" y="553"/>
                  </a:lnTo>
                  <a:lnTo>
                    <a:pt x="1563" y="564"/>
                  </a:lnTo>
                  <a:lnTo>
                    <a:pt x="1529" y="580"/>
                  </a:lnTo>
                  <a:lnTo>
                    <a:pt x="1496" y="595"/>
                  </a:lnTo>
                  <a:lnTo>
                    <a:pt x="1465" y="608"/>
                  </a:lnTo>
                  <a:lnTo>
                    <a:pt x="1453" y="610"/>
                  </a:lnTo>
                  <a:lnTo>
                    <a:pt x="1443" y="613"/>
                  </a:lnTo>
                  <a:lnTo>
                    <a:pt x="1437" y="615"/>
                  </a:lnTo>
                  <a:lnTo>
                    <a:pt x="1432" y="613"/>
                  </a:lnTo>
                  <a:lnTo>
                    <a:pt x="1430" y="608"/>
                  </a:lnTo>
                  <a:lnTo>
                    <a:pt x="1426" y="599"/>
                  </a:lnTo>
                  <a:lnTo>
                    <a:pt x="1423" y="587"/>
                  </a:lnTo>
                  <a:lnTo>
                    <a:pt x="1417" y="572"/>
                  </a:lnTo>
                  <a:lnTo>
                    <a:pt x="1409" y="535"/>
                  </a:lnTo>
                  <a:lnTo>
                    <a:pt x="1399" y="491"/>
                  </a:lnTo>
                  <a:lnTo>
                    <a:pt x="1391" y="450"/>
                  </a:lnTo>
                  <a:lnTo>
                    <a:pt x="1382" y="413"/>
                  </a:lnTo>
                  <a:lnTo>
                    <a:pt x="1373" y="386"/>
                  </a:lnTo>
                  <a:lnTo>
                    <a:pt x="1368" y="374"/>
                  </a:lnTo>
                  <a:lnTo>
                    <a:pt x="1364" y="373"/>
                  </a:lnTo>
                  <a:lnTo>
                    <a:pt x="1355" y="371"/>
                  </a:lnTo>
                  <a:lnTo>
                    <a:pt x="1343" y="371"/>
                  </a:lnTo>
                  <a:lnTo>
                    <a:pt x="1328" y="373"/>
                  </a:lnTo>
                  <a:lnTo>
                    <a:pt x="1289" y="375"/>
                  </a:lnTo>
                  <a:lnTo>
                    <a:pt x="1244" y="381"/>
                  </a:lnTo>
                  <a:lnTo>
                    <a:pt x="1210" y="385"/>
                  </a:lnTo>
                  <a:lnTo>
                    <a:pt x="1182" y="388"/>
                  </a:lnTo>
                  <a:lnTo>
                    <a:pt x="1162" y="388"/>
                  </a:lnTo>
                  <a:lnTo>
                    <a:pt x="1145" y="388"/>
                  </a:lnTo>
                  <a:lnTo>
                    <a:pt x="1134" y="385"/>
                  </a:lnTo>
                  <a:lnTo>
                    <a:pt x="1124" y="382"/>
                  </a:lnTo>
                  <a:lnTo>
                    <a:pt x="1118" y="377"/>
                  </a:lnTo>
                  <a:lnTo>
                    <a:pt x="1112" y="370"/>
                  </a:lnTo>
                  <a:lnTo>
                    <a:pt x="1107" y="364"/>
                  </a:lnTo>
                  <a:lnTo>
                    <a:pt x="1098" y="359"/>
                  </a:lnTo>
                  <a:lnTo>
                    <a:pt x="1087" y="353"/>
                  </a:lnTo>
                  <a:lnTo>
                    <a:pt x="1074" y="349"/>
                  </a:lnTo>
                  <a:lnTo>
                    <a:pt x="1041" y="341"/>
                  </a:lnTo>
                  <a:lnTo>
                    <a:pt x="999" y="333"/>
                  </a:lnTo>
                  <a:lnTo>
                    <a:pt x="904" y="319"/>
                  </a:lnTo>
                  <a:lnTo>
                    <a:pt x="856" y="241"/>
                  </a:lnTo>
                  <a:lnTo>
                    <a:pt x="847" y="224"/>
                  </a:lnTo>
                  <a:lnTo>
                    <a:pt x="836" y="208"/>
                  </a:lnTo>
                  <a:lnTo>
                    <a:pt x="823" y="193"/>
                  </a:lnTo>
                  <a:lnTo>
                    <a:pt x="812" y="177"/>
                  </a:lnTo>
                  <a:lnTo>
                    <a:pt x="800" y="165"/>
                  </a:lnTo>
                  <a:lnTo>
                    <a:pt x="789" y="153"/>
                  </a:lnTo>
                  <a:lnTo>
                    <a:pt x="778" y="143"/>
                  </a:lnTo>
                  <a:lnTo>
                    <a:pt x="767" y="135"/>
                  </a:lnTo>
                  <a:lnTo>
                    <a:pt x="755" y="128"/>
                  </a:lnTo>
                  <a:lnTo>
                    <a:pt x="735" y="120"/>
                  </a:lnTo>
                  <a:lnTo>
                    <a:pt x="711" y="110"/>
                  </a:lnTo>
                  <a:lnTo>
                    <a:pt x="682" y="99"/>
                  </a:lnTo>
                  <a:lnTo>
                    <a:pt x="612" y="77"/>
                  </a:lnTo>
                  <a:lnTo>
                    <a:pt x="535" y="54"/>
                  </a:lnTo>
                  <a:lnTo>
                    <a:pt x="458" y="32"/>
                  </a:lnTo>
                  <a:lnTo>
                    <a:pt x="387" y="14"/>
                  </a:lnTo>
                  <a:lnTo>
                    <a:pt x="359" y="8"/>
                  </a:lnTo>
                  <a:lnTo>
                    <a:pt x="334" y="3"/>
                  </a:lnTo>
                  <a:lnTo>
                    <a:pt x="316" y="0"/>
                  </a:lnTo>
                  <a:lnTo>
                    <a:pt x="30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86" name="Freeform 82"/>
            <p:cNvSpPr>
              <a:spLocks/>
            </p:cNvSpPr>
            <p:nvPr/>
          </p:nvSpPr>
          <p:spPr bwMode="auto">
            <a:xfrm>
              <a:off x="2076671" y="5709817"/>
              <a:ext cx="123648" cy="184749"/>
            </a:xfrm>
            <a:custGeom>
              <a:avLst/>
              <a:gdLst>
                <a:gd name="T0" fmla="*/ 350 w 1026"/>
                <a:gd name="T1" fmla="*/ 1477 h 1532"/>
                <a:gd name="T2" fmla="*/ 356 w 1026"/>
                <a:gd name="T3" fmla="*/ 1427 h 1532"/>
                <a:gd name="T4" fmla="*/ 348 w 1026"/>
                <a:gd name="T5" fmla="*/ 1396 h 1532"/>
                <a:gd name="T6" fmla="*/ 319 w 1026"/>
                <a:gd name="T7" fmla="*/ 1364 h 1532"/>
                <a:gd name="T8" fmla="*/ 220 w 1026"/>
                <a:gd name="T9" fmla="*/ 1297 h 1532"/>
                <a:gd name="T10" fmla="*/ 152 w 1026"/>
                <a:gd name="T11" fmla="*/ 1265 h 1532"/>
                <a:gd name="T12" fmla="*/ 97 w 1026"/>
                <a:gd name="T13" fmla="*/ 1262 h 1532"/>
                <a:gd name="T14" fmla="*/ 59 w 1026"/>
                <a:gd name="T15" fmla="*/ 1257 h 1532"/>
                <a:gd name="T16" fmla="*/ 43 w 1026"/>
                <a:gd name="T17" fmla="*/ 1238 h 1532"/>
                <a:gd name="T18" fmla="*/ 29 w 1026"/>
                <a:gd name="T19" fmla="*/ 1146 h 1532"/>
                <a:gd name="T20" fmla="*/ 0 w 1026"/>
                <a:gd name="T21" fmla="*/ 851 h 1532"/>
                <a:gd name="T22" fmla="*/ 297 w 1026"/>
                <a:gd name="T23" fmla="*/ 542 h 1532"/>
                <a:gd name="T24" fmla="*/ 285 w 1026"/>
                <a:gd name="T25" fmla="*/ 363 h 1532"/>
                <a:gd name="T26" fmla="*/ 271 w 1026"/>
                <a:gd name="T27" fmla="*/ 319 h 1532"/>
                <a:gd name="T28" fmla="*/ 245 w 1026"/>
                <a:gd name="T29" fmla="*/ 295 h 1532"/>
                <a:gd name="T30" fmla="*/ 198 w 1026"/>
                <a:gd name="T31" fmla="*/ 279 h 1532"/>
                <a:gd name="T32" fmla="*/ 164 w 1026"/>
                <a:gd name="T33" fmla="*/ 253 h 1532"/>
                <a:gd name="T34" fmla="*/ 156 w 1026"/>
                <a:gd name="T35" fmla="*/ 190 h 1532"/>
                <a:gd name="T36" fmla="*/ 168 w 1026"/>
                <a:gd name="T37" fmla="*/ 128 h 1532"/>
                <a:gd name="T38" fmla="*/ 218 w 1026"/>
                <a:gd name="T39" fmla="*/ 43 h 1532"/>
                <a:gd name="T40" fmla="*/ 253 w 1026"/>
                <a:gd name="T41" fmla="*/ 2 h 1532"/>
                <a:gd name="T42" fmla="*/ 267 w 1026"/>
                <a:gd name="T43" fmla="*/ 11 h 1532"/>
                <a:gd name="T44" fmla="*/ 296 w 1026"/>
                <a:gd name="T45" fmla="*/ 77 h 1532"/>
                <a:gd name="T46" fmla="*/ 317 w 1026"/>
                <a:gd name="T47" fmla="*/ 108 h 1532"/>
                <a:gd name="T48" fmla="*/ 427 w 1026"/>
                <a:gd name="T49" fmla="*/ 143 h 1532"/>
                <a:gd name="T50" fmla="*/ 637 w 1026"/>
                <a:gd name="T51" fmla="*/ 182 h 1532"/>
                <a:gd name="T52" fmla="*/ 783 w 1026"/>
                <a:gd name="T53" fmla="*/ 191 h 1532"/>
                <a:gd name="T54" fmla="*/ 851 w 1026"/>
                <a:gd name="T55" fmla="*/ 172 h 1532"/>
                <a:gd name="T56" fmla="*/ 930 w 1026"/>
                <a:gd name="T57" fmla="*/ 130 h 1532"/>
                <a:gd name="T58" fmla="*/ 939 w 1026"/>
                <a:gd name="T59" fmla="*/ 134 h 1532"/>
                <a:gd name="T60" fmla="*/ 927 w 1026"/>
                <a:gd name="T61" fmla="*/ 190 h 1532"/>
                <a:gd name="T62" fmla="*/ 935 w 1026"/>
                <a:gd name="T63" fmla="*/ 267 h 1532"/>
                <a:gd name="T64" fmla="*/ 996 w 1026"/>
                <a:gd name="T65" fmla="*/ 447 h 1532"/>
                <a:gd name="T66" fmla="*/ 1025 w 1026"/>
                <a:gd name="T67" fmla="*/ 567 h 1532"/>
                <a:gd name="T68" fmla="*/ 1022 w 1026"/>
                <a:gd name="T69" fmla="*/ 631 h 1532"/>
                <a:gd name="T70" fmla="*/ 994 w 1026"/>
                <a:gd name="T71" fmla="*/ 681 h 1532"/>
                <a:gd name="T72" fmla="*/ 953 w 1026"/>
                <a:gd name="T73" fmla="*/ 733 h 1532"/>
                <a:gd name="T74" fmla="*/ 949 w 1026"/>
                <a:gd name="T75" fmla="*/ 755 h 1532"/>
                <a:gd name="T76" fmla="*/ 972 w 1026"/>
                <a:gd name="T77" fmla="*/ 801 h 1532"/>
                <a:gd name="T78" fmla="*/ 972 w 1026"/>
                <a:gd name="T79" fmla="*/ 839 h 1532"/>
                <a:gd name="T80" fmla="*/ 868 w 1026"/>
                <a:gd name="T81" fmla="*/ 869 h 1532"/>
                <a:gd name="T82" fmla="*/ 812 w 1026"/>
                <a:gd name="T83" fmla="*/ 893 h 1532"/>
                <a:gd name="T84" fmla="*/ 791 w 1026"/>
                <a:gd name="T85" fmla="*/ 924 h 1532"/>
                <a:gd name="T86" fmla="*/ 725 w 1026"/>
                <a:gd name="T87" fmla="*/ 1136 h 1532"/>
                <a:gd name="T88" fmla="*/ 785 w 1026"/>
                <a:gd name="T89" fmla="*/ 1371 h 1532"/>
                <a:gd name="T90" fmla="*/ 772 w 1026"/>
                <a:gd name="T91" fmla="*/ 1427 h 1532"/>
                <a:gd name="T92" fmla="*/ 765 w 1026"/>
                <a:gd name="T93" fmla="*/ 1447 h 1532"/>
                <a:gd name="T94" fmla="*/ 684 w 1026"/>
                <a:gd name="T95" fmla="*/ 1484 h 1532"/>
                <a:gd name="T96" fmla="*/ 538 w 1026"/>
                <a:gd name="T97" fmla="*/ 1520 h 1532"/>
                <a:gd name="T98" fmla="*/ 402 w 1026"/>
                <a:gd name="T99" fmla="*/ 1532 h 1532"/>
                <a:gd name="T100" fmla="*/ 355 w 1026"/>
                <a:gd name="T101" fmla="*/ 1522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26" h="1532">
                  <a:moveTo>
                    <a:pt x="352" y="1518"/>
                  </a:moveTo>
                  <a:lnTo>
                    <a:pt x="350" y="1510"/>
                  </a:lnTo>
                  <a:lnTo>
                    <a:pt x="350" y="1495"/>
                  </a:lnTo>
                  <a:lnTo>
                    <a:pt x="350" y="1477"/>
                  </a:lnTo>
                  <a:lnTo>
                    <a:pt x="354" y="1456"/>
                  </a:lnTo>
                  <a:lnTo>
                    <a:pt x="355" y="1447"/>
                  </a:lnTo>
                  <a:lnTo>
                    <a:pt x="356" y="1437"/>
                  </a:lnTo>
                  <a:lnTo>
                    <a:pt x="356" y="1427"/>
                  </a:lnTo>
                  <a:lnTo>
                    <a:pt x="356" y="1419"/>
                  </a:lnTo>
                  <a:lnTo>
                    <a:pt x="355" y="1411"/>
                  </a:lnTo>
                  <a:lnTo>
                    <a:pt x="352" y="1403"/>
                  </a:lnTo>
                  <a:lnTo>
                    <a:pt x="348" y="1396"/>
                  </a:lnTo>
                  <a:lnTo>
                    <a:pt x="343" y="1388"/>
                  </a:lnTo>
                  <a:lnTo>
                    <a:pt x="336" y="1381"/>
                  </a:lnTo>
                  <a:lnTo>
                    <a:pt x="329" y="1372"/>
                  </a:lnTo>
                  <a:lnTo>
                    <a:pt x="319" y="1364"/>
                  </a:lnTo>
                  <a:lnTo>
                    <a:pt x="307" y="1355"/>
                  </a:lnTo>
                  <a:lnTo>
                    <a:pt x="279" y="1335"/>
                  </a:lnTo>
                  <a:lnTo>
                    <a:pt x="242" y="1311"/>
                  </a:lnTo>
                  <a:lnTo>
                    <a:pt x="220" y="1297"/>
                  </a:lnTo>
                  <a:lnTo>
                    <a:pt x="201" y="1284"/>
                  </a:lnTo>
                  <a:lnTo>
                    <a:pt x="183" y="1276"/>
                  </a:lnTo>
                  <a:lnTo>
                    <a:pt x="167" y="1269"/>
                  </a:lnTo>
                  <a:lnTo>
                    <a:pt x="152" y="1265"/>
                  </a:lnTo>
                  <a:lnTo>
                    <a:pt x="138" y="1262"/>
                  </a:lnTo>
                  <a:lnTo>
                    <a:pt x="124" y="1261"/>
                  </a:lnTo>
                  <a:lnTo>
                    <a:pt x="109" y="1261"/>
                  </a:lnTo>
                  <a:lnTo>
                    <a:pt x="97" y="1262"/>
                  </a:lnTo>
                  <a:lnTo>
                    <a:pt x="86" y="1262"/>
                  </a:lnTo>
                  <a:lnTo>
                    <a:pt x="75" y="1261"/>
                  </a:lnTo>
                  <a:lnTo>
                    <a:pt x="66" y="1260"/>
                  </a:lnTo>
                  <a:lnTo>
                    <a:pt x="59" y="1257"/>
                  </a:lnTo>
                  <a:lnTo>
                    <a:pt x="54" y="1254"/>
                  </a:lnTo>
                  <a:lnTo>
                    <a:pt x="50" y="1250"/>
                  </a:lnTo>
                  <a:lnTo>
                    <a:pt x="46" y="1246"/>
                  </a:lnTo>
                  <a:lnTo>
                    <a:pt x="43" y="1238"/>
                  </a:lnTo>
                  <a:lnTo>
                    <a:pt x="40" y="1223"/>
                  </a:lnTo>
                  <a:lnTo>
                    <a:pt x="36" y="1202"/>
                  </a:lnTo>
                  <a:lnTo>
                    <a:pt x="33" y="1176"/>
                  </a:lnTo>
                  <a:lnTo>
                    <a:pt x="29" y="1146"/>
                  </a:lnTo>
                  <a:lnTo>
                    <a:pt x="25" y="1113"/>
                  </a:lnTo>
                  <a:lnTo>
                    <a:pt x="21" y="1076"/>
                  </a:lnTo>
                  <a:lnTo>
                    <a:pt x="17" y="1038"/>
                  </a:lnTo>
                  <a:lnTo>
                    <a:pt x="0" y="851"/>
                  </a:lnTo>
                  <a:lnTo>
                    <a:pt x="68" y="717"/>
                  </a:lnTo>
                  <a:lnTo>
                    <a:pt x="134" y="583"/>
                  </a:lnTo>
                  <a:lnTo>
                    <a:pt x="215" y="563"/>
                  </a:lnTo>
                  <a:lnTo>
                    <a:pt x="297" y="542"/>
                  </a:lnTo>
                  <a:lnTo>
                    <a:pt x="295" y="461"/>
                  </a:lnTo>
                  <a:lnTo>
                    <a:pt x="292" y="416"/>
                  </a:lnTo>
                  <a:lnTo>
                    <a:pt x="288" y="378"/>
                  </a:lnTo>
                  <a:lnTo>
                    <a:pt x="285" y="363"/>
                  </a:lnTo>
                  <a:lnTo>
                    <a:pt x="282" y="351"/>
                  </a:lnTo>
                  <a:lnTo>
                    <a:pt x="279" y="339"/>
                  </a:lnTo>
                  <a:lnTo>
                    <a:pt x="275" y="329"/>
                  </a:lnTo>
                  <a:lnTo>
                    <a:pt x="271" y="319"/>
                  </a:lnTo>
                  <a:lnTo>
                    <a:pt x="266" y="312"/>
                  </a:lnTo>
                  <a:lnTo>
                    <a:pt x="260" y="306"/>
                  </a:lnTo>
                  <a:lnTo>
                    <a:pt x="253" y="300"/>
                  </a:lnTo>
                  <a:lnTo>
                    <a:pt x="245" y="295"/>
                  </a:lnTo>
                  <a:lnTo>
                    <a:pt x="235" y="292"/>
                  </a:lnTo>
                  <a:lnTo>
                    <a:pt x="226" y="288"/>
                  </a:lnTo>
                  <a:lnTo>
                    <a:pt x="215" y="285"/>
                  </a:lnTo>
                  <a:lnTo>
                    <a:pt x="198" y="279"/>
                  </a:lnTo>
                  <a:lnTo>
                    <a:pt x="185" y="274"/>
                  </a:lnTo>
                  <a:lnTo>
                    <a:pt x="175" y="268"/>
                  </a:lnTo>
                  <a:lnTo>
                    <a:pt x="168" y="263"/>
                  </a:lnTo>
                  <a:lnTo>
                    <a:pt x="164" y="253"/>
                  </a:lnTo>
                  <a:lnTo>
                    <a:pt x="160" y="242"/>
                  </a:lnTo>
                  <a:lnTo>
                    <a:pt x="158" y="227"/>
                  </a:lnTo>
                  <a:lnTo>
                    <a:pt x="157" y="208"/>
                  </a:lnTo>
                  <a:lnTo>
                    <a:pt x="156" y="190"/>
                  </a:lnTo>
                  <a:lnTo>
                    <a:pt x="157" y="175"/>
                  </a:lnTo>
                  <a:lnTo>
                    <a:pt x="158" y="158"/>
                  </a:lnTo>
                  <a:lnTo>
                    <a:pt x="163" y="143"/>
                  </a:lnTo>
                  <a:lnTo>
                    <a:pt x="168" y="128"/>
                  </a:lnTo>
                  <a:lnTo>
                    <a:pt x="176" y="112"/>
                  </a:lnTo>
                  <a:lnTo>
                    <a:pt x="186" y="92"/>
                  </a:lnTo>
                  <a:lnTo>
                    <a:pt x="198" y="72"/>
                  </a:lnTo>
                  <a:lnTo>
                    <a:pt x="218" y="43"/>
                  </a:lnTo>
                  <a:lnTo>
                    <a:pt x="234" y="20"/>
                  </a:lnTo>
                  <a:lnTo>
                    <a:pt x="241" y="11"/>
                  </a:lnTo>
                  <a:lnTo>
                    <a:pt x="248" y="4"/>
                  </a:lnTo>
                  <a:lnTo>
                    <a:pt x="253" y="2"/>
                  </a:lnTo>
                  <a:lnTo>
                    <a:pt x="256" y="0"/>
                  </a:lnTo>
                  <a:lnTo>
                    <a:pt x="260" y="2"/>
                  </a:lnTo>
                  <a:lnTo>
                    <a:pt x="263" y="6"/>
                  </a:lnTo>
                  <a:lnTo>
                    <a:pt x="267" y="11"/>
                  </a:lnTo>
                  <a:lnTo>
                    <a:pt x="271" y="18"/>
                  </a:lnTo>
                  <a:lnTo>
                    <a:pt x="281" y="36"/>
                  </a:lnTo>
                  <a:lnTo>
                    <a:pt x="289" y="58"/>
                  </a:lnTo>
                  <a:lnTo>
                    <a:pt x="296" y="77"/>
                  </a:lnTo>
                  <a:lnTo>
                    <a:pt x="301" y="92"/>
                  </a:lnTo>
                  <a:lnTo>
                    <a:pt x="306" y="98"/>
                  </a:lnTo>
                  <a:lnTo>
                    <a:pt x="311" y="103"/>
                  </a:lnTo>
                  <a:lnTo>
                    <a:pt x="317" y="108"/>
                  </a:lnTo>
                  <a:lnTo>
                    <a:pt x="325" y="113"/>
                  </a:lnTo>
                  <a:lnTo>
                    <a:pt x="348" y="121"/>
                  </a:lnTo>
                  <a:lnTo>
                    <a:pt x="380" y="132"/>
                  </a:lnTo>
                  <a:lnTo>
                    <a:pt x="427" y="143"/>
                  </a:lnTo>
                  <a:lnTo>
                    <a:pt x="488" y="158"/>
                  </a:lnTo>
                  <a:lnTo>
                    <a:pt x="530" y="167"/>
                  </a:lnTo>
                  <a:lnTo>
                    <a:pt x="582" y="175"/>
                  </a:lnTo>
                  <a:lnTo>
                    <a:pt x="637" y="182"/>
                  </a:lnTo>
                  <a:lnTo>
                    <a:pt x="691" y="187"/>
                  </a:lnTo>
                  <a:lnTo>
                    <a:pt x="728" y="190"/>
                  </a:lnTo>
                  <a:lnTo>
                    <a:pt x="758" y="191"/>
                  </a:lnTo>
                  <a:lnTo>
                    <a:pt x="783" y="191"/>
                  </a:lnTo>
                  <a:lnTo>
                    <a:pt x="802" y="190"/>
                  </a:lnTo>
                  <a:lnTo>
                    <a:pt x="818" y="186"/>
                  </a:lnTo>
                  <a:lnTo>
                    <a:pt x="835" y="180"/>
                  </a:lnTo>
                  <a:lnTo>
                    <a:pt x="851" y="172"/>
                  </a:lnTo>
                  <a:lnTo>
                    <a:pt x="871" y="161"/>
                  </a:lnTo>
                  <a:lnTo>
                    <a:pt x="894" y="147"/>
                  </a:lnTo>
                  <a:lnTo>
                    <a:pt x="915" y="136"/>
                  </a:lnTo>
                  <a:lnTo>
                    <a:pt x="930" y="130"/>
                  </a:lnTo>
                  <a:lnTo>
                    <a:pt x="938" y="125"/>
                  </a:lnTo>
                  <a:lnTo>
                    <a:pt x="938" y="127"/>
                  </a:lnTo>
                  <a:lnTo>
                    <a:pt x="939" y="130"/>
                  </a:lnTo>
                  <a:lnTo>
                    <a:pt x="939" y="134"/>
                  </a:lnTo>
                  <a:lnTo>
                    <a:pt x="938" y="141"/>
                  </a:lnTo>
                  <a:lnTo>
                    <a:pt x="935" y="156"/>
                  </a:lnTo>
                  <a:lnTo>
                    <a:pt x="931" y="175"/>
                  </a:lnTo>
                  <a:lnTo>
                    <a:pt x="927" y="190"/>
                  </a:lnTo>
                  <a:lnTo>
                    <a:pt x="926" y="207"/>
                  </a:lnTo>
                  <a:lnTo>
                    <a:pt x="926" y="223"/>
                  </a:lnTo>
                  <a:lnTo>
                    <a:pt x="928" y="242"/>
                  </a:lnTo>
                  <a:lnTo>
                    <a:pt x="935" y="267"/>
                  </a:lnTo>
                  <a:lnTo>
                    <a:pt x="943" y="297"/>
                  </a:lnTo>
                  <a:lnTo>
                    <a:pt x="956" y="334"/>
                  </a:lnTo>
                  <a:lnTo>
                    <a:pt x="972" y="381"/>
                  </a:lnTo>
                  <a:lnTo>
                    <a:pt x="996" y="447"/>
                  </a:lnTo>
                  <a:lnTo>
                    <a:pt x="1012" y="502"/>
                  </a:lnTo>
                  <a:lnTo>
                    <a:pt x="1018" y="526"/>
                  </a:lnTo>
                  <a:lnTo>
                    <a:pt x="1022" y="548"/>
                  </a:lnTo>
                  <a:lnTo>
                    <a:pt x="1025" y="567"/>
                  </a:lnTo>
                  <a:lnTo>
                    <a:pt x="1026" y="585"/>
                  </a:lnTo>
                  <a:lnTo>
                    <a:pt x="1026" y="601"/>
                  </a:lnTo>
                  <a:lnTo>
                    <a:pt x="1025" y="616"/>
                  </a:lnTo>
                  <a:lnTo>
                    <a:pt x="1022" y="631"/>
                  </a:lnTo>
                  <a:lnTo>
                    <a:pt x="1018" y="644"/>
                  </a:lnTo>
                  <a:lnTo>
                    <a:pt x="1011" y="656"/>
                  </a:lnTo>
                  <a:lnTo>
                    <a:pt x="1004" y="669"/>
                  </a:lnTo>
                  <a:lnTo>
                    <a:pt x="994" y="681"/>
                  </a:lnTo>
                  <a:lnTo>
                    <a:pt x="983" y="693"/>
                  </a:lnTo>
                  <a:lnTo>
                    <a:pt x="970" y="710"/>
                  </a:lnTo>
                  <a:lnTo>
                    <a:pt x="960" y="724"/>
                  </a:lnTo>
                  <a:lnTo>
                    <a:pt x="953" y="733"/>
                  </a:lnTo>
                  <a:lnTo>
                    <a:pt x="949" y="743"/>
                  </a:lnTo>
                  <a:lnTo>
                    <a:pt x="949" y="747"/>
                  </a:lnTo>
                  <a:lnTo>
                    <a:pt x="949" y="751"/>
                  </a:lnTo>
                  <a:lnTo>
                    <a:pt x="949" y="755"/>
                  </a:lnTo>
                  <a:lnTo>
                    <a:pt x="950" y="761"/>
                  </a:lnTo>
                  <a:lnTo>
                    <a:pt x="956" y="770"/>
                  </a:lnTo>
                  <a:lnTo>
                    <a:pt x="963" y="784"/>
                  </a:lnTo>
                  <a:lnTo>
                    <a:pt x="972" y="801"/>
                  </a:lnTo>
                  <a:lnTo>
                    <a:pt x="978" y="816"/>
                  </a:lnTo>
                  <a:lnTo>
                    <a:pt x="982" y="828"/>
                  </a:lnTo>
                  <a:lnTo>
                    <a:pt x="981" y="835"/>
                  </a:lnTo>
                  <a:lnTo>
                    <a:pt x="972" y="839"/>
                  </a:lnTo>
                  <a:lnTo>
                    <a:pt x="954" y="847"/>
                  </a:lnTo>
                  <a:lnTo>
                    <a:pt x="928" y="854"/>
                  </a:lnTo>
                  <a:lnTo>
                    <a:pt x="899" y="862"/>
                  </a:lnTo>
                  <a:lnTo>
                    <a:pt x="868" y="869"/>
                  </a:lnTo>
                  <a:lnTo>
                    <a:pt x="840" y="879"/>
                  </a:lnTo>
                  <a:lnTo>
                    <a:pt x="829" y="883"/>
                  </a:lnTo>
                  <a:lnTo>
                    <a:pt x="818" y="889"/>
                  </a:lnTo>
                  <a:lnTo>
                    <a:pt x="812" y="893"/>
                  </a:lnTo>
                  <a:lnTo>
                    <a:pt x="806" y="895"/>
                  </a:lnTo>
                  <a:lnTo>
                    <a:pt x="802" y="902"/>
                  </a:lnTo>
                  <a:lnTo>
                    <a:pt x="796" y="912"/>
                  </a:lnTo>
                  <a:lnTo>
                    <a:pt x="791" y="924"/>
                  </a:lnTo>
                  <a:lnTo>
                    <a:pt x="784" y="941"/>
                  </a:lnTo>
                  <a:lnTo>
                    <a:pt x="770" y="979"/>
                  </a:lnTo>
                  <a:lnTo>
                    <a:pt x="758" y="1025"/>
                  </a:lnTo>
                  <a:lnTo>
                    <a:pt x="725" y="1136"/>
                  </a:lnTo>
                  <a:lnTo>
                    <a:pt x="773" y="1205"/>
                  </a:lnTo>
                  <a:lnTo>
                    <a:pt x="823" y="1272"/>
                  </a:lnTo>
                  <a:lnTo>
                    <a:pt x="795" y="1342"/>
                  </a:lnTo>
                  <a:lnTo>
                    <a:pt x="785" y="1371"/>
                  </a:lnTo>
                  <a:lnTo>
                    <a:pt x="777" y="1397"/>
                  </a:lnTo>
                  <a:lnTo>
                    <a:pt x="774" y="1410"/>
                  </a:lnTo>
                  <a:lnTo>
                    <a:pt x="773" y="1419"/>
                  </a:lnTo>
                  <a:lnTo>
                    <a:pt x="772" y="1427"/>
                  </a:lnTo>
                  <a:lnTo>
                    <a:pt x="772" y="1433"/>
                  </a:lnTo>
                  <a:lnTo>
                    <a:pt x="772" y="1437"/>
                  </a:lnTo>
                  <a:lnTo>
                    <a:pt x="769" y="1443"/>
                  </a:lnTo>
                  <a:lnTo>
                    <a:pt x="765" y="1447"/>
                  </a:lnTo>
                  <a:lnTo>
                    <a:pt x="758" y="1452"/>
                  </a:lnTo>
                  <a:lnTo>
                    <a:pt x="739" y="1463"/>
                  </a:lnTo>
                  <a:lnTo>
                    <a:pt x="714" y="1474"/>
                  </a:lnTo>
                  <a:lnTo>
                    <a:pt x="684" y="1484"/>
                  </a:lnTo>
                  <a:lnTo>
                    <a:pt x="651" y="1493"/>
                  </a:lnTo>
                  <a:lnTo>
                    <a:pt x="614" y="1503"/>
                  </a:lnTo>
                  <a:lnTo>
                    <a:pt x="576" y="1511"/>
                  </a:lnTo>
                  <a:lnTo>
                    <a:pt x="538" y="1520"/>
                  </a:lnTo>
                  <a:lnTo>
                    <a:pt x="499" y="1525"/>
                  </a:lnTo>
                  <a:lnTo>
                    <a:pt x="464" y="1529"/>
                  </a:lnTo>
                  <a:lnTo>
                    <a:pt x="431" y="1532"/>
                  </a:lnTo>
                  <a:lnTo>
                    <a:pt x="402" y="1532"/>
                  </a:lnTo>
                  <a:lnTo>
                    <a:pt x="378" y="1531"/>
                  </a:lnTo>
                  <a:lnTo>
                    <a:pt x="369" y="1528"/>
                  </a:lnTo>
                  <a:lnTo>
                    <a:pt x="362" y="1525"/>
                  </a:lnTo>
                  <a:lnTo>
                    <a:pt x="355" y="1522"/>
                  </a:lnTo>
                  <a:lnTo>
                    <a:pt x="352" y="15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87" name="Freeform 83"/>
            <p:cNvSpPr>
              <a:spLocks/>
            </p:cNvSpPr>
            <p:nvPr/>
          </p:nvSpPr>
          <p:spPr bwMode="auto">
            <a:xfrm>
              <a:off x="2194173" y="5649801"/>
              <a:ext cx="275136" cy="198850"/>
            </a:xfrm>
            <a:custGeom>
              <a:avLst/>
              <a:gdLst>
                <a:gd name="T0" fmla="*/ 984 w 2284"/>
                <a:gd name="T1" fmla="*/ 1420 h 1649"/>
                <a:gd name="T2" fmla="*/ 928 w 2284"/>
                <a:gd name="T3" fmla="*/ 1405 h 1649"/>
                <a:gd name="T4" fmla="*/ 829 w 2284"/>
                <a:gd name="T5" fmla="*/ 1381 h 1649"/>
                <a:gd name="T6" fmla="*/ 746 w 2284"/>
                <a:gd name="T7" fmla="*/ 1365 h 1649"/>
                <a:gd name="T8" fmla="*/ 712 w 2284"/>
                <a:gd name="T9" fmla="*/ 1332 h 1649"/>
                <a:gd name="T10" fmla="*/ 643 w 2284"/>
                <a:gd name="T11" fmla="*/ 1233 h 1649"/>
                <a:gd name="T12" fmla="*/ 569 w 2284"/>
                <a:gd name="T13" fmla="*/ 1177 h 1649"/>
                <a:gd name="T14" fmla="*/ 412 w 2284"/>
                <a:gd name="T15" fmla="*/ 1117 h 1649"/>
                <a:gd name="T16" fmla="*/ 189 w 2284"/>
                <a:gd name="T17" fmla="*/ 1057 h 1649"/>
                <a:gd name="T18" fmla="*/ 114 w 2284"/>
                <a:gd name="T19" fmla="*/ 1031 h 1649"/>
                <a:gd name="T20" fmla="*/ 46 w 2284"/>
                <a:gd name="T21" fmla="*/ 875 h 1649"/>
                <a:gd name="T22" fmla="*/ 0 w 2284"/>
                <a:gd name="T23" fmla="*/ 717 h 1649"/>
                <a:gd name="T24" fmla="*/ 20 w 2284"/>
                <a:gd name="T25" fmla="*/ 614 h 1649"/>
                <a:gd name="T26" fmla="*/ 90 w 2284"/>
                <a:gd name="T27" fmla="*/ 506 h 1649"/>
                <a:gd name="T28" fmla="*/ 199 w 2284"/>
                <a:gd name="T29" fmla="*/ 383 h 1649"/>
                <a:gd name="T30" fmla="*/ 243 w 2284"/>
                <a:gd name="T31" fmla="*/ 367 h 1649"/>
                <a:gd name="T32" fmla="*/ 306 w 2284"/>
                <a:gd name="T33" fmla="*/ 361 h 1649"/>
                <a:gd name="T34" fmla="*/ 343 w 2284"/>
                <a:gd name="T35" fmla="*/ 328 h 1649"/>
                <a:gd name="T36" fmla="*/ 455 w 2284"/>
                <a:gd name="T37" fmla="*/ 53 h 1649"/>
                <a:gd name="T38" fmla="*/ 558 w 2284"/>
                <a:gd name="T39" fmla="*/ 1 h 1649"/>
                <a:gd name="T40" fmla="*/ 717 w 2284"/>
                <a:gd name="T41" fmla="*/ 19 h 1649"/>
                <a:gd name="T42" fmla="*/ 745 w 2284"/>
                <a:gd name="T43" fmla="*/ 41 h 1649"/>
                <a:gd name="T44" fmla="*/ 950 w 2284"/>
                <a:gd name="T45" fmla="*/ 81 h 1649"/>
                <a:gd name="T46" fmla="*/ 1063 w 2284"/>
                <a:gd name="T47" fmla="*/ 110 h 1649"/>
                <a:gd name="T48" fmla="*/ 1212 w 2284"/>
                <a:gd name="T49" fmla="*/ 176 h 1649"/>
                <a:gd name="T50" fmla="*/ 1288 w 2284"/>
                <a:gd name="T51" fmla="*/ 138 h 1649"/>
                <a:gd name="T52" fmla="*/ 1405 w 2284"/>
                <a:gd name="T53" fmla="*/ 70 h 1649"/>
                <a:gd name="T54" fmla="*/ 1453 w 2284"/>
                <a:gd name="T55" fmla="*/ 74 h 1649"/>
                <a:gd name="T56" fmla="*/ 1471 w 2284"/>
                <a:gd name="T57" fmla="*/ 100 h 1649"/>
                <a:gd name="T58" fmla="*/ 1508 w 2284"/>
                <a:gd name="T59" fmla="*/ 123 h 1649"/>
                <a:gd name="T60" fmla="*/ 1548 w 2284"/>
                <a:gd name="T61" fmla="*/ 169 h 1649"/>
                <a:gd name="T62" fmla="*/ 1555 w 2284"/>
                <a:gd name="T63" fmla="*/ 310 h 1649"/>
                <a:gd name="T64" fmla="*/ 1545 w 2284"/>
                <a:gd name="T65" fmla="*/ 354 h 1649"/>
                <a:gd name="T66" fmla="*/ 1569 w 2284"/>
                <a:gd name="T67" fmla="*/ 398 h 1649"/>
                <a:gd name="T68" fmla="*/ 1608 w 2284"/>
                <a:gd name="T69" fmla="*/ 419 h 1649"/>
                <a:gd name="T70" fmla="*/ 1837 w 2284"/>
                <a:gd name="T71" fmla="*/ 445 h 1649"/>
                <a:gd name="T72" fmla="*/ 1918 w 2284"/>
                <a:gd name="T73" fmla="*/ 467 h 1649"/>
                <a:gd name="T74" fmla="*/ 2000 w 2284"/>
                <a:gd name="T75" fmla="*/ 554 h 1649"/>
                <a:gd name="T76" fmla="*/ 2084 w 2284"/>
                <a:gd name="T77" fmla="*/ 631 h 1649"/>
                <a:gd name="T78" fmla="*/ 2143 w 2284"/>
                <a:gd name="T79" fmla="*/ 640 h 1649"/>
                <a:gd name="T80" fmla="*/ 2183 w 2284"/>
                <a:gd name="T81" fmla="*/ 655 h 1649"/>
                <a:gd name="T82" fmla="*/ 2202 w 2284"/>
                <a:gd name="T83" fmla="*/ 712 h 1649"/>
                <a:gd name="T84" fmla="*/ 2191 w 2284"/>
                <a:gd name="T85" fmla="*/ 737 h 1649"/>
                <a:gd name="T86" fmla="*/ 2114 w 2284"/>
                <a:gd name="T87" fmla="*/ 790 h 1649"/>
                <a:gd name="T88" fmla="*/ 2070 w 2284"/>
                <a:gd name="T89" fmla="*/ 841 h 1649"/>
                <a:gd name="T90" fmla="*/ 2055 w 2284"/>
                <a:gd name="T91" fmla="*/ 914 h 1649"/>
                <a:gd name="T92" fmla="*/ 2064 w 2284"/>
                <a:gd name="T93" fmla="*/ 988 h 1649"/>
                <a:gd name="T94" fmla="*/ 2158 w 2284"/>
                <a:gd name="T95" fmla="*/ 1021 h 1649"/>
                <a:gd name="T96" fmla="*/ 2274 w 2284"/>
                <a:gd name="T97" fmla="*/ 1064 h 1649"/>
                <a:gd name="T98" fmla="*/ 2284 w 2284"/>
                <a:gd name="T99" fmla="*/ 1084 h 1649"/>
                <a:gd name="T100" fmla="*/ 2226 w 2284"/>
                <a:gd name="T101" fmla="*/ 1183 h 1649"/>
                <a:gd name="T102" fmla="*/ 2169 w 2284"/>
                <a:gd name="T103" fmla="*/ 1276 h 1649"/>
                <a:gd name="T104" fmla="*/ 2172 w 2284"/>
                <a:gd name="T105" fmla="*/ 1339 h 1649"/>
                <a:gd name="T106" fmla="*/ 2154 w 2284"/>
                <a:gd name="T107" fmla="*/ 1384 h 1649"/>
                <a:gd name="T108" fmla="*/ 2083 w 2284"/>
                <a:gd name="T109" fmla="*/ 1408 h 1649"/>
                <a:gd name="T110" fmla="*/ 1845 w 2284"/>
                <a:gd name="T111" fmla="*/ 1434 h 1649"/>
                <a:gd name="T112" fmla="*/ 1725 w 2284"/>
                <a:gd name="T113" fmla="*/ 1479 h 1649"/>
                <a:gd name="T114" fmla="*/ 1617 w 2284"/>
                <a:gd name="T115" fmla="*/ 1526 h 1649"/>
                <a:gd name="T116" fmla="*/ 1448 w 2284"/>
                <a:gd name="T117" fmla="*/ 1573 h 1649"/>
                <a:gd name="T118" fmla="*/ 1277 w 2284"/>
                <a:gd name="T119" fmla="*/ 1647 h 1649"/>
                <a:gd name="T120" fmla="*/ 1251 w 2284"/>
                <a:gd name="T121" fmla="*/ 1616 h 1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84" h="1649">
                  <a:moveTo>
                    <a:pt x="1234" y="1537"/>
                  </a:moveTo>
                  <a:lnTo>
                    <a:pt x="1214" y="1424"/>
                  </a:lnTo>
                  <a:lnTo>
                    <a:pt x="1085" y="1424"/>
                  </a:lnTo>
                  <a:lnTo>
                    <a:pt x="1030" y="1423"/>
                  </a:lnTo>
                  <a:lnTo>
                    <a:pt x="984" y="1420"/>
                  </a:lnTo>
                  <a:lnTo>
                    <a:pt x="966" y="1417"/>
                  </a:lnTo>
                  <a:lnTo>
                    <a:pt x="951" y="1414"/>
                  </a:lnTo>
                  <a:lnTo>
                    <a:pt x="940" y="1412"/>
                  </a:lnTo>
                  <a:lnTo>
                    <a:pt x="933" y="1408"/>
                  </a:lnTo>
                  <a:lnTo>
                    <a:pt x="928" y="1405"/>
                  </a:lnTo>
                  <a:lnTo>
                    <a:pt x="920" y="1401"/>
                  </a:lnTo>
                  <a:lnTo>
                    <a:pt x="909" y="1398"/>
                  </a:lnTo>
                  <a:lnTo>
                    <a:pt x="895" y="1394"/>
                  </a:lnTo>
                  <a:lnTo>
                    <a:pt x="863" y="1387"/>
                  </a:lnTo>
                  <a:lnTo>
                    <a:pt x="829" y="1381"/>
                  </a:lnTo>
                  <a:lnTo>
                    <a:pt x="797" y="1379"/>
                  </a:lnTo>
                  <a:lnTo>
                    <a:pt x="774" y="1375"/>
                  </a:lnTo>
                  <a:lnTo>
                    <a:pt x="763" y="1372"/>
                  </a:lnTo>
                  <a:lnTo>
                    <a:pt x="755" y="1369"/>
                  </a:lnTo>
                  <a:lnTo>
                    <a:pt x="746" y="1365"/>
                  </a:lnTo>
                  <a:lnTo>
                    <a:pt x="739" y="1361"/>
                  </a:lnTo>
                  <a:lnTo>
                    <a:pt x="733" y="1355"/>
                  </a:lnTo>
                  <a:lnTo>
                    <a:pt x="726" y="1348"/>
                  </a:lnTo>
                  <a:lnTo>
                    <a:pt x="719" y="1342"/>
                  </a:lnTo>
                  <a:lnTo>
                    <a:pt x="712" y="1332"/>
                  </a:lnTo>
                  <a:lnTo>
                    <a:pt x="695" y="1309"/>
                  </a:lnTo>
                  <a:lnTo>
                    <a:pt x="676" y="1278"/>
                  </a:lnTo>
                  <a:lnTo>
                    <a:pt x="665" y="1262"/>
                  </a:lnTo>
                  <a:lnTo>
                    <a:pt x="654" y="1247"/>
                  </a:lnTo>
                  <a:lnTo>
                    <a:pt x="643" y="1233"/>
                  </a:lnTo>
                  <a:lnTo>
                    <a:pt x="631" y="1221"/>
                  </a:lnTo>
                  <a:lnTo>
                    <a:pt x="617" y="1208"/>
                  </a:lnTo>
                  <a:lnTo>
                    <a:pt x="603" y="1197"/>
                  </a:lnTo>
                  <a:lnTo>
                    <a:pt x="587" y="1186"/>
                  </a:lnTo>
                  <a:lnTo>
                    <a:pt x="569" y="1177"/>
                  </a:lnTo>
                  <a:lnTo>
                    <a:pt x="550" y="1167"/>
                  </a:lnTo>
                  <a:lnTo>
                    <a:pt x="528" y="1157"/>
                  </a:lnTo>
                  <a:lnTo>
                    <a:pt x="503" y="1148"/>
                  </a:lnTo>
                  <a:lnTo>
                    <a:pt x="475" y="1138"/>
                  </a:lnTo>
                  <a:lnTo>
                    <a:pt x="412" y="1117"/>
                  </a:lnTo>
                  <a:lnTo>
                    <a:pt x="335" y="1097"/>
                  </a:lnTo>
                  <a:lnTo>
                    <a:pt x="294" y="1086"/>
                  </a:lnTo>
                  <a:lnTo>
                    <a:pt x="257" y="1076"/>
                  </a:lnTo>
                  <a:lnTo>
                    <a:pt x="221" y="1067"/>
                  </a:lnTo>
                  <a:lnTo>
                    <a:pt x="189" y="1057"/>
                  </a:lnTo>
                  <a:lnTo>
                    <a:pt x="163" y="1050"/>
                  </a:lnTo>
                  <a:lnTo>
                    <a:pt x="141" y="1043"/>
                  </a:lnTo>
                  <a:lnTo>
                    <a:pt x="128" y="1038"/>
                  </a:lnTo>
                  <a:lnTo>
                    <a:pt x="119" y="1035"/>
                  </a:lnTo>
                  <a:lnTo>
                    <a:pt x="114" y="1031"/>
                  </a:lnTo>
                  <a:lnTo>
                    <a:pt x="107" y="1020"/>
                  </a:lnTo>
                  <a:lnTo>
                    <a:pt x="99" y="1003"/>
                  </a:lnTo>
                  <a:lnTo>
                    <a:pt x="89" y="984"/>
                  </a:lnTo>
                  <a:lnTo>
                    <a:pt x="68" y="935"/>
                  </a:lnTo>
                  <a:lnTo>
                    <a:pt x="46" y="875"/>
                  </a:lnTo>
                  <a:lnTo>
                    <a:pt x="30" y="829"/>
                  </a:lnTo>
                  <a:lnTo>
                    <a:pt x="16" y="792"/>
                  </a:lnTo>
                  <a:lnTo>
                    <a:pt x="8" y="763"/>
                  </a:lnTo>
                  <a:lnTo>
                    <a:pt x="2" y="738"/>
                  </a:lnTo>
                  <a:lnTo>
                    <a:pt x="0" y="717"/>
                  </a:lnTo>
                  <a:lnTo>
                    <a:pt x="1" y="698"/>
                  </a:lnTo>
                  <a:lnTo>
                    <a:pt x="4" y="679"/>
                  </a:lnTo>
                  <a:lnTo>
                    <a:pt x="8" y="654"/>
                  </a:lnTo>
                  <a:lnTo>
                    <a:pt x="13" y="633"/>
                  </a:lnTo>
                  <a:lnTo>
                    <a:pt x="20" y="614"/>
                  </a:lnTo>
                  <a:lnTo>
                    <a:pt x="29" y="595"/>
                  </a:lnTo>
                  <a:lnTo>
                    <a:pt x="40" y="576"/>
                  </a:lnTo>
                  <a:lnTo>
                    <a:pt x="53" y="555"/>
                  </a:lnTo>
                  <a:lnTo>
                    <a:pt x="70" y="532"/>
                  </a:lnTo>
                  <a:lnTo>
                    <a:pt x="90" y="506"/>
                  </a:lnTo>
                  <a:lnTo>
                    <a:pt x="115" y="475"/>
                  </a:lnTo>
                  <a:lnTo>
                    <a:pt x="143" y="441"/>
                  </a:lnTo>
                  <a:lnTo>
                    <a:pt x="166" y="416"/>
                  </a:lnTo>
                  <a:lnTo>
                    <a:pt x="184" y="397"/>
                  </a:lnTo>
                  <a:lnTo>
                    <a:pt x="199" y="383"/>
                  </a:lnTo>
                  <a:lnTo>
                    <a:pt x="207" y="378"/>
                  </a:lnTo>
                  <a:lnTo>
                    <a:pt x="214" y="375"/>
                  </a:lnTo>
                  <a:lnTo>
                    <a:pt x="221" y="372"/>
                  </a:lnTo>
                  <a:lnTo>
                    <a:pt x="228" y="369"/>
                  </a:lnTo>
                  <a:lnTo>
                    <a:pt x="243" y="367"/>
                  </a:lnTo>
                  <a:lnTo>
                    <a:pt x="261" y="367"/>
                  </a:lnTo>
                  <a:lnTo>
                    <a:pt x="273" y="367"/>
                  </a:lnTo>
                  <a:lnTo>
                    <a:pt x="284" y="365"/>
                  </a:lnTo>
                  <a:lnTo>
                    <a:pt x="295" y="363"/>
                  </a:lnTo>
                  <a:lnTo>
                    <a:pt x="306" y="361"/>
                  </a:lnTo>
                  <a:lnTo>
                    <a:pt x="315" y="358"/>
                  </a:lnTo>
                  <a:lnTo>
                    <a:pt x="323" y="354"/>
                  </a:lnTo>
                  <a:lnTo>
                    <a:pt x="330" y="352"/>
                  </a:lnTo>
                  <a:lnTo>
                    <a:pt x="334" y="347"/>
                  </a:lnTo>
                  <a:lnTo>
                    <a:pt x="343" y="328"/>
                  </a:lnTo>
                  <a:lnTo>
                    <a:pt x="361" y="287"/>
                  </a:lnTo>
                  <a:lnTo>
                    <a:pt x="385" y="232"/>
                  </a:lnTo>
                  <a:lnTo>
                    <a:pt x="409" y="169"/>
                  </a:lnTo>
                  <a:lnTo>
                    <a:pt x="434" y="105"/>
                  </a:lnTo>
                  <a:lnTo>
                    <a:pt x="455" y="53"/>
                  </a:lnTo>
                  <a:lnTo>
                    <a:pt x="470" y="16"/>
                  </a:lnTo>
                  <a:lnTo>
                    <a:pt x="477" y="1"/>
                  </a:lnTo>
                  <a:lnTo>
                    <a:pt x="488" y="0"/>
                  </a:lnTo>
                  <a:lnTo>
                    <a:pt x="517" y="0"/>
                  </a:lnTo>
                  <a:lnTo>
                    <a:pt x="558" y="1"/>
                  </a:lnTo>
                  <a:lnTo>
                    <a:pt x="607" y="5"/>
                  </a:lnTo>
                  <a:lnTo>
                    <a:pt x="647" y="8"/>
                  </a:lnTo>
                  <a:lnTo>
                    <a:pt x="678" y="11"/>
                  </a:lnTo>
                  <a:lnTo>
                    <a:pt x="701" y="15"/>
                  </a:lnTo>
                  <a:lnTo>
                    <a:pt x="717" y="19"/>
                  </a:lnTo>
                  <a:lnTo>
                    <a:pt x="724" y="22"/>
                  </a:lnTo>
                  <a:lnTo>
                    <a:pt x="730" y="24"/>
                  </a:lnTo>
                  <a:lnTo>
                    <a:pt x="734" y="28"/>
                  </a:lnTo>
                  <a:lnTo>
                    <a:pt x="738" y="33"/>
                  </a:lnTo>
                  <a:lnTo>
                    <a:pt x="745" y="41"/>
                  </a:lnTo>
                  <a:lnTo>
                    <a:pt x="752" y="53"/>
                  </a:lnTo>
                  <a:lnTo>
                    <a:pt x="772" y="93"/>
                  </a:lnTo>
                  <a:lnTo>
                    <a:pt x="885" y="83"/>
                  </a:lnTo>
                  <a:lnTo>
                    <a:pt x="921" y="81"/>
                  </a:lnTo>
                  <a:lnTo>
                    <a:pt x="950" y="81"/>
                  </a:lnTo>
                  <a:lnTo>
                    <a:pt x="975" y="81"/>
                  </a:lnTo>
                  <a:lnTo>
                    <a:pt x="995" y="83"/>
                  </a:lnTo>
                  <a:lnTo>
                    <a:pt x="1016" y="89"/>
                  </a:lnTo>
                  <a:lnTo>
                    <a:pt x="1038" y="97"/>
                  </a:lnTo>
                  <a:lnTo>
                    <a:pt x="1063" y="110"/>
                  </a:lnTo>
                  <a:lnTo>
                    <a:pt x="1096" y="125"/>
                  </a:lnTo>
                  <a:lnTo>
                    <a:pt x="1135" y="144"/>
                  </a:lnTo>
                  <a:lnTo>
                    <a:pt x="1171" y="160"/>
                  </a:lnTo>
                  <a:lnTo>
                    <a:pt x="1197" y="171"/>
                  </a:lnTo>
                  <a:lnTo>
                    <a:pt x="1212" y="176"/>
                  </a:lnTo>
                  <a:lnTo>
                    <a:pt x="1218" y="174"/>
                  </a:lnTo>
                  <a:lnTo>
                    <a:pt x="1228" y="170"/>
                  </a:lnTo>
                  <a:lnTo>
                    <a:pt x="1240" y="165"/>
                  </a:lnTo>
                  <a:lnTo>
                    <a:pt x="1254" y="158"/>
                  </a:lnTo>
                  <a:lnTo>
                    <a:pt x="1288" y="138"/>
                  </a:lnTo>
                  <a:lnTo>
                    <a:pt x="1325" y="114"/>
                  </a:lnTo>
                  <a:lnTo>
                    <a:pt x="1351" y="99"/>
                  </a:lnTo>
                  <a:lnTo>
                    <a:pt x="1372" y="85"/>
                  </a:lnTo>
                  <a:lnTo>
                    <a:pt x="1390" y="75"/>
                  </a:lnTo>
                  <a:lnTo>
                    <a:pt x="1405" y="70"/>
                  </a:lnTo>
                  <a:lnTo>
                    <a:pt x="1417" y="66"/>
                  </a:lnTo>
                  <a:lnTo>
                    <a:pt x="1427" y="64"/>
                  </a:lnTo>
                  <a:lnTo>
                    <a:pt x="1435" y="64"/>
                  </a:lnTo>
                  <a:lnTo>
                    <a:pt x="1443" y="67"/>
                  </a:lnTo>
                  <a:lnTo>
                    <a:pt x="1453" y="74"/>
                  </a:lnTo>
                  <a:lnTo>
                    <a:pt x="1460" y="81"/>
                  </a:lnTo>
                  <a:lnTo>
                    <a:pt x="1465" y="88"/>
                  </a:lnTo>
                  <a:lnTo>
                    <a:pt x="1468" y="93"/>
                  </a:lnTo>
                  <a:lnTo>
                    <a:pt x="1468" y="97"/>
                  </a:lnTo>
                  <a:lnTo>
                    <a:pt x="1471" y="100"/>
                  </a:lnTo>
                  <a:lnTo>
                    <a:pt x="1474" y="103"/>
                  </a:lnTo>
                  <a:lnTo>
                    <a:pt x="1478" y="107"/>
                  </a:lnTo>
                  <a:lnTo>
                    <a:pt x="1487" y="114"/>
                  </a:lnTo>
                  <a:lnTo>
                    <a:pt x="1501" y="119"/>
                  </a:lnTo>
                  <a:lnTo>
                    <a:pt x="1508" y="123"/>
                  </a:lnTo>
                  <a:lnTo>
                    <a:pt x="1516" y="129"/>
                  </a:lnTo>
                  <a:lnTo>
                    <a:pt x="1525" y="137"/>
                  </a:lnTo>
                  <a:lnTo>
                    <a:pt x="1533" y="145"/>
                  </a:lnTo>
                  <a:lnTo>
                    <a:pt x="1541" y="156"/>
                  </a:lnTo>
                  <a:lnTo>
                    <a:pt x="1548" y="169"/>
                  </a:lnTo>
                  <a:lnTo>
                    <a:pt x="1555" y="181"/>
                  </a:lnTo>
                  <a:lnTo>
                    <a:pt x="1562" y="196"/>
                  </a:lnTo>
                  <a:lnTo>
                    <a:pt x="1591" y="259"/>
                  </a:lnTo>
                  <a:lnTo>
                    <a:pt x="1563" y="298"/>
                  </a:lnTo>
                  <a:lnTo>
                    <a:pt x="1555" y="310"/>
                  </a:lnTo>
                  <a:lnTo>
                    <a:pt x="1548" y="321"/>
                  </a:lnTo>
                  <a:lnTo>
                    <a:pt x="1544" y="330"/>
                  </a:lnTo>
                  <a:lnTo>
                    <a:pt x="1542" y="338"/>
                  </a:lnTo>
                  <a:lnTo>
                    <a:pt x="1542" y="346"/>
                  </a:lnTo>
                  <a:lnTo>
                    <a:pt x="1545" y="354"/>
                  </a:lnTo>
                  <a:lnTo>
                    <a:pt x="1549" y="365"/>
                  </a:lnTo>
                  <a:lnTo>
                    <a:pt x="1555" y="378"/>
                  </a:lnTo>
                  <a:lnTo>
                    <a:pt x="1559" y="385"/>
                  </a:lnTo>
                  <a:lnTo>
                    <a:pt x="1563" y="391"/>
                  </a:lnTo>
                  <a:lnTo>
                    <a:pt x="1569" y="398"/>
                  </a:lnTo>
                  <a:lnTo>
                    <a:pt x="1574" y="404"/>
                  </a:lnTo>
                  <a:lnTo>
                    <a:pt x="1580" y="408"/>
                  </a:lnTo>
                  <a:lnTo>
                    <a:pt x="1588" y="412"/>
                  </a:lnTo>
                  <a:lnTo>
                    <a:pt x="1597" y="416"/>
                  </a:lnTo>
                  <a:lnTo>
                    <a:pt x="1608" y="419"/>
                  </a:lnTo>
                  <a:lnTo>
                    <a:pt x="1637" y="426"/>
                  </a:lnTo>
                  <a:lnTo>
                    <a:pt x="1677" y="431"/>
                  </a:lnTo>
                  <a:lnTo>
                    <a:pt x="1731" y="437"/>
                  </a:lnTo>
                  <a:lnTo>
                    <a:pt x="1801" y="442"/>
                  </a:lnTo>
                  <a:lnTo>
                    <a:pt x="1837" y="445"/>
                  </a:lnTo>
                  <a:lnTo>
                    <a:pt x="1864" y="449"/>
                  </a:lnTo>
                  <a:lnTo>
                    <a:pt x="1886" y="453"/>
                  </a:lnTo>
                  <a:lnTo>
                    <a:pt x="1903" y="459"/>
                  </a:lnTo>
                  <a:lnTo>
                    <a:pt x="1910" y="462"/>
                  </a:lnTo>
                  <a:lnTo>
                    <a:pt x="1918" y="467"/>
                  </a:lnTo>
                  <a:lnTo>
                    <a:pt x="1925" y="471"/>
                  </a:lnTo>
                  <a:lnTo>
                    <a:pt x="1932" y="478"/>
                  </a:lnTo>
                  <a:lnTo>
                    <a:pt x="1947" y="493"/>
                  </a:lnTo>
                  <a:lnTo>
                    <a:pt x="1965" y="514"/>
                  </a:lnTo>
                  <a:lnTo>
                    <a:pt x="2000" y="554"/>
                  </a:lnTo>
                  <a:lnTo>
                    <a:pt x="2029" y="584"/>
                  </a:lnTo>
                  <a:lnTo>
                    <a:pt x="2051" y="606"/>
                  </a:lnTo>
                  <a:lnTo>
                    <a:pt x="2069" y="621"/>
                  </a:lnTo>
                  <a:lnTo>
                    <a:pt x="2076" y="627"/>
                  </a:lnTo>
                  <a:lnTo>
                    <a:pt x="2084" y="631"/>
                  </a:lnTo>
                  <a:lnTo>
                    <a:pt x="2091" y="635"/>
                  </a:lnTo>
                  <a:lnTo>
                    <a:pt x="2098" y="636"/>
                  </a:lnTo>
                  <a:lnTo>
                    <a:pt x="2113" y="639"/>
                  </a:lnTo>
                  <a:lnTo>
                    <a:pt x="2130" y="639"/>
                  </a:lnTo>
                  <a:lnTo>
                    <a:pt x="2143" y="640"/>
                  </a:lnTo>
                  <a:lnTo>
                    <a:pt x="2154" y="640"/>
                  </a:lnTo>
                  <a:lnTo>
                    <a:pt x="2164" y="643"/>
                  </a:lnTo>
                  <a:lnTo>
                    <a:pt x="2171" y="646"/>
                  </a:lnTo>
                  <a:lnTo>
                    <a:pt x="2178" y="650"/>
                  </a:lnTo>
                  <a:lnTo>
                    <a:pt x="2183" y="655"/>
                  </a:lnTo>
                  <a:lnTo>
                    <a:pt x="2187" y="664"/>
                  </a:lnTo>
                  <a:lnTo>
                    <a:pt x="2191" y="673"/>
                  </a:lnTo>
                  <a:lnTo>
                    <a:pt x="2198" y="691"/>
                  </a:lnTo>
                  <a:lnTo>
                    <a:pt x="2202" y="705"/>
                  </a:lnTo>
                  <a:lnTo>
                    <a:pt x="2202" y="712"/>
                  </a:lnTo>
                  <a:lnTo>
                    <a:pt x="2202" y="717"/>
                  </a:lnTo>
                  <a:lnTo>
                    <a:pt x="2201" y="721"/>
                  </a:lnTo>
                  <a:lnTo>
                    <a:pt x="2200" y="727"/>
                  </a:lnTo>
                  <a:lnTo>
                    <a:pt x="2197" y="731"/>
                  </a:lnTo>
                  <a:lnTo>
                    <a:pt x="2191" y="737"/>
                  </a:lnTo>
                  <a:lnTo>
                    <a:pt x="2186" y="741"/>
                  </a:lnTo>
                  <a:lnTo>
                    <a:pt x="2180" y="746"/>
                  </a:lnTo>
                  <a:lnTo>
                    <a:pt x="2163" y="759"/>
                  </a:lnTo>
                  <a:lnTo>
                    <a:pt x="2138" y="775"/>
                  </a:lnTo>
                  <a:lnTo>
                    <a:pt x="2114" y="790"/>
                  </a:lnTo>
                  <a:lnTo>
                    <a:pt x="2095" y="807"/>
                  </a:lnTo>
                  <a:lnTo>
                    <a:pt x="2088" y="815"/>
                  </a:lnTo>
                  <a:lnTo>
                    <a:pt x="2081" y="823"/>
                  </a:lnTo>
                  <a:lnTo>
                    <a:pt x="2076" y="831"/>
                  </a:lnTo>
                  <a:lnTo>
                    <a:pt x="2070" y="841"/>
                  </a:lnTo>
                  <a:lnTo>
                    <a:pt x="2066" y="851"/>
                  </a:lnTo>
                  <a:lnTo>
                    <a:pt x="2062" y="862"/>
                  </a:lnTo>
                  <a:lnTo>
                    <a:pt x="2059" y="873"/>
                  </a:lnTo>
                  <a:lnTo>
                    <a:pt x="2058" y="885"/>
                  </a:lnTo>
                  <a:lnTo>
                    <a:pt x="2055" y="914"/>
                  </a:lnTo>
                  <a:lnTo>
                    <a:pt x="2055" y="948"/>
                  </a:lnTo>
                  <a:lnTo>
                    <a:pt x="2055" y="962"/>
                  </a:lnTo>
                  <a:lnTo>
                    <a:pt x="2057" y="973"/>
                  </a:lnTo>
                  <a:lnTo>
                    <a:pt x="2059" y="981"/>
                  </a:lnTo>
                  <a:lnTo>
                    <a:pt x="2064" y="988"/>
                  </a:lnTo>
                  <a:lnTo>
                    <a:pt x="2070" y="994"/>
                  </a:lnTo>
                  <a:lnTo>
                    <a:pt x="2081" y="999"/>
                  </a:lnTo>
                  <a:lnTo>
                    <a:pt x="2095" y="1003"/>
                  </a:lnTo>
                  <a:lnTo>
                    <a:pt x="2113" y="1007"/>
                  </a:lnTo>
                  <a:lnTo>
                    <a:pt x="2158" y="1021"/>
                  </a:lnTo>
                  <a:lnTo>
                    <a:pt x="2196" y="1032"/>
                  </a:lnTo>
                  <a:lnTo>
                    <a:pt x="2226" y="1042"/>
                  </a:lnTo>
                  <a:lnTo>
                    <a:pt x="2248" y="1050"/>
                  </a:lnTo>
                  <a:lnTo>
                    <a:pt x="2263" y="1057"/>
                  </a:lnTo>
                  <a:lnTo>
                    <a:pt x="2274" y="1064"/>
                  </a:lnTo>
                  <a:lnTo>
                    <a:pt x="2278" y="1067"/>
                  </a:lnTo>
                  <a:lnTo>
                    <a:pt x="2281" y="1071"/>
                  </a:lnTo>
                  <a:lnTo>
                    <a:pt x="2284" y="1073"/>
                  </a:lnTo>
                  <a:lnTo>
                    <a:pt x="2284" y="1078"/>
                  </a:lnTo>
                  <a:lnTo>
                    <a:pt x="2284" y="1084"/>
                  </a:lnTo>
                  <a:lnTo>
                    <a:pt x="2281" y="1093"/>
                  </a:lnTo>
                  <a:lnTo>
                    <a:pt x="2275" y="1105"/>
                  </a:lnTo>
                  <a:lnTo>
                    <a:pt x="2268" y="1117"/>
                  </a:lnTo>
                  <a:lnTo>
                    <a:pt x="2249" y="1149"/>
                  </a:lnTo>
                  <a:lnTo>
                    <a:pt x="2226" y="1183"/>
                  </a:lnTo>
                  <a:lnTo>
                    <a:pt x="2208" y="1210"/>
                  </a:lnTo>
                  <a:lnTo>
                    <a:pt x="2193" y="1230"/>
                  </a:lnTo>
                  <a:lnTo>
                    <a:pt x="2183" y="1247"/>
                  </a:lnTo>
                  <a:lnTo>
                    <a:pt x="2175" y="1262"/>
                  </a:lnTo>
                  <a:lnTo>
                    <a:pt x="2169" y="1276"/>
                  </a:lnTo>
                  <a:lnTo>
                    <a:pt x="2168" y="1288"/>
                  </a:lnTo>
                  <a:lnTo>
                    <a:pt x="2168" y="1300"/>
                  </a:lnTo>
                  <a:lnTo>
                    <a:pt x="2169" y="1313"/>
                  </a:lnTo>
                  <a:lnTo>
                    <a:pt x="2172" y="1326"/>
                  </a:lnTo>
                  <a:lnTo>
                    <a:pt x="2172" y="1339"/>
                  </a:lnTo>
                  <a:lnTo>
                    <a:pt x="2172" y="1350"/>
                  </a:lnTo>
                  <a:lnTo>
                    <a:pt x="2171" y="1361"/>
                  </a:lnTo>
                  <a:lnTo>
                    <a:pt x="2167" y="1369"/>
                  </a:lnTo>
                  <a:lnTo>
                    <a:pt x="2163" y="1377"/>
                  </a:lnTo>
                  <a:lnTo>
                    <a:pt x="2154" y="1384"/>
                  </a:lnTo>
                  <a:lnTo>
                    <a:pt x="2146" y="1391"/>
                  </a:lnTo>
                  <a:lnTo>
                    <a:pt x="2134" y="1395"/>
                  </a:lnTo>
                  <a:lnTo>
                    <a:pt x="2120" y="1401"/>
                  </a:lnTo>
                  <a:lnTo>
                    <a:pt x="2102" y="1405"/>
                  </a:lnTo>
                  <a:lnTo>
                    <a:pt x="2083" y="1408"/>
                  </a:lnTo>
                  <a:lnTo>
                    <a:pt x="2033" y="1414"/>
                  </a:lnTo>
                  <a:lnTo>
                    <a:pt x="1970" y="1420"/>
                  </a:lnTo>
                  <a:lnTo>
                    <a:pt x="1919" y="1424"/>
                  </a:lnTo>
                  <a:lnTo>
                    <a:pt x="1878" y="1428"/>
                  </a:lnTo>
                  <a:lnTo>
                    <a:pt x="1845" y="1434"/>
                  </a:lnTo>
                  <a:lnTo>
                    <a:pt x="1817" y="1439"/>
                  </a:lnTo>
                  <a:lnTo>
                    <a:pt x="1794" y="1446"/>
                  </a:lnTo>
                  <a:lnTo>
                    <a:pt x="1772" y="1454"/>
                  </a:lnTo>
                  <a:lnTo>
                    <a:pt x="1750" y="1465"/>
                  </a:lnTo>
                  <a:lnTo>
                    <a:pt x="1725" y="1479"/>
                  </a:lnTo>
                  <a:lnTo>
                    <a:pt x="1707" y="1489"/>
                  </a:lnTo>
                  <a:lnTo>
                    <a:pt x="1687" y="1498"/>
                  </a:lnTo>
                  <a:lnTo>
                    <a:pt x="1665" y="1508"/>
                  </a:lnTo>
                  <a:lnTo>
                    <a:pt x="1640" y="1516"/>
                  </a:lnTo>
                  <a:lnTo>
                    <a:pt x="1617" y="1526"/>
                  </a:lnTo>
                  <a:lnTo>
                    <a:pt x="1592" y="1533"/>
                  </a:lnTo>
                  <a:lnTo>
                    <a:pt x="1567" y="1540"/>
                  </a:lnTo>
                  <a:lnTo>
                    <a:pt x="1544" y="1545"/>
                  </a:lnTo>
                  <a:lnTo>
                    <a:pt x="1498" y="1556"/>
                  </a:lnTo>
                  <a:lnTo>
                    <a:pt x="1448" y="1573"/>
                  </a:lnTo>
                  <a:lnTo>
                    <a:pt x="1399" y="1590"/>
                  </a:lnTo>
                  <a:lnTo>
                    <a:pt x="1360" y="1607"/>
                  </a:lnTo>
                  <a:lnTo>
                    <a:pt x="1327" y="1623"/>
                  </a:lnTo>
                  <a:lnTo>
                    <a:pt x="1299" y="1637"/>
                  </a:lnTo>
                  <a:lnTo>
                    <a:pt x="1277" y="1647"/>
                  </a:lnTo>
                  <a:lnTo>
                    <a:pt x="1266" y="1649"/>
                  </a:lnTo>
                  <a:lnTo>
                    <a:pt x="1263" y="1647"/>
                  </a:lnTo>
                  <a:lnTo>
                    <a:pt x="1259" y="1641"/>
                  </a:lnTo>
                  <a:lnTo>
                    <a:pt x="1255" y="1630"/>
                  </a:lnTo>
                  <a:lnTo>
                    <a:pt x="1251" y="1616"/>
                  </a:lnTo>
                  <a:lnTo>
                    <a:pt x="1243" y="1581"/>
                  </a:lnTo>
                  <a:lnTo>
                    <a:pt x="1234" y="15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88" name="Freeform 84"/>
            <p:cNvSpPr>
              <a:spLocks/>
            </p:cNvSpPr>
            <p:nvPr/>
          </p:nvSpPr>
          <p:spPr bwMode="auto">
            <a:xfrm>
              <a:off x="2461717" y="5930721"/>
              <a:ext cx="227412" cy="139918"/>
            </a:xfrm>
            <a:custGeom>
              <a:avLst/>
              <a:gdLst>
                <a:gd name="T0" fmla="*/ 87 w 1888"/>
                <a:gd name="T1" fmla="*/ 1122 h 1161"/>
                <a:gd name="T2" fmla="*/ 99 w 1888"/>
                <a:gd name="T3" fmla="*/ 1096 h 1161"/>
                <a:gd name="T4" fmla="*/ 132 w 1888"/>
                <a:gd name="T5" fmla="*/ 1055 h 1161"/>
                <a:gd name="T6" fmla="*/ 133 w 1888"/>
                <a:gd name="T7" fmla="*/ 1028 h 1161"/>
                <a:gd name="T8" fmla="*/ 111 w 1888"/>
                <a:gd name="T9" fmla="*/ 982 h 1161"/>
                <a:gd name="T10" fmla="*/ 38 w 1888"/>
                <a:gd name="T11" fmla="*/ 845 h 1161"/>
                <a:gd name="T12" fmla="*/ 0 w 1888"/>
                <a:gd name="T13" fmla="*/ 747 h 1161"/>
                <a:gd name="T14" fmla="*/ 7 w 1888"/>
                <a:gd name="T15" fmla="*/ 722 h 1161"/>
                <a:gd name="T16" fmla="*/ 52 w 1888"/>
                <a:gd name="T17" fmla="*/ 711 h 1161"/>
                <a:gd name="T18" fmla="*/ 122 w 1888"/>
                <a:gd name="T19" fmla="*/ 709 h 1161"/>
                <a:gd name="T20" fmla="*/ 159 w 1888"/>
                <a:gd name="T21" fmla="*/ 695 h 1161"/>
                <a:gd name="T22" fmla="*/ 183 w 1888"/>
                <a:gd name="T23" fmla="*/ 669 h 1161"/>
                <a:gd name="T24" fmla="*/ 197 w 1888"/>
                <a:gd name="T25" fmla="*/ 627 h 1161"/>
                <a:gd name="T26" fmla="*/ 217 w 1888"/>
                <a:gd name="T27" fmla="*/ 560 h 1161"/>
                <a:gd name="T28" fmla="*/ 242 w 1888"/>
                <a:gd name="T29" fmla="*/ 530 h 1161"/>
                <a:gd name="T30" fmla="*/ 260 w 1888"/>
                <a:gd name="T31" fmla="*/ 524 h 1161"/>
                <a:gd name="T32" fmla="*/ 291 w 1888"/>
                <a:gd name="T33" fmla="*/ 545 h 1161"/>
                <a:gd name="T34" fmla="*/ 349 w 1888"/>
                <a:gd name="T35" fmla="*/ 593 h 1161"/>
                <a:gd name="T36" fmla="*/ 440 w 1888"/>
                <a:gd name="T37" fmla="*/ 614 h 1161"/>
                <a:gd name="T38" fmla="*/ 595 w 1888"/>
                <a:gd name="T39" fmla="*/ 623 h 1161"/>
                <a:gd name="T40" fmla="*/ 711 w 1888"/>
                <a:gd name="T41" fmla="*/ 605 h 1161"/>
                <a:gd name="T42" fmla="*/ 766 w 1888"/>
                <a:gd name="T43" fmla="*/ 582 h 1161"/>
                <a:gd name="T44" fmla="*/ 829 w 1888"/>
                <a:gd name="T45" fmla="*/ 539 h 1161"/>
                <a:gd name="T46" fmla="*/ 917 w 1888"/>
                <a:gd name="T47" fmla="*/ 436 h 1161"/>
                <a:gd name="T48" fmla="*/ 1009 w 1888"/>
                <a:gd name="T49" fmla="*/ 302 h 1161"/>
                <a:gd name="T50" fmla="*/ 1059 w 1888"/>
                <a:gd name="T51" fmla="*/ 248 h 1161"/>
                <a:gd name="T52" fmla="*/ 1078 w 1888"/>
                <a:gd name="T53" fmla="*/ 211 h 1161"/>
                <a:gd name="T54" fmla="*/ 1085 w 1888"/>
                <a:gd name="T55" fmla="*/ 168 h 1161"/>
                <a:gd name="T56" fmla="*/ 1112 w 1888"/>
                <a:gd name="T57" fmla="*/ 146 h 1161"/>
                <a:gd name="T58" fmla="*/ 1266 w 1888"/>
                <a:gd name="T59" fmla="*/ 97 h 1161"/>
                <a:gd name="T60" fmla="*/ 1402 w 1888"/>
                <a:gd name="T61" fmla="*/ 54 h 1161"/>
                <a:gd name="T62" fmla="*/ 1417 w 1888"/>
                <a:gd name="T63" fmla="*/ 40 h 1161"/>
                <a:gd name="T64" fmla="*/ 1413 w 1888"/>
                <a:gd name="T65" fmla="*/ 18 h 1161"/>
                <a:gd name="T66" fmla="*/ 1428 w 1888"/>
                <a:gd name="T67" fmla="*/ 0 h 1161"/>
                <a:gd name="T68" fmla="*/ 1475 w 1888"/>
                <a:gd name="T69" fmla="*/ 9 h 1161"/>
                <a:gd name="T70" fmla="*/ 1577 w 1888"/>
                <a:gd name="T71" fmla="*/ 53 h 1161"/>
                <a:gd name="T72" fmla="*/ 1738 w 1888"/>
                <a:gd name="T73" fmla="*/ 137 h 1161"/>
                <a:gd name="T74" fmla="*/ 1805 w 1888"/>
                <a:gd name="T75" fmla="*/ 152 h 1161"/>
                <a:gd name="T76" fmla="*/ 1845 w 1888"/>
                <a:gd name="T77" fmla="*/ 141 h 1161"/>
                <a:gd name="T78" fmla="*/ 1871 w 1888"/>
                <a:gd name="T79" fmla="*/ 148 h 1161"/>
                <a:gd name="T80" fmla="*/ 1888 w 1888"/>
                <a:gd name="T81" fmla="*/ 165 h 1161"/>
                <a:gd name="T82" fmla="*/ 1875 w 1888"/>
                <a:gd name="T83" fmla="*/ 189 h 1161"/>
                <a:gd name="T84" fmla="*/ 1842 w 1888"/>
                <a:gd name="T85" fmla="*/ 230 h 1161"/>
                <a:gd name="T86" fmla="*/ 1824 w 1888"/>
                <a:gd name="T87" fmla="*/ 285 h 1161"/>
                <a:gd name="T88" fmla="*/ 1822 w 1888"/>
                <a:gd name="T89" fmla="*/ 346 h 1161"/>
                <a:gd name="T90" fmla="*/ 1835 w 1888"/>
                <a:gd name="T91" fmla="*/ 399 h 1161"/>
                <a:gd name="T92" fmla="*/ 1867 w 1888"/>
                <a:gd name="T93" fmla="*/ 453 h 1161"/>
                <a:gd name="T94" fmla="*/ 1812 w 1888"/>
                <a:gd name="T95" fmla="*/ 555 h 1161"/>
                <a:gd name="T96" fmla="*/ 1686 w 1888"/>
                <a:gd name="T97" fmla="*/ 737 h 1161"/>
                <a:gd name="T98" fmla="*/ 1712 w 1888"/>
                <a:gd name="T99" fmla="*/ 843 h 1161"/>
                <a:gd name="T100" fmla="*/ 1783 w 1888"/>
                <a:gd name="T101" fmla="*/ 1034 h 1161"/>
                <a:gd name="T102" fmla="*/ 1776 w 1888"/>
                <a:gd name="T103" fmla="*/ 1065 h 1161"/>
                <a:gd name="T104" fmla="*/ 1697 w 1888"/>
                <a:gd name="T105" fmla="*/ 1111 h 1161"/>
                <a:gd name="T106" fmla="*/ 1640 w 1888"/>
                <a:gd name="T107" fmla="*/ 1128 h 1161"/>
                <a:gd name="T108" fmla="*/ 1472 w 1888"/>
                <a:gd name="T109" fmla="*/ 1133 h 1161"/>
                <a:gd name="T110" fmla="*/ 1101 w 1888"/>
                <a:gd name="T111" fmla="*/ 1048 h 1161"/>
                <a:gd name="T112" fmla="*/ 1079 w 1888"/>
                <a:gd name="T113" fmla="*/ 999 h 1161"/>
                <a:gd name="T114" fmla="*/ 1049 w 1888"/>
                <a:gd name="T115" fmla="*/ 974 h 1161"/>
                <a:gd name="T116" fmla="*/ 951 w 1888"/>
                <a:gd name="T117" fmla="*/ 951 h 1161"/>
                <a:gd name="T118" fmla="*/ 647 w 1888"/>
                <a:gd name="T119" fmla="*/ 900 h 1161"/>
                <a:gd name="T120" fmla="*/ 236 w 1888"/>
                <a:gd name="T121" fmla="*/ 1103 h 1161"/>
                <a:gd name="T122" fmla="*/ 124 w 1888"/>
                <a:gd name="T123" fmla="*/ 1158 h 1161"/>
                <a:gd name="T124" fmla="*/ 102 w 1888"/>
                <a:gd name="T125" fmla="*/ 1149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88" h="1161">
                  <a:moveTo>
                    <a:pt x="95" y="1139"/>
                  </a:moveTo>
                  <a:lnTo>
                    <a:pt x="91" y="1133"/>
                  </a:lnTo>
                  <a:lnTo>
                    <a:pt x="88" y="1128"/>
                  </a:lnTo>
                  <a:lnTo>
                    <a:pt x="87" y="1122"/>
                  </a:lnTo>
                  <a:lnTo>
                    <a:pt x="87" y="1117"/>
                  </a:lnTo>
                  <a:lnTo>
                    <a:pt x="89" y="1111"/>
                  </a:lnTo>
                  <a:lnTo>
                    <a:pt x="93" y="1105"/>
                  </a:lnTo>
                  <a:lnTo>
                    <a:pt x="99" y="1096"/>
                  </a:lnTo>
                  <a:lnTo>
                    <a:pt x="107" y="1088"/>
                  </a:lnTo>
                  <a:lnTo>
                    <a:pt x="120" y="1073"/>
                  </a:lnTo>
                  <a:lnTo>
                    <a:pt x="129" y="1061"/>
                  </a:lnTo>
                  <a:lnTo>
                    <a:pt x="132" y="1055"/>
                  </a:lnTo>
                  <a:lnTo>
                    <a:pt x="133" y="1048"/>
                  </a:lnTo>
                  <a:lnTo>
                    <a:pt x="135" y="1041"/>
                  </a:lnTo>
                  <a:lnTo>
                    <a:pt x="135" y="1036"/>
                  </a:lnTo>
                  <a:lnTo>
                    <a:pt x="133" y="1028"/>
                  </a:lnTo>
                  <a:lnTo>
                    <a:pt x="131" y="1021"/>
                  </a:lnTo>
                  <a:lnTo>
                    <a:pt x="128" y="1012"/>
                  </a:lnTo>
                  <a:lnTo>
                    <a:pt x="124" y="1003"/>
                  </a:lnTo>
                  <a:lnTo>
                    <a:pt x="111" y="982"/>
                  </a:lnTo>
                  <a:lnTo>
                    <a:pt x="95" y="955"/>
                  </a:lnTo>
                  <a:lnTo>
                    <a:pt x="77" y="923"/>
                  </a:lnTo>
                  <a:lnTo>
                    <a:pt x="58" y="885"/>
                  </a:lnTo>
                  <a:lnTo>
                    <a:pt x="38" y="845"/>
                  </a:lnTo>
                  <a:lnTo>
                    <a:pt x="22" y="809"/>
                  </a:lnTo>
                  <a:lnTo>
                    <a:pt x="10" y="779"/>
                  </a:lnTo>
                  <a:lnTo>
                    <a:pt x="1" y="755"/>
                  </a:lnTo>
                  <a:lnTo>
                    <a:pt x="0" y="747"/>
                  </a:lnTo>
                  <a:lnTo>
                    <a:pt x="0" y="739"/>
                  </a:lnTo>
                  <a:lnTo>
                    <a:pt x="0" y="732"/>
                  </a:lnTo>
                  <a:lnTo>
                    <a:pt x="3" y="726"/>
                  </a:lnTo>
                  <a:lnTo>
                    <a:pt x="7" y="722"/>
                  </a:lnTo>
                  <a:lnTo>
                    <a:pt x="12" y="718"/>
                  </a:lnTo>
                  <a:lnTo>
                    <a:pt x="19" y="715"/>
                  </a:lnTo>
                  <a:lnTo>
                    <a:pt x="29" y="714"/>
                  </a:lnTo>
                  <a:lnTo>
                    <a:pt x="52" y="711"/>
                  </a:lnTo>
                  <a:lnTo>
                    <a:pt x="84" y="711"/>
                  </a:lnTo>
                  <a:lnTo>
                    <a:pt x="98" y="710"/>
                  </a:lnTo>
                  <a:lnTo>
                    <a:pt x="111" y="710"/>
                  </a:lnTo>
                  <a:lnTo>
                    <a:pt x="122" y="709"/>
                  </a:lnTo>
                  <a:lnTo>
                    <a:pt x="133" y="706"/>
                  </a:lnTo>
                  <a:lnTo>
                    <a:pt x="143" y="703"/>
                  </a:lnTo>
                  <a:lnTo>
                    <a:pt x="151" y="700"/>
                  </a:lnTo>
                  <a:lnTo>
                    <a:pt x="159" y="695"/>
                  </a:lnTo>
                  <a:lnTo>
                    <a:pt x="166" y="691"/>
                  </a:lnTo>
                  <a:lnTo>
                    <a:pt x="172" y="684"/>
                  </a:lnTo>
                  <a:lnTo>
                    <a:pt x="177" y="677"/>
                  </a:lnTo>
                  <a:lnTo>
                    <a:pt x="183" y="669"/>
                  </a:lnTo>
                  <a:lnTo>
                    <a:pt x="187" y="660"/>
                  </a:lnTo>
                  <a:lnTo>
                    <a:pt x="191" y="651"/>
                  </a:lnTo>
                  <a:lnTo>
                    <a:pt x="194" y="640"/>
                  </a:lnTo>
                  <a:lnTo>
                    <a:pt x="197" y="627"/>
                  </a:lnTo>
                  <a:lnTo>
                    <a:pt x="199" y="614"/>
                  </a:lnTo>
                  <a:lnTo>
                    <a:pt x="205" y="592"/>
                  </a:lnTo>
                  <a:lnTo>
                    <a:pt x="213" y="570"/>
                  </a:lnTo>
                  <a:lnTo>
                    <a:pt x="217" y="560"/>
                  </a:lnTo>
                  <a:lnTo>
                    <a:pt x="223" y="552"/>
                  </a:lnTo>
                  <a:lnTo>
                    <a:pt x="228" y="544"/>
                  </a:lnTo>
                  <a:lnTo>
                    <a:pt x="234" y="538"/>
                  </a:lnTo>
                  <a:lnTo>
                    <a:pt x="242" y="530"/>
                  </a:lnTo>
                  <a:lnTo>
                    <a:pt x="249" y="526"/>
                  </a:lnTo>
                  <a:lnTo>
                    <a:pt x="253" y="524"/>
                  </a:lnTo>
                  <a:lnTo>
                    <a:pt x="256" y="524"/>
                  </a:lnTo>
                  <a:lnTo>
                    <a:pt x="260" y="524"/>
                  </a:lnTo>
                  <a:lnTo>
                    <a:pt x="263" y="524"/>
                  </a:lnTo>
                  <a:lnTo>
                    <a:pt x="271" y="528"/>
                  </a:lnTo>
                  <a:lnTo>
                    <a:pt x="280" y="535"/>
                  </a:lnTo>
                  <a:lnTo>
                    <a:pt x="291" y="545"/>
                  </a:lnTo>
                  <a:lnTo>
                    <a:pt x="307" y="559"/>
                  </a:lnTo>
                  <a:lnTo>
                    <a:pt x="322" y="572"/>
                  </a:lnTo>
                  <a:lnTo>
                    <a:pt x="335" y="583"/>
                  </a:lnTo>
                  <a:lnTo>
                    <a:pt x="349" y="593"/>
                  </a:lnTo>
                  <a:lnTo>
                    <a:pt x="366" y="600"/>
                  </a:lnTo>
                  <a:lnTo>
                    <a:pt x="385" y="605"/>
                  </a:lnTo>
                  <a:lnTo>
                    <a:pt x="408" y="610"/>
                  </a:lnTo>
                  <a:lnTo>
                    <a:pt x="440" y="614"/>
                  </a:lnTo>
                  <a:lnTo>
                    <a:pt x="477" y="618"/>
                  </a:lnTo>
                  <a:lnTo>
                    <a:pt x="520" y="622"/>
                  </a:lnTo>
                  <a:lnTo>
                    <a:pt x="558" y="623"/>
                  </a:lnTo>
                  <a:lnTo>
                    <a:pt x="595" y="623"/>
                  </a:lnTo>
                  <a:lnTo>
                    <a:pt x="631" y="621"/>
                  </a:lnTo>
                  <a:lnTo>
                    <a:pt x="664" y="616"/>
                  </a:lnTo>
                  <a:lnTo>
                    <a:pt x="696" y="610"/>
                  </a:lnTo>
                  <a:lnTo>
                    <a:pt x="711" y="605"/>
                  </a:lnTo>
                  <a:lnTo>
                    <a:pt x="724" y="601"/>
                  </a:lnTo>
                  <a:lnTo>
                    <a:pt x="740" y="596"/>
                  </a:lnTo>
                  <a:lnTo>
                    <a:pt x="753" y="589"/>
                  </a:lnTo>
                  <a:lnTo>
                    <a:pt x="766" y="582"/>
                  </a:lnTo>
                  <a:lnTo>
                    <a:pt x="779" y="575"/>
                  </a:lnTo>
                  <a:lnTo>
                    <a:pt x="792" y="567"/>
                  </a:lnTo>
                  <a:lnTo>
                    <a:pt x="804" y="559"/>
                  </a:lnTo>
                  <a:lnTo>
                    <a:pt x="829" y="539"/>
                  </a:lnTo>
                  <a:lnTo>
                    <a:pt x="852" y="517"/>
                  </a:lnTo>
                  <a:lnTo>
                    <a:pt x="874" y="494"/>
                  </a:lnTo>
                  <a:lnTo>
                    <a:pt x="896" y="467"/>
                  </a:lnTo>
                  <a:lnTo>
                    <a:pt x="917" y="436"/>
                  </a:lnTo>
                  <a:lnTo>
                    <a:pt x="938" y="403"/>
                  </a:lnTo>
                  <a:lnTo>
                    <a:pt x="960" y="369"/>
                  </a:lnTo>
                  <a:lnTo>
                    <a:pt x="984" y="333"/>
                  </a:lnTo>
                  <a:lnTo>
                    <a:pt x="1009" y="302"/>
                  </a:lnTo>
                  <a:lnTo>
                    <a:pt x="1031" y="278"/>
                  </a:lnTo>
                  <a:lnTo>
                    <a:pt x="1042" y="269"/>
                  </a:lnTo>
                  <a:lnTo>
                    <a:pt x="1050" y="259"/>
                  </a:lnTo>
                  <a:lnTo>
                    <a:pt x="1059" y="248"/>
                  </a:lnTo>
                  <a:lnTo>
                    <a:pt x="1065" y="238"/>
                  </a:lnTo>
                  <a:lnTo>
                    <a:pt x="1071" y="229"/>
                  </a:lnTo>
                  <a:lnTo>
                    <a:pt x="1075" y="219"/>
                  </a:lnTo>
                  <a:lnTo>
                    <a:pt x="1078" y="211"/>
                  </a:lnTo>
                  <a:lnTo>
                    <a:pt x="1078" y="201"/>
                  </a:lnTo>
                  <a:lnTo>
                    <a:pt x="1079" y="186"/>
                  </a:lnTo>
                  <a:lnTo>
                    <a:pt x="1082" y="174"/>
                  </a:lnTo>
                  <a:lnTo>
                    <a:pt x="1085" y="168"/>
                  </a:lnTo>
                  <a:lnTo>
                    <a:pt x="1089" y="164"/>
                  </a:lnTo>
                  <a:lnTo>
                    <a:pt x="1093" y="159"/>
                  </a:lnTo>
                  <a:lnTo>
                    <a:pt x="1098" y="154"/>
                  </a:lnTo>
                  <a:lnTo>
                    <a:pt x="1112" y="146"/>
                  </a:lnTo>
                  <a:lnTo>
                    <a:pt x="1131" y="138"/>
                  </a:lnTo>
                  <a:lnTo>
                    <a:pt x="1156" y="128"/>
                  </a:lnTo>
                  <a:lnTo>
                    <a:pt x="1188" y="120"/>
                  </a:lnTo>
                  <a:lnTo>
                    <a:pt x="1266" y="97"/>
                  </a:lnTo>
                  <a:lnTo>
                    <a:pt x="1325" y="80"/>
                  </a:lnTo>
                  <a:lnTo>
                    <a:pt x="1367" y="68"/>
                  </a:lnTo>
                  <a:lnTo>
                    <a:pt x="1394" y="58"/>
                  </a:lnTo>
                  <a:lnTo>
                    <a:pt x="1402" y="54"/>
                  </a:lnTo>
                  <a:lnTo>
                    <a:pt x="1409" y="50"/>
                  </a:lnTo>
                  <a:lnTo>
                    <a:pt x="1413" y="47"/>
                  </a:lnTo>
                  <a:lnTo>
                    <a:pt x="1416" y="43"/>
                  </a:lnTo>
                  <a:lnTo>
                    <a:pt x="1417" y="40"/>
                  </a:lnTo>
                  <a:lnTo>
                    <a:pt x="1417" y="36"/>
                  </a:lnTo>
                  <a:lnTo>
                    <a:pt x="1416" y="32"/>
                  </a:lnTo>
                  <a:lnTo>
                    <a:pt x="1415" y="27"/>
                  </a:lnTo>
                  <a:lnTo>
                    <a:pt x="1413" y="18"/>
                  </a:lnTo>
                  <a:lnTo>
                    <a:pt x="1415" y="11"/>
                  </a:lnTo>
                  <a:lnTo>
                    <a:pt x="1417" y="6"/>
                  </a:lnTo>
                  <a:lnTo>
                    <a:pt x="1422" y="3"/>
                  </a:lnTo>
                  <a:lnTo>
                    <a:pt x="1428" y="0"/>
                  </a:lnTo>
                  <a:lnTo>
                    <a:pt x="1437" y="0"/>
                  </a:lnTo>
                  <a:lnTo>
                    <a:pt x="1448" y="2"/>
                  </a:lnTo>
                  <a:lnTo>
                    <a:pt x="1460" y="5"/>
                  </a:lnTo>
                  <a:lnTo>
                    <a:pt x="1475" y="9"/>
                  </a:lnTo>
                  <a:lnTo>
                    <a:pt x="1492" y="14"/>
                  </a:lnTo>
                  <a:lnTo>
                    <a:pt x="1510" y="21"/>
                  </a:lnTo>
                  <a:lnTo>
                    <a:pt x="1530" y="31"/>
                  </a:lnTo>
                  <a:lnTo>
                    <a:pt x="1577" y="53"/>
                  </a:lnTo>
                  <a:lnTo>
                    <a:pt x="1631" y="82"/>
                  </a:lnTo>
                  <a:lnTo>
                    <a:pt x="1675" y="105"/>
                  </a:lnTo>
                  <a:lnTo>
                    <a:pt x="1710" y="124"/>
                  </a:lnTo>
                  <a:lnTo>
                    <a:pt x="1738" y="137"/>
                  </a:lnTo>
                  <a:lnTo>
                    <a:pt x="1760" y="146"/>
                  </a:lnTo>
                  <a:lnTo>
                    <a:pt x="1778" y="152"/>
                  </a:lnTo>
                  <a:lnTo>
                    <a:pt x="1791" y="153"/>
                  </a:lnTo>
                  <a:lnTo>
                    <a:pt x="1805" y="152"/>
                  </a:lnTo>
                  <a:lnTo>
                    <a:pt x="1818" y="149"/>
                  </a:lnTo>
                  <a:lnTo>
                    <a:pt x="1829" y="145"/>
                  </a:lnTo>
                  <a:lnTo>
                    <a:pt x="1837" y="142"/>
                  </a:lnTo>
                  <a:lnTo>
                    <a:pt x="1845" y="141"/>
                  </a:lnTo>
                  <a:lnTo>
                    <a:pt x="1853" y="141"/>
                  </a:lnTo>
                  <a:lnTo>
                    <a:pt x="1860" y="142"/>
                  </a:lnTo>
                  <a:lnTo>
                    <a:pt x="1866" y="143"/>
                  </a:lnTo>
                  <a:lnTo>
                    <a:pt x="1871" y="148"/>
                  </a:lnTo>
                  <a:lnTo>
                    <a:pt x="1877" y="152"/>
                  </a:lnTo>
                  <a:lnTo>
                    <a:pt x="1882" y="156"/>
                  </a:lnTo>
                  <a:lnTo>
                    <a:pt x="1886" y="161"/>
                  </a:lnTo>
                  <a:lnTo>
                    <a:pt x="1888" y="165"/>
                  </a:lnTo>
                  <a:lnTo>
                    <a:pt x="1888" y="171"/>
                  </a:lnTo>
                  <a:lnTo>
                    <a:pt x="1886" y="175"/>
                  </a:lnTo>
                  <a:lnTo>
                    <a:pt x="1881" y="182"/>
                  </a:lnTo>
                  <a:lnTo>
                    <a:pt x="1875" y="189"/>
                  </a:lnTo>
                  <a:lnTo>
                    <a:pt x="1866" y="197"/>
                  </a:lnTo>
                  <a:lnTo>
                    <a:pt x="1857" y="207"/>
                  </a:lnTo>
                  <a:lnTo>
                    <a:pt x="1849" y="218"/>
                  </a:lnTo>
                  <a:lnTo>
                    <a:pt x="1842" y="230"/>
                  </a:lnTo>
                  <a:lnTo>
                    <a:pt x="1837" y="242"/>
                  </a:lnTo>
                  <a:lnTo>
                    <a:pt x="1831" y="256"/>
                  </a:lnTo>
                  <a:lnTo>
                    <a:pt x="1827" y="271"/>
                  </a:lnTo>
                  <a:lnTo>
                    <a:pt x="1824" y="285"/>
                  </a:lnTo>
                  <a:lnTo>
                    <a:pt x="1822" y="300"/>
                  </a:lnTo>
                  <a:lnTo>
                    <a:pt x="1820" y="317"/>
                  </a:lnTo>
                  <a:lnTo>
                    <a:pt x="1820" y="332"/>
                  </a:lnTo>
                  <a:lnTo>
                    <a:pt x="1822" y="346"/>
                  </a:lnTo>
                  <a:lnTo>
                    <a:pt x="1823" y="361"/>
                  </a:lnTo>
                  <a:lnTo>
                    <a:pt x="1826" y="374"/>
                  </a:lnTo>
                  <a:lnTo>
                    <a:pt x="1830" y="387"/>
                  </a:lnTo>
                  <a:lnTo>
                    <a:pt x="1835" y="399"/>
                  </a:lnTo>
                  <a:lnTo>
                    <a:pt x="1842" y="409"/>
                  </a:lnTo>
                  <a:lnTo>
                    <a:pt x="1853" y="425"/>
                  </a:lnTo>
                  <a:lnTo>
                    <a:pt x="1862" y="440"/>
                  </a:lnTo>
                  <a:lnTo>
                    <a:pt x="1867" y="453"/>
                  </a:lnTo>
                  <a:lnTo>
                    <a:pt x="1870" y="461"/>
                  </a:lnTo>
                  <a:lnTo>
                    <a:pt x="1863" y="476"/>
                  </a:lnTo>
                  <a:lnTo>
                    <a:pt x="1842" y="509"/>
                  </a:lnTo>
                  <a:lnTo>
                    <a:pt x="1812" y="555"/>
                  </a:lnTo>
                  <a:lnTo>
                    <a:pt x="1774" y="608"/>
                  </a:lnTo>
                  <a:lnTo>
                    <a:pt x="1738" y="662"/>
                  </a:lnTo>
                  <a:lnTo>
                    <a:pt x="1708" y="706"/>
                  </a:lnTo>
                  <a:lnTo>
                    <a:pt x="1686" y="737"/>
                  </a:lnTo>
                  <a:lnTo>
                    <a:pt x="1679" y="751"/>
                  </a:lnTo>
                  <a:lnTo>
                    <a:pt x="1683" y="765"/>
                  </a:lnTo>
                  <a:lnTo>
                    <a:pt x="1695" y="798"/>
                  </a:lnTo>
                  <a:lnTo>
                    <a:pt x="1712" y="843"/>
                  </a:lnTo>
                  <a:lnTo>
                    <a:pt x="1734" y="898"/>
                  </a:lnTo>
                  <a:lnTo>
                    <a:pt x="1754" y="953"/>
                  </a:lnTo>
                  <a:lnTo>
                    <a:pt x="1772" y="1000"/>
                  </a:lnTo>
                  <a:lnTo>
                    <a:pt x="1783" y="1034"/>
                  </a:lnTo>
                  <a:lnTo>
                    <a:pt x="1787" y="1051"/>
                  </a:lnTo>
                  <a:lnTo>
                    <a:pt x="1786" y="1055"/>
                  </a:lnTo>
                  <a:lnTo>
                    <a:pt x="1783" y="1059"/>
                  </a:lnTo>
                  <a:lnTo>
                    <a:pt x="1776" y="1065"/>
                  </a:lnTo>
                  <a:lnTo>
                    <a:pt x="1768" y="1072"/>
                  </a:lnTo>
                  <a:lnTo>
                    <a:pt x="1746" y="1085"/>
                  </a:lnTo>
                  <a:lnTo>
                    <a:pt x="1720" y="1100"/>
                  </a:lnTo>
                  <a:lnTo>
                    <a:pt x="1697" y="1111"/>
                  </a:lnTo>
                  <a:lnTo>
                    <a:pt x="1676" y="1120"/>
                  </a:lnTo>
                  <a:lnTo>
                    <a:pt x="1665" y="1122"/>
                  </a:lnTo>
                  <a:lnTo>
                    <a:pt x="1653" y="1125"/>
                  </a:lnTo>
                  <a:lnTo>
                    <a:pt x="1640" y="1128"/>
                  </a:lnTo>
                  <a:lnTo>
                    <a:pt x="1625" y="1129"/>
                  </a:lnTo>
                  <a:lnTo>
                    <a:pt x="1588" y="1132"/>
                  </a:lnTo>
                  <a:lnTo>
                    <a:pt x="1537" y="1133"/>
                  </a:lnTo>
                  <a:lnTo>
                    <a:pt x="1472" y="1133"/>
                  </a:lnTo>
                  <a:lnTo>
                    <a:pt x="1386" y="1133"/>
                  </a:lnTo>
                  <a:lnTo>
                    <a:pt x="1122" y="1133"/>
                  </a:lnTo>
                  <a:lnTo>
                    <a:pt x="1105" y="1065"/>
                  </a:lnTo>
                  <a:lnTo>
                    <a:pt x="1101" y="1048"/>
                  </a:lnTo>
                  <a:lnTo>
                    <a:pt x="1096" y="1034"/>
                  </a:lnTo>
                  <a:lnTo>
                    <a:pt x="1090" y="1021"/>
                  </a:lnTo>
                  <a:lnTo>
                    <a:pt x="1085" y="1010"/>
                  </a:lnTo>
                  <a:lnTo>
                    <a:pt x="1079" y="999"/>
                  </a:lnTo>
                  <a:lnTo>
                    <a:pt x="1072" y="990"/>
                  </a:lnTo>
                  <a:lnTo>
                    <a:pt x="1065" y="984"/>
                  </a:lnTo>
                  <a:lnTo>
                    <a:pt x="1059" y="978"/>
                  </a:lnTo>
                  <a:lnTo>
                    <a:pt x="1049" y="974"/>
                  </a:lnTo>
                  <a:lnTo>
                    <a:pt x="1032" y="970"/>
                  </a:lnTo>
                  <a:lnTo>
                    <a:pt x="1010" y="963"/>
                  </a:lnTo>
                  <a:lnTo>
                    <a:pt x="983" y="957"/>
                  </a:lnTo>
                  <a:lnTo>
                    <a:pt x="951" y="951"/>
                  </a:lnTo>
                  <a:lnTo>
                    <a:pt x="916" y="944"/>
                  </a:lnTo>
                  <a:lnTo>
                    <a:pt x="878" y="935"/>
                  </a:lnTo>
                  <a:lnTo>
                    <a:pt x="839" y="930"/>
                  </a:lnTo>
                  <a:lnTo>
                    <a:pt x="647" y="900"/>
                  </a:lnTo>
                  <a:lnTo>
                    <a:pt x="385" y="1030"/>
                  </a:lnTo>
                  <a:lnTo>
                    <a:pt x="331" y="1056"/>
                  </a:lnTo>
                  <a:lnTo>
                    <a:pt x="282" y="1081"/>
                  </a:lnTo>
                  <a:lnTo>
                    <a:pt x="236" y="1103"/>
                  </a:lnTo>
                  <a:lnTo>
                    <a:pt x="198" y="1122"/>
                  </a:lnTo>
                  <a:lnTo>
                    <a:pt x="165" y="1139"/>
                  </a:lnTo>
                  <a:lnTo>
                    <a:pt x="140" y="1151"/>
                  </a:lnTo>
                  <a:lnTo>
                    <a:pt x="124" y="1158"/>
                  </a:lnTo>
                  <a:lnTo>
                    <a:pt x="117" y="1161"/>
                  </a:lnTo>
                  <a:lnTo>
                    <a:pt x="114" y="1160"/>
                  </a:lnTo>
                  <a:lnTo>
                    <a:pt x="109" y="1155"/>
                  </a:lnTo>
                  <a:lnTo>
                    <a:pt x="102" y="1149"/>
                  </a:lnTo>
                  <a:lnTo>
                    <a:pt x="95" y="11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89" name="Freeform 85"/>
            <p:cNvSpPr>
              <a:spLocks/>
            </p:cNvSpPr>
            <p:nvPr/>
          </p:nvSpPr>
          <p:spPr bwMode="auto">
            <a:xfrm>
              <a:off x="3444396" y="5791526"/>
              <a:ext cx="84240" cy="69778"/>
            </a:xfrm>
            <a:custGeom>
              <a:avLst/>
              <a:gdLst>
                <a:gd name="T0" fmla="*/ 205 w 697"/>
                <a:gd name="T1" fmla="*/ 570 h 579"/>
                <a:gd name="T2" fmla="*/ 186 w 697"/>
                <a:gd name="T3" fmla="*/ 554 h 579"/>
                <a:gd name="T4" fmla="*/ 146 w 697"/>
                <a:gd name="T5" fmla="*/ 511 h 579"/>
                <a:gd name="T6" fmla="*/ 72 w 697"/>
                <a:gd name="T7" fmla="*/ 426 h 579"/>
                <a:gd name="T8" fmla="*/ 29 w 697"/>
                <a:gd name="T9" fmla="*/ 374 h 579"/>
                <a:gd name="T10" fmla="*/ 12 w 697"/>
                <a:gd name="T11" fmla="*/ 350 h 579"/>
                <a:gd name="T12" fmla="*/ 3 w 697"/>
                <a:gd name="T13" fmla="*/ 330 h 579"/>
                <a:gd name="T14" fmla="*/ 0 w 697"/>
                <a:gd name="T15" fmla="*/ 312 h 579"/>
                <a:gd name="T16" fmla="*/ 6 w 697"/>
                <a:gd name="T17" fmla="*/ 280 h 579"/>
                <a:gd name="T18" fmla="*/ 21 w 697"/>
                <a:gd name="T19" fmla="*/ 221 h 579"/>
                <a:gd name="T20" fmla="*/ 32 w 697"/>
                <a:gd name="T21" fmla="*/ 177 h 579"/>
                <a:gd name="T22" fmla="*/ 54 w 697"/>
                <a:gd name="T23" fmla="*/ 158 h 579"/>
                <a:gd name="T24" fmla="*/ 136 w 697"/>
                <a:gd name="T25" fmla="*/ 113 h 579"/>
                <a:gd name="T26" fmla="*/ 239 w 697"/>
                <a:gd name="T27" fmla="*/ 56 h 579"/>
                <a:gd name="T28" fmla="*/ 318 w 697"/>
                <a:gd name="T29" fmla="*/ 18 h 579"/>
                <a:gd name="T30" fmla="*/ 342 w 697"/>
                <a:gd name="T31" fmla="*/ 14 h 579"/>
                <a:gd name="T32" fmla="*/ 377 w 697"/>
                <a:gd name="T33" fmla="*/ 26 h 579"/>
                <a:gd name="T34" fmla="*/ 413 w 697"/>
                <a:gd name="T35" fmla="*/ 42 h 579"/>
                <a:gd name="T36" fmla="*/ 440 w 697"/>
                <a:gd name="T37" fmla="*/ 49 h 579"/>
                <a:gd name="T38" fmla="*/ 474 w 697"/>
                <a:gd name="T39" fmla="*/ 48 h 579"/>
                <a:gd name="T40" fmla="*/ 529 w 697"/>
                <a:gd name="T41" fmla="*/ 37 h 579"/>
                <a:gd name="T42" fmla="*/ 616 w 697"/>
                <a:gd name="T43" fmla="*/ 15 h 579"/>
                <a:gd name="T44" fmla="*/ 672 w 697"/>
                <a:gd name="T45" fmla="*/ 3 h 579"/>
                <a:gd name="T46" fmla="*/ 693 w 697"/>
                <a:gd name="T47" fmla="*/ 0 h 579"/>
                <a:gd name="T48" fmla="*/ 697 w 697"/>
                <a:gd name="T49" fmla="*/ 4 h 579"/>
                <a:gd name="T50" fmla="*/ 686 w 697"/>
                <a:gd name="T51" fmla="*/ 26 h 579"/>
                <a:gd name="T52" fmla="*/ 653 w 697"/>
                <a:gd name="T53" fmla="*/ 84 h 579"/>
                <a:gd name="T54" fmla="*/ 586 w 697"/>
                <a:gd name="T55" fmla="*/ 187 h 579"/>
                <a:gd name="T56" fmla="*/ 521 w 697"/>
                <a:gd name="T57" fmla="*/ 295 h 579"/>
                <a:gd name="T58" fmla="*/ 490 w 697"/>
                <a:gd name="T59" fmla="*/ 352 h 579"/>
                <a:gd name="T60" fmla="*/ 466 w 697"/>
                <a:gd name="T61" fmla="*/ 390 h 579"/>
                <a:gd name="T62" fmla="*/ 436 w 697"/>
                <a:gd name="T63" fmla="*/ 429 h 579"/>
                <a:gd name="T64" fmla="*/ 403 w 697"/>
                <a:gd name="T65" fmla="*/ 467 h 579"/>
                <a:gd name="T66" fmla="*/ 367 w 697"/>
                <a:gd name="T67" fmla="*/ 503 h 579"/>
                <a:gd name="T68" fmla="*/ 334 w 697"/>
                <a:gd name="T69" fmla="*/ 533 h 579"/>
                <a:gd name="T70" fmla="*/ 303 w 697"/>
                <a:gd name="T71" fmla="*/ 558 h 579"/>
                <a:gd name="T72" fmla="*/ 276 w 697"/>
                <a:gd name="T73" fmla="*/ 573 h 579"/>
                <a:gd name="T74" fmla="*/ 252 w 697"/>
                <a:gd name="T75" fmla="*/ 579 h 579"/>
                <a:gd name="T76" fmla="*/ 221 w 697"/>
                <a:gd name="T77" fmla="*/ 577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97" h="579">
                  <a:moveTo>
                    <a:pt x="210" y="573"/>
                  </a:moveTo>
                  <a:lnTo>
                    <a:pt x="205" y="570"/>
                  </a:lnTo>
                  <a:lnTo>
                    <a:pt x="195" y="563"/>
                  </a:lnTo>
                  <a:lnTo>
                    <a:pt x="186" y="554"/>
                  </a:lnTo>
                  <a:lnTo>
                    <a:pt x="173" y="541"/>
                  </a:lnTo>
                  <a:lnTo>
                    <a:pt x="146" y="511"/>
                  </a:lnTo>
                  <a:lnTo>
                    <a:pt x="114" y="477"/>
                  </a:lnTo>
                  <a:lnTo>
                    <a:pt x="72" y="426"/>
                  </a:lnTo>
                  <a:lnTo>
                    <a:pt x="40" y="389"/>
                  </a:lnTo>
                  <a:lnTo>
                    <a:pt x="29" y="374"/>
                  </a:lnTo>
                  <a:lnTo>
                    <a:pt x="19" y="361"/>
                  </a:lnTo>
                  <a:lnTo>
                    <a:pt x="12" y="350"/>
                  </a:lnTo>
                  <a:lnTo>
                    <a:pt x="7" y="339"/>
                  </a:lnTo>
                  <a:lnTo>
                    <a:pt x="3" y="330"/>
                  </a:lnTo>
                  <a:lnTo>
                    <a:pt x="1" y="322"/>
                  </a:lnTo>
                  <a:lnTo>
                    <a:pt x="0" y="312"/>
                  </a:lnTo>
                  <a:lnTo>
                    <a:pt x="1" y="302"/>
                  </a:lnTo>
                  <a:lnTo>
                    <a:pt x="6" y="280"/>
                  </a:lnTo>
                  <a:lnTo>
                    <a:pt x="12" y="251"/>
                  </a:lnTo>
                  <a:lnTo>
                    <a:pt x="21" y="221"/>
                  </a:lnTo>
                  <a:lnTo>
                    <a:pt x="28" y="195"/>
                  </a:lnTo>
                  <a:lnTo>
                    <a:pt x="32" y="177"/>
                  </a:lnTo>
                  <a:lnTo>
                    <a:pt x="36" y="170"/>
                  </a:lnTo>
                  <a:lnTo>
                    <a:pt x="54" y="158"/>
                  </a:lnTo>
                  <a:lnTo>
                    <a:pt x="89" y="137"/>
                  </a:lnTo>
                  <a:lnTo>
                    <a:pt x="136" y="113"/>
                  </a:lnTo>
                  <a:lnTo>
                    <a:pt x="188" y="84"/>
                  </a:lnTo>
                  <a:lnTo>
                    <a:pt x="239" y="56"/>
                  </a:lnTo>
                  <a:lnTo>
                    <a:pt x="285" y="34"/>
                  </a:lnTo>
                  <a:lnTo>
                    <a:pt x="318" y="18"/>
                  </a:lnTo>
                  <a:lnTo>
                    <a:pt x="333" y="11"/>
                  </a:lnTo>
                  <a:lnTo>
                    <a:pt x="342" y="14"/>
                  </a:lnTo>
                  <a:lnTo>
                    <a:pt x="358" y="18"/>
                  </a:lnTo>
                  <a:lnTo>
                    <a:pt x="377" y="26"/>
                  </a:lnTo>
                  <a:lnTo>
                    <a:pt x="396" y="34"/>
                  </a:lnTo>
                  <a:lnTo>
                    <a:pt x="413" y="42"/>
                  </a:lnTo>
                  <a:lnTo>
                    <a:pt x="426" y="47"/>
                  </a:lnTo>
                  <a:lnTo>
                    <a:pt x="440" y="49"/>
                  </a:lnTo>
                  <a:lnTo>
                    <a:pt x="455" y="51"/>
                  </a:lnTo>
                  <a:lnTo>
                    <a:pt x="474" y="48"/>
                  </a:lnTo>
                  <a:lnTo>
                    <a:pt x="498" y="44"/>
                  </a:lnTo>
                  <a:lnTo>
                    <a:pt x="529" y="37"/>
                  </a:lnTo>
                  <a:lnTo>
                    <a:pt x="568" y="26"/>
                  </a:lnTo>
                  <a:lnTo>
                    <a:pt x="616" y="15"/>
                  </a:lnTo>
                  <a:lnTo>
                    <a:pt x="656" y="5"/>
                  </a:lnTo>
                  <a:lnTo>
                    <a:pt x="672" y="3"/>
                  </a:lnTo>
                  <a:lnTo>
                    <a:pt x="685" y="0"/>
                  </a:lnTo>
                  <a:lnTo>
                    <a:pt x="693" y="0"/>
                  </a:lnTo>
                  <a:lnTo>
                    <a:pt x="697" y="1"/>
                  </a:lnTo>
                  <a:lnTo>
                    <a:pt x="697" y="4"/>
                  </a:lnTo>
                  <a:lnTo>
                    <a:pt x="693" y="14"/>
                  </a:lnTo>
                  <a:lnTo>
                    <a:pt x="686" y="26"/>
                  </a:lnTo>
                  <a:lnTo>
                    <a:pt x="678" y="42"/>
                  </a:lnTo>
                  <a:lnTo>
                    <a:pt x="653" y="84"/>
                  </a:lnTo>
                  <a:lnTo>
                    <a:pt x="621" y="133"/>
                  </a:lnTo>
                  <a:lnTo>
                    <a:pt x="586" y="187"/>
                  </a:lnTo>
                  <a:lnTo>
                    <a:pt x="551" y="243"/>
                  </a:lnTo>
                  <a:lnTo>
                    <a:pt x="521" y="295"/>
                  </a:lnTo>
                  <a:lnTo>
                    <a:pt x="499" y="335"/>
                  </a:lnTo>
                  <a:lnTo>
                    <a:pt x="490" y="352"/>
                  </a:lnTo>
                  <a:lnTo>
                    <a:pt x="479" y="371"/>
                  </a:lnTo>
                  <a:lnTo>
                    <a:pt x="466" y="390"/>
                  </a:lnTo>
                  <a:lnTo>
                    <a:pt x="451" y="410"/>
                  </a:lnTo>
                  <a:lnTo>
                    <a:pt x="436" y="429"/>
                  </a:lnTo>
                  <a:lnTo>
                    <a:pt x="419" y="448"/>
                  </a:lnTo>
                  <a:lnTo>
                    <a:pt x="403" y="467"/>
                  </a:lnTo>
                  <a:lnTo>
                    <a:pt x="385" y="485"/>
                  </a:lnTo>
                  <a:lnTo>
                    <a:pt x="367" y="503"/>
                  </a:lnTo>
                  <a:lnTo>
                    <a:pt x="351" y="519"/>
                  </a:lnTo>
                  <a:lnTo>
                    <a:pt x="334" y="533"/>
                  </a:lnTo>
                  <a:lnTo>
                    <a:pt x="318" y="547"/>
                  </a:lnTo>
                  <a:lnTo>
                    <a:pt x="303" y="558"/>
                  </a:lnTo>
                  <a:lnTo>
                    <a:pt x="289" y="566"/>
                  </a:lnTo>
                  <a:lnTo>
                    <a:pt x="276" y="573"/>
                  </a:lnTo>
                  <a:lnTo>
                    <a:pt x="267" y="576"/>
                  </a:lnTo>
                  <a:lnTo>
                    <a:pt x="252" y="579"/>
                  </a:lnTo>
                  <a:lnTo>
                    <a:pt x="235" y="579"/>
                  </a:lnTo>
                  <a:lnTo>
                    <a:pt x="221" y="577"/>
                  </a:lnTo>
                  <a:lnTo>
                    <a:pt x="210" y="5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90" name="Freeform 86"/>
            <p:cNvSpPr>
              <a:spLocks/>
            </p:cNvSpPr>
            <p:nvPr/>
          </p:nvSpPr>
          <p:spPr bwMode="auto">
            <a:xfrm>
              <a:off x="3270493" y="5250655"/>
              <a:ext cx="367691" cy="597995"/>
            </a:xfrm>
            <a:custGeom>
              <a:avLst/>
              <a:gdLst>
                <a:gd name="T0" fmla="*/ 2361 w 3051"/>
                <a:gd name="T1" fmla="*/ 4730 h 4963"/>
                <a:gd name="T2" fmla="*/ 2197 w 3051"/>
                <a:gd name="T3" fmla="*/ 4434 h 4963"/>
                <a:gd name="T4" fmla="*/ 1874 w 3051"/>
                <a:gd name="T5" fmla="*/ 4504 h 4963"/>
                <a:gd name="T6" fmla="*/ 1489 w 3051"/>
                <a:gd name="T7" fmla="*/ 4580 h 4963"/>
                <a:gd name="T8" fmla="*/ 1286 w 3051"/>
                <a:gd name="T9" fmla="*/ 4392 h 4963"/>
                <a:gd name="T10" fmla="*/ 1136 w 3051"/>
                <a:gd name="T11" fmla="*/ 4291 h 4963"/>
                <a:gd name="T12" fmla="*/ 1159 w 3051"/>
                <a:gd name="T13" fmla="*/ 3942 h 4963"/>
                <a:gd name="T14" fmla="*/ 1239 w 3051"/>
                <a:gd name="T15" fmla="*/ 3740 h 4963"/>
                <a:gd name="T16" fmla="*/ 1235 w 3051"/>
                <a:gd name="T17" fmla="*/ 3613 h 4963"/>
                <a:gd name="T18" fmla="*/ 1353 w 3051"/>
                <a:gd name="T19" fmla="*/ 3524 h 4963"/>
                <a:gd name="T20" fmla="*/ 1297 w 3051"/>
                <a:gd name="T21" fmla="*/ 3198 h 4963"/>
                <a:gd name="T22" fmla="*/ 1168 w 3051"/>
                <a:gd name="T23" fmla="*/ 3242 h 4963"/>
                <a:gd name="T24" fmla="*/ 1027 w 3051"/>
                <a:gd name="T25" fmla="*/ 3311 h 4963"/>
                <a:gd name="T26" fmla="*/ 960 w 3051"/>
                <a:gd name="T27" fmla="*/ 3469 h 4963"/>
                <a:gd name="T28" fmla="*/ 758 w 3051"/>
                <a:gd name="T29" fmla="*/ 3503 h 4963"/>
                <a:gd name="T30" fmla="*/ 568 w 3051"/>
                <a:gd name="T31" fmla="*/ 3514 h 4963"/>
                <a:gd name="T32" fmla="*/ 578 w 3051"/>
                <a:gd name="T33" fmla="*/ 3226 h 4963"/>
                <a:gd name="T34" fmla="*/ 623 w 3051"/>
                <a:gd name="T35" fmla="*/ 2923 h 4963"/>
                <a:gd name="T36" fmla="*/ 285 w 3051"/>
                <a:gd name="T37" fmla="*/ 3006 h 4963"/>
                <a:gd name="T38" fmla="*/ 255 w 3051"/>
                <a:gd name="T39" fmla="*/ 2755 h 4963"/>
                <a:gd name="T40" fmla="*/ 158 w 3051"/>
                <a:gd name="T41" fmla="*/ 2618 h 4963"/>
                <a:gd name="T42" fmla="*/ 58 w 3051"/>
                <a:gd name="T43" fmla="*/ 2397 h 4963"/>
                <a:gd name="T44" fmla="*/ 24 w 3051"/>
                <a:gd name="T45" fmla="*/ 2277 h 4963"/>
                <a:gd name="T46" fmla="*/ 461 w 3051"/>
                <a:gd name="T47" fmla="*/ 1367 h 4963"/>
                <a:gd name="T48" fmla="*/ 570 w 3051"/>
                <a:gd name="T49" fmla="*/ 1325 h 4963"/>
                <a:gd name="T50" fmla="*/ 323 w 3051"/>
                <a:gd name="T51" fmla="*/ 950 h 4963"/>
                <a:gd name="T52" fmla="*/ 373 w 3051"/>
                <a:gd name="T53" fmla="*/ 745 h 4963"/>
                <a:gd name="T54" fmla="*/ 286 w 3051"/>
                <a:gd name="T55" fmla="*/ 520 h 4963"/>
                <a:gd name="T56" fmla="*/ 318 w 3051"/>
                <a:gd name="T57" fmla="*/ 403 h 4963"/>
                <a:gd name="T58" fmla="*/ 603 w 3051"/>
                <a:gd name="T59" fmla="*/ 349 h 4963"/>
                <a:gd name="T60" fmla="*/ 942 w 3051"/>
                <a:gd name="T61" fmla="*/ 3 h 4963"/>
                <a:gd name="T62" fmla="*/ 1144 w 3051"/>
                <a:gd name="T63" fmla="*/ 65 h 4963"/>
                <a:gd name="T64" fmla="*/ 1241 w 3051"/>
                <a:gd name="T65" fmla="*/ 386 h 4963"/>
                <a:gd name="T66" fmla="*/ 1367 w 3051"/>
                <a:gd name="T67" fmla="*/ 358 h 4963"/>
                <a:gd name="T68" fmla="*/ 1694 w 3051"/>
                <a:gd name="T69" fmla="*/ 363 h 4963"/>
                <a:gd name="T70" fmla="*/ 1560 w 3051"/>
                <a:gd name="T71" fmla="*/ 437 h 4963"/>
                <a:gd name="T72" fmla="*/ 1516 w 3051"/>
                <a:gd name="T73" fmla="*/ 543 h 4963"/>
                <a:gd name="T74" fmla="*/ 1377 w 3051"/>
                <a:gd name="T75" fmla="*/ 638 h 4963"/>
                <a:gd name="T76" fmla="*/ 1109 w 3051"/>
                <a:gd name="T77" fmla="*/ 1027 h 4963"/>
                <a:gd name="T78" fmla="*/ 1121 w 3051"/>
                <a:gd name="T79" fmla="*/ 1259 h 4963"/>
                <a:gd name="T80" fmla="*/ 1034 w 3051"/>
                <a:gd name="T81" fmla="*/ 2765 h 4963"/>
                <a:gd name="T82" fmla="*/ 1137 w 3051"/>
                <a:gd name="T83" fmla="*/ 2868 h 4963"/>
                <a:gd name="T84" fmla="*/ 1367 w 3051"/>
                <a:gd name="T85" fmla="*/ 2772 h 4963"/>
                <a:gd name="T86" fmla="*/ 1518 w 3051"/>
                <a:gd name="T87" fmla="*/ 2875 h 4963"/>
                <a:gd name="T88" fmla="*/ 1533 w 3051"/>
                <a:gd name="T89" fmla="*/ 2765 h 4963"/>
                <a:gd name="T90" fmla="*/ 1605 w 3051"/>
                <a:gd name="T91" fmla="*/ 2816 h 4963"/>
                <a:gd name="T92" fmla="*/ 1689 w 3051"/>
                <a:gd name="T93" fmla="*/ 2882 h 4963"/>
                <a:gd name="T94" fmla="*/ 1720 w 3051"/>
                <a:gd name="T95" fmla="*/ 2585 h 4963"/>
                <a:gd name="T96" fmla="*/ 2090 w 3051"/>
                <a:gd name="T97" fmla="*/ 2501 h 4963"/>
                <a:gd name="T98" fmla="*/ 2235 w 3051"/>
                <a:gd name="T99" fmla="*/ 2601 h 4963"/>
                <a:gd name="T100" fmla="*/ 2526 w 3051"/>
                <a:gd name="T101" fmla="*/ 2982 h 4963"/>
                <a:gd name="T102" fmla="*/ 2760 w 3051"/>
                <a:gd name="T103" fmla="*/ 3363 h 4963"/>
                <a:gd name="T104" fmla="*/ 3050 w 3051"/>
                <a:gd name="T105" fmla="*/ 4158 h 4963"/>
                <a:gd name="T106" fmla="*/ 2994 w 3051"/>
                <a:gd name="T107" fmla="*/ 4136 h 4963"/>
                <a:gd name="T108" fmla="*/ 2829 w 3051"/>
                <a:gd name="T109" fmla="*/ 3994 h 4963"/>
                <a:gd name="T110" fmla="*/ 2686 w 3051"/>
                <a:gd name="T111" fmla="*/ 4211 h 4963"/>
                <a:gd name="T112" fmla="*/ 2812 w 3051"/>
                <a:gd name="T113" fmla="*/ 4284 h 4963"/>
                <a:gd name="T114" fmla="*/ 2824 w 3051"/>
                <a:gd name="T115" fmla="*/ 4433 h 4963"/>
                <a:gd name="T116" fmla="*/ 2790 w 3051"/>
                <a:gd name="T117" fmla="*/ 4536 h 4963"/>
                <a:gd name="T118" fmla="*/ 2503 w 3051"/>
                <a:gd name="T119" fmla="*/ 4717 h 4963"/>
                <a:gd name="T120" fmla="*/ 2428 w 3051"/>
                <a:gd name="T121" fmla="*/ 4932 h 4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51" h="4963">
                  <a:moveTo>
                    <a:pt x="2373" y="4907"/>
                  </a:moveTo>
                  <a:lnTo>
                    <a:pt x="2368" y="4893"/>
                  </a:lnTo>
                  <a:lnTo>
                    <a:pt x="2364" y="4878"/>
                  </a:lnTo>
                  <a:lnTo>
                    <a:pt x="2360" y="4865"/>
                  </a:lnTo>
                  <a:lnTo>
                    <a:pt x="2358" y="4849"/>
                  </a:lnTo>
                  <a:lnTo>
                    <a:pt x="2357" y="4834"/>
                  </a:lnTo>
                  <a:lnTo>
                    <a:pt x="2357" y="4819"/>
                  </a:lnTo>
                  <a:lnTo>
                    <a:pt x="2358" y="4803"/>
                  </a:lnTo>
                  <a:lnTo>
                    <a:pt x="2360" y="4785"/>
                  </a:lnTo>
                  <a:lnTo>
                    <a:pt x="2362" y="4763"/>
                  </a:lnTo>
                  <a:lnTo>
                    <a:pt x="2364" y="4745"/>
                  </a:lnTo>
                  <a:lnTo>
                    <a:pt x="2362" y="4737"/>
                  </a:lnTo>
                  <a:lnTo>
                    <a:pt x="2361" y="4730"/>
                  </a:lnTo>
                  <a:lnTo>
                    <a:pt x="2360" y="4722"/>
                  </a:lnTo>
                  <a:lnTo>
                    <a:pt x="2357" y="4713"/>
                  </a:lnTo>
                  <a:lnTo>
                    <a:pt x="2350" y="4694"/>
                  </a:lnTo>
                  <a:lnTo>
                    <a:pt x="2338" y="4672"/>
                  </a:lnTo>
                  <a:lnTo>
                    <a:pt x="2321" y="4645"/>
                  </a:lnTo>
                  <a:lnTo>
                    <a:pt x="2298" y="4610"/>
                  </a:lnTo>
                  <a:lnTo>
                    <a:pt x="2270" y="4565"/>
                  </a:lnTo>
                  <a:lnTo>
                    <a:pt x="2246" y="4522"/>
                  </a:lnTo>
                  <a:lnTo>
                    <a:pt x="2226" y="4488"/>
                  </a:lnTo>
                  <a:lnTo>
                    <a:pt x="2215" y="4466"/>
                  </a:lnTo>
                  <a:lnTo>
                    <a:pt x="2210" y="4452"/>
                  </a:lnTo>
                  <a:lnTo>
                    <a:pt x="2203" y="4441"/>
                  </a:lnTo>
                  <a:lnTo>
                    <a:pt x="2197" y="4434"/>
                  </a:lnTo>
                  <a:lnTo>
                    <a:pt x="2192" y="4431"/>
                  </a:lnTo>
                  <a:lnTo>
                    <a:pt x="2178" y="4434"/>
                  </a:lnTo>
                  <a:lnTo>
                    <a:pt x="2147" y="4442"/>
                  </a:lnTo>
                  <a:lnTo>
                    <a:pt x="2104" y="4456"/>
                  </a:lnTo>
                  <a:lnTo>
                    <a:pt x="2053" y="4473"/>
                  </a:lnTo>
                  <a:lnTo>
                    <a:pt x="2002" y="4488"/>
                  </a:lnTo>
                  <a:lnTo>
                    <a:pt x="1964" y="4499"/>
                  </a:lnTo>
                  <a:lnTo>
                    <a:pt x="1935" y="4507"/>
                  </a:lnTo>
                  <a:lnTo>
                    <a:pt x="1912" y="4510"/>
                  </a:lnTo>
                  <a:lnTo>
                    <a:pt x="1902" y="4510"/>
                  </a:lnTo>
                  <a:lnTo>
                    <a:pt x="1892" y="4508"/>
                  </a:lnTo>
                  <a:lnTo>
                    <a:pt x="1883" y="4507"/>
                  </a:lnTo>
                  <a:lnTo>
                    <a:pt x="1874" y="4504"/>
                  </a:lnTo>
                  <a:lnTo>
                    <a:pt x="1855" y="4496"/>
                  </a:lnTo>
                  <a:lnTo>
                    <a:pt x="1832" y="4485"/>
                  </a:lnTo>
                  <a:lnTo>
                    <a:pt x="1777" y="4458"/>
                  </a:lnTo>
                  <a:lnTo>
                    <a:pt x="1643" y="4532"/>
                  </a:lnTo>
                  <a:lnTo>
                    <a:pt x="1590" y="4562"/>
                  </a:lnTo>
                  <a:lnTo>
                    <a:pt x="1544" y="4587"/>
                  </a:lnTo>
                  <a:lnTo>
                    <a:pt x="1514" y="4603"/>
                  </a:lnTo>
                  <a:lnTo>
                    <a:pt x="1500" y="4609"/>
                  </a:lnTo>
                  <a:lnTo>
                    <a:pt x="1496" y="4607"/>
                  </a:lnTo>
                  <a:lnTo>
                    <a:pt x="1495" y="4602"/>
                  </a:lnTo>
                  <a:lnTo>
                    <a:pt x="1492" y="4595"/>
                  </a:lnTo>
                  <a:lnTo>
                    <a:pt x="1492" y="4587"/>
                  </a:lnTo>
                  <a:lnTo>
                    <a:pt x="1489" y="4580"/>
                  </a:lnTo>
                  <a:lnTo>
                    <a:pt x="1485" y="4572"/>
                  </a:lnTo>
                  <a:lnTo>
                    <a:pt x="1477" y="4559"/>
                  </a:lnTo>
                  <a:lnTo>
                    <a:pt x="1466" y="4546"/>
                  </a:lnTo>
                  <a:lnTo>
                    <a:pt x="1437" y="4513"/>
                  </a:lnTo>
                  <a:lnTo>
                    <a:pt x="1403" y="4478"/>
                  </a:lnTo>
                  <a:lnTo>
                    <a:pt x="1375" y="4449"/>
                  </a:lnTo>
                  <a:lnTo>
                    <a:pt x="1352" y="4429"/>
                  </a:lnTo>
                  <a:lnTo>
                    <a:pt x="1333" y="4414"/>
                  </a:lnTo>
                  <a:lnTo>
                    <a:pt x="1318" y="4403"/>
                  </a:lnTo>
                  <a:lnTo>
                    <a:pt x="1309" y="4398"/>
                  </a:lnTo>
                  <a:lnTo>
                    <a:pt x="1302" y="4396"/>
                  </a:lnTo>
                  <a:lnTo>
                    <a:pt x="1294" y="4394"/>
                  </a:lnTo>
                  <a:lnTo>
                    <a:pt x="1286" y="4392"/>
                  </a:lnTo>
                  <a:lnTo>
                    <a:pt x="1268" y="4390"/>
                  </a:lnTo>
                  <a:lnTo>
                    <a:pt x="1247" y="4390"/>
                  </a:lnTo>
                  <a:lnTo>
                    <a:pt x="1227" y="4390"/>
                  </a:lnTo>
                  <a:lnTo>
                    <a:pt x="1212" y="4389"/>
                  </a:lnTo>
                  <a:lnTo>
                    <a:pt x="1198" y="4386"/>
                  </a:lnTo>
                  <a:lnTo>
                    <a:pt x="1188" y="4382"/>
                  </a:lnTo>
                  <a:lnTo>
                    <a:pt x="1180" y="4376"/>
                  </a:lnTo>
                  <a:lnTo>
                    <a:pt x="1172" y="4367"/>
                  </a:lnTo>
                  <a:lnTo>
                    <a:pt x="1164" y="4354"/>
                  </a:lnTo>
                  <a:lnTo>
                    <a:pt x="1154" y="4338"/>
                  </a:lnTo>
                  <a:lnTo>
                    <a:pt x="1147" y="4324"/>
                  </a:lnTo>
                  <a:lnTo>
                    <a:pt x="1142" y="4309"/>
                  </a:lnTo>
                  <a:lnTo>
                    <a:pt x="1136" y="4291"/>
                  </a:lnTo>
                  <a:lnTo>
                    <a:pt x="1132" y="4272"/>
                  </a:lnTo>
                  <a:lnTo>
                    <a:pt x="1128" y="4250"/>
                  </a:lnTo>
                  <a:lnTo>
                    <a:pt x="1125" y="4225"/>
                  </a:lnTo>
                  <a:lnTo>
                    <a:pt x="1122" y="4196"/>
                  </a:lnTo>
                  <a:lnTo>
                    <a:pt x="1121" y="4165"/>
                  </a:lnTo>
                  <a:lnTo>
                    <a:pt x="1118" y="4126"/>
                  </a:lnTo>
                  <a:lnTo>
                    <a:pt x="1118" y="4095"/>
                  </a:lnTo>
                  <a:lnTo>
                    <a:pt x="1120" y="4068"/>
                  </a:lnTo>
                  <a:lnTo>
                    <a:pt x="1122" y="4045"/>
                  </a:lnTo>
                  <a:lnTo>
                    <a:pt x="1126" y="4023"/>
                  </a:lnTo>
                  <a:lnTo>
                    <a:pt x="1135" y="4001"/>
                  </a:lnTo>
                  <a:lnTo>
                    <a:pt x="1146" y="3975"/>
                  </a:lnTo>
                  <a:lnTo>
                    <a:pt x="1159" y="3942"/>
                  </a:lnTo>
                  <a:lnTo>
                    <a:pt x="1177" y="3901"/>
                  </a:lnTo>
                  <a:lnTo>
                    <a:pt x="1192" y="3862"/>
                  </a:lnTo>
                  <a:lnTo>
                    <a:pt x="1198" y="3846"/>
                  </a:lnTo>
                  <a:lnTo>
                    <a:pt x="1202" y="3831"/>
                  </a:lnTo>
                  <a:lnTo>
                    <a:pt x="1205" y="3818"/>
                  </a:lnTo>
                  <a:lnTo>
                    <a:pt x="1205" y="3809"/>
                  </a:lnTo>
                  <a:lnTo>
                    <a:pt x="1206" y="3802"/>
                  </a:lnTo>
                  <a:lnTo>
                    <a:pt x="1209" y="3792"/>
                  </a:lnTo>
                  <a:lnTo>
                    <a:pt x="1213" y="3782"/>
                  </a:lnTo>
                  <a:lnTo>
                    <a:pt x="1217" y="3773"/>
                  </a:lnTo>
                  <a:lnTo>
                    <a:pt x="1224" y="3762"/>
                  </a:lnTo>
                  <a:lnTo>
                    <a:pt x="1231" y="3751"/>
                  </a:lnTo>
                  <a:lnTo>
                    <a:pt x="1239" y="3740"/>
                  </a:lnTo>
                  <a:lnTo>
                    <a:pt x="1247" y="3730"/>
                  </a:lnTo>
                  <a:lnTo>
                    <a:pt x="1258" y="3716"/>
                  </a:lnTo>
                  <a:lnTo>
                    <a:pt x="1268" y="3704"/>
                  </a:lnTo>
                  <a:lnTo>
                    <a:pt x="1274" y="3694"/>
                  </a:lnTo>
                  <a:lnTo>
                    <a:pt x="1278" y="3685"/>
                  </a:lnTo>
                  <a:lnTo>
                    <a:pt x="1280" y="3678"/>
                  </a:lnTo>
                  <a:lnTo>
                    <a:pt x="1280" y="3670"/>
                  </a:lnTo>
                  <a:lnTo>
                    <a:pt x="1278" y="3663"/>
                  </a:lnTo>
                  <a:lnTo>
                    <a:pt x="1275" y="3655"/>
                  </a:lnTo>
                  <a:lnTo>
                    <a:pt x="1267" y="3642"/>
                  </a:lnTo>
                  <a:lnTo>
                    <a:pt x="1257" y="3631"/>
                  </a:lnTo>
                  <a:lnTo>
                    <a:pt x="1246" y="3620"/>
                  </a:lnTo>
                  <a:lnTo>
                    <a:pt x="1235" y="3613"/>
                  </a:lnTo>
                  <a:lnTo>
                    <a:pt x="1230" y="3611"/>
                  </a:lnTo>
                  <a:lnTo>
                    <a:pt x="1225" y="3606"/>
                  </a:lnTo>
                  <a:lnTo>
                    <a:pt x="1223" y="3602"/>
                  </a:lnTo>
                  <a:lnTo>
                    <a:pt x="1221" y="3600"/>
                  </a:lnTo>
                  <a:lnTo>
                    <a:pt x="1221" y="3595"/>
                  </a:lnTo>
                  <a:lnTo>
                    <a:pt x="1223" y="3593"/>
                  </a:lnTo>
                  <a:lnTo>
                    <a:pt x="1225" y="3589"/>
                  </a:lnTo>
                  <a:lnTo>
                    <a:pt x="1230" y="3584"/>
                  </a:lnTo>
                  <a:lnTo>
                    <a:pt x="1242" y="3575"/>
                  </a:lnTo>
                  <a:lnTo>
                    <a:pt x="1261" y="3565"/>
                  </a:lnTo>
                  <a:lnTo>
                    <a:pt x="1287" y="3553"/>
                  </a:lnTo>
                  <a:lnTo>
                    <a:pt x="1322" y="3539"/>
                  </a:lnTo>
                  <a:lnTo>
                    <a:pt x="1353" y="3524"/>
                  </a:lnTo>
                  <a:lnTo>
                    <a:pt x="1382" y="3510"/>
                  </a:lnTo>
                  <a:lnTo>
                    <a:pt x="1395" y="3503"/>
                  </a:lnTo>
                  <a:lnTo>
                    <a:pt x="1404" y="3496"/>
                  </a:lnTo>
                  <a:lnTo>
                    <a:pt x="1410" y="3491"/>
                  </a:lnTo>
                  <a:lnTo>
                    <a:pt x="1414" y="3487"/>
                  </a:lnTo>
                  <a:lnTo>
                    <a:pt x="1415" y="3480"/>
                  </a:lnTo>
                  <a:lnTo>
                    <a:pt x="1412" y="3466"/>
                  </a:lnTo>
                  <a:lnTo>
                    <a:pt x="1407" y="3448"/>
                  </a:lnTo>
                  <a:lnTo>
                    <a:pt x="1399" y="3425"/>
                  </a:lnTo>
                  <a:lnTo>
                    <a:pt x="1377" y="3370"/>
                  </a:lnTo>
                  <a:lnTo>
                    <a:pt x="1351" y="3309"/>
                  </a:lnTo>
                  <a:lnTo>
                    <a:pt x="1323" y="3250"/>
                  </a:lnTo>
                  <a:lnTo>
                    <a:pt x="1297" y="3198"/>
                  </a:lnTo>
                  <a:lnTo>
                    <a:pt x="1286" y="3177"/>
                  </a:lnTo>
                  <a:lnTo>
                    <a:pt x="1276" y="3162"/>
                  </a:lnTo>
                  <a:lnTo>
                    <a:pt x="1272" y="3155"/>
                  </a:lnTo>
                  <a:lnTo>
                    <a:pt x="1268" y="3151"/>
                  </a:lnTo>
                  <a:lnTo>
                    <a:pt x="1265" y="3149"/>
                  </a:lnTo>
                  <a:lnTo>
                    <a:pt x="1263" y="3149"/>
                  </a:lnTo>
                  <a:lnTo>
                    <a:pt x="1258" y="3150"/>
                  </a:lnTo>
                  <a:lnTo>
                    <a:pt x="1253" y="3154"/>
                  </a:lnTo>
                  <a:lnTo>
                    <a:pt x="1245" y="3161"/>
                  </a:lnTo>
                  <a:lnTo>
                    <a:pt x="1235" y="3169"/>
                  </a:lnTo>
                  <a:lnTo>
                    <a:pt x="1212" y="3193"/>
                  </a:lnTo>
                  <a:lnTo>
                    <a:pt x="1186" y="3221"/>
                  </a:lnTo>
                  <a:lnTo>
                    <a:pt x="1168" y="3242"/>
                  </a:lnTo>
                  <a:lnTo>
                    <a:pt x="1151" y="3260"/>
                  </a:lnTo>
                  <a:lnTo>
                    <a:pt x="1137" y="3272"/>
                  </a:lnTo>
                  <a:lnTo>
                    <a:pt x="1125" y="3283"/>
                  </a:lnTo>
                  <a:lnTo>
                    <a:pt x="1113" y="3290"/>
                  </a:lnTo>
                  <a:lnTo>
                    <a:pt x="1099" y="3296"/>
                  </a:lnTo>
                  <a:lnTo>
                    <a:pt x="1087" y="3298"/>
                  </a:lnTo>
                  <a:lnTo>
                    <a:pt x="1071" y="3301"/>
                  </a:lnTo>
                  <a:lnTo>
                    <a:pt x="1055" y="3303"/>
                  </a:lnTo>
                  <a:lnTo>
                    <a:pt x="1043" y="3304"/>
                  </a:lnTo>
                  <a:lnTo>
                    <a:pt x="1037" y="3305"/>
                  </a:lnTo>
                  <a:lnTo>
                    <a:pt x="1033" y="3307"/>
                  </a:lnTo>
                  <a:lnTo>
                    <a:pt x="1030" y="3309"/>
                  </a:lnTo>
                  <a:lnTo>
                    <a:pt x="1027" y="3311"/>
                  </a:lnTo>
                  <a:lnTo>
                    <a:pt x="1025" y="3319"/>
                  </a:lnTo>
                  <a:lnTo>
                    <a:pt x="1023" y="3329"/>
                  </a:lnTo>
                  <a:lnTo>
                    <a:pt x="1023" y="3342"/>
                  </a:lnTo>
                  <a:lnTo>
                    <a:pt x="1025" y="3360"/>
                  </a:lnTo>
                  <a:lnTo>
                    <a:pt x="1026" y="3380"/>
                  </a:lnTo>
                  <a:lnTo>
                    <a:pt x="1026" y="3395"/>
                  </a:lnTo>
                  <a:lnTo>
                    <a:pt x="1025" y="3402"/>
                  </a:lnTo>
                  <a:lnTo>
                    <a:pt x="1023" y="3407"/>
                  </a:lnTo>
                  <a:lnTo>
                    <a:pt x="1021" y="3414"/>
                  </a:lnTo>
                  <a:lnTo>
                    <a:pt x="1016" y="3421"/>
                  </a:lnTo>
                  <a:lnTo>
                    <a:pt x="1004" y="3433"/>
                  </a:lnTo>
                  <a:lnTo>
                    <a:pt x="986" y="3450"/>
                  </a:lnTo>
                  <a:lnTo>
                    <a:pt x="960" y="3469"/>
                  </a:lnTo>
                  <a:lnTo>
                    <a:pt x="927" y="3495"/>
                  </a:lnTo>
                  <a:lnTo>
                    <a:pt x="886" y="3524"/>
                  </a:lnTo>
                  <a:lnTo>
                    <a:pt x="850" y="3549"/>
                  </a:lnTo>
                  <a:lnTo>
                    <a:pt x="824" y="3565"/>
                  </a:lnTo>
                  <a:lnTo>
                    <a:pt x="810" y="3571"/>
                  </a:lnTo>
                  <a:lnTo>
                    <a:pt x="807" y="3571"/>
                  </a:lnTo>
                  <a:lnTo>
                    <a:pt x="803" y="3567"/>
                  </a:lnTo>
                  <a:lnTo>
                    <a:pt x="799" y="3562"/>
                  </a:lnTo>
                  <a:lnTo>
                    <a:pt x="794" y="3556"/>
                  </a:lnTo>
                  <a:lnTo>
                    <a:pt x="781" y="3540"/>
                  </a:lnTo>
                  <a:lnTo>
                    <a:pt x="770" y="3521"/>
                  </a:lnTo>
                  <a:lnTo>
                    <a:pt x="763" y="3512"/>
                  </a:lnTo>
                  <a:lnTo>
                    <a:pt x="758" y="3503"/>
                  </a:lnTo>
                  <a:lnTo>
                    <a:pt x="752" y="3495"/>
                  </a:lnTo>
                  <a:lnTo>
                    <a:pt x="747" y="3490"/>
                  </a:lnTo>
                  <a:lnTo>
                    <a:pt x="740" y="3485"/>
                  </a:lnTo>
                  <a:lnTo>
                    <a:pt x="733" y="3481"/>
                  </a:lnTo>
                  <a:lnTo>
                    <a:pt x="726" y="3480"/>
                  </a:lnTo>
                  <a:lnTo>
                    <a:pt x="717" y="3479"/>
                  </a:lnTo>
                  <a:lnTo>
                    <a:pt x="707" y="3479"/>
                  </a:lnTo>
                  <a:lnTo>
                    <a:pt x="696" y="3480"/>
                  </a:lnTo>
                  <a:lnTo>
                    <a:pt x="684" y="3481"/>
                  </a:lnTo>
                  <a:lnTo>
                    <a:pt x="669" y="3485"/>
                  </a:lnTo>
                  <a:lnTo>
                    <a:pt x="633" y="3495"/>
                  </a:lnTo>
                  <a:lnTo>
                    <a:pt x="587" y="3509"/>
                  </a:lnTo>
                  <a:lnTo>
                    <a:pt x="568" y="3514"/>
                  </a:lnTo>
                  <a:lnTo>
                    <a:pt x="553" y="3518"/>
                  </a:lnTo>
                  <a:lnTo>
                    <a:pt x="541" y="3521"/>
                  </a:lnTo>
                  <a:lnTo>
                    <a:pt x="532" y="3521"/>
                  </a:lnTo>
                  <a:lnTo>
                    <a:pt x="527" y="3521"/>
                  </a:lnTo>
                  <a:lnTo>
                    <a:pt x="524" y="3517"/>
                  </a:lnTo>
                  <a:lnTo>
                    <a:pt x="523" y="3513"/>
                  </a:lnTo>
                  <a:lnTo>
                    <a:pt x="523" y="3506"/>
                  </a:lnTo>
                  <a:lnTo>
                    <a:pt x="524" y="3476"/>
                  </a:lnTo>
                  <a:lnTo>
                    <a:pt x="530" y="3435"/>
                  </a:lnTo>
                  <a:lnTo>
                    <a:pt x="539" y="3386"/>
                  </a:lnTo>
                  <a:lnTo>
                    <a:pt x="550" y="3334"/>
                  </a:lnTo>
                  <a:lnTo>
                    <a:pt x="563" y="3279"/>
                  </a:lnTo>
                  <a:lnTo>
                    <a:pt x="578" y="3226"/>
                  </a:lnTo>
                  <a:lnTo>
                    <a:pt x="592" y="3175"/>
                  </a:lnTo>
                  <a:lnTo>
                    <a:pt x="607" y="3131"/>
                  </a:lnTo>
                  <a:lnTo>
                    <a:pt x="619" y="3095"/>
                  </a:lnTo>
                  <a:lnTo>
                    <a:pt x="629" y="3066"/>
                  </a:lnTo>
                  <a:lnTo>
                    <a:pt x="636" y="3043"/>
                  </a:lnTo>
                  <a:lnTo>
                    <a:pt x="640" y="3022"/>
                  </a:lnTo>
                  <a:lnTo>
                    <a:pt x="642" y="3006"/>
                  </a:lnTo>
                  <a:lnTo>
                    <a:pt x="642" y="2989"/>
                  </a:lnTo>
                  <a:lnTo>
                    <a:pt x="641" y="2974"/>
                  </a:lnTo>
                  <a:lnTo>
                    <a:pt x="637" y="2960"/>
                  </a:lnTo>
                  <a:lnTo>
                    <a:pt x="633" y="2945"/>
                  </a:lnTo>
                  <a:lnTo>
                    <a:pt x="629" y="2933"/>
                  </a:lnTo>
                  <a:lnTo>
                    <a:pt x="623" y="2923"/>
                  </a:lnTo>
                  <a:lnTo>
                    <a:pt x="616" y="2915"/>
                  </a:lnTo>
                  <a:lnTo>
                    <a:pt x="608" y="2908"/>
                  </a:lnTo>
                  <a:lnTo>
                    <a:pt x="597" y="2901"/>
                  </a:lnTo>
                  <a:lnTo>
                    <a:pt x="585" y="2896"/>
                  </a:lnTo>
                  <a:lnTo>
                    <a:pt x="568" y="2889"/>
                  </a:lnTo>
                  <a:lnTo>
                    <a:pt x="509" y="2868"/>
                  </a:lnTo>
                  <a:lnTo>
                    <a:pt x="406" y="2941"/>
                  </a:lnTo>
                  <a:lnTo>
                    <a:pt x="366" y="2967"/>
                  </a:lnTo>
                  <a:lnTo>
                    <a:pt x="330" y="2990"/>
                  </a:lnTo>
                  <a:lnTo>
                    <a:pt x="304" y="3006"/>
                  </a:lnTo>
                  <a:lnTo>
                    <a:pt x="292" y="3011"/>
                  </a:lnTo>
                  <a:lnTo>
                    <a:pt x="289" y="3010"/>
                  </a:lnTo>
                  <a:lnTo>
                    <a:pt x="285" y="3006"/>
                  </a:lnTo>
                  <a:lnTo>
                    <a:pt x="281" y="2999"/>
                  </a:lnTo>
                  <a:lnTo>
                    <a:pt x="277" y="2990"/>
                  </a:lnTo>
                  <a:lnTo>
                    <a:pt x="267" y="2967"/>
                  </a:lnTo>
                  <a:lnTo>
                    <a:pt x="259" y="2938"/>
                  </a:lnTo>
                  <a:lnTo>
                    <a:pt x="249" y="2908"/>
                  </a:lnTo>
                  <a:lnTo>
                    <a:pt x="242" y="2878"/>
                  </a:lnTo>
                  <a:lnTo>
                    <a:pt x="238" y="2850"/>
                  </a:lnTo>
                  <a:lnTo>
                    <a:pt x="235" y="2827"/>
                  </a:lnTo>
                  <a:lnTo>
                    <a:pt x="237" y="2810"/>
                  </a:lnTo>
                  <a:lnTo>
                    <a:pt x="240" y="2794"/>
                  </a:lnTo>
                  <a:lnTo>
                    <a:pt x="245" y="2777"/>
                  </a:lnTo>
                  <a:lnTo>
                    <a:pt x="249" y="2765"/>
                  </a:lnTo>
                  <a:lnTo>
                    <a:pt x="255" y="2755"/>
                  </a:lnTo>
                  <a:lnTo>
                    <a:pt x="257" y="2746"/>
                  </a:lnTo>
                  <a:lnTo>
                    <a:pt x="259" y="2736"/>
                  </a:lnTo>
                  <a:lnTo>
                    <a:pt x="260" y="2728"/>
                  </a:lnTo>
                  <a:lnTo>
                    <a:pt x="259" y="2718"/>
                  </a:lnTo>
                  <a:lnTo>
                    <a:pt x="257" y="2710"/>
                  </a:lnTo>
                  <a:lnTo>
                    <a:pt x="253" y="2702"/>
                  </a:lnTo>
                  <a:lnTo>
                    <a:pt x="249" y="2692"/>
                  </a:lnTo>
                  <a:lnTo>
                    <a:pt x="242" y="2684"/>
                  </a:lnTo>
                  <a:lnTo>
                    <a:pt x="235" y="2674"/>
                  </a:lnTo>
                  <a:lnTo>
                    <a:pt x="226" y="2666"/>
                  </a:lnTo>
                  <a:lnTo>
                    <a:pt x="215" y="2656"/>
                  </a:lnTo>
                  <a:lnTo>
                    <a:pt x="190" y="2639"/>
                  </a:lnTo>
                  <a:lnTo>
                    <a:pt x="158" y="2618"/>
                  </a:lnTo>
                  <a:lnTo>
                    <a:pt x="70" y="2568"/>
                  </a:lnTo>
                  <a:lnTo>
                    <a:pt x="80" y="2513"/>
                  </a:lnTo>
                  <a:lnTo>
                    <a:pt x="86" y="2483"/>
                  </a:lnTo>
                  <a:lnTo>
                    <a:pt x="88" y="2460"/>
                  </a:lnTo>
                  <a:lnTo>
                    <a:pt x="88" y="2450"/>
                  </a:lnTo>
                  <a:lnTo>
                    <a:pt x="88" y="2442"/>
                  </a:lnTo>
                  <a:lnTo>
                    <a:pt x="88" y="2435"/>
                  </a:lnTo>
                  <a:lnTo>
                    <a:pt x="87" y="2428"/>
                  </a:lnTo>
                  <a:lnTo>
                    <a:pt x="84" y="2423"/>
                  </a:lnTo>
                  <a:lnTo>
                    <a:pt x="81" y="2417"/>
                  </a:lnTo>
                  <a:lnTo>
                    <a:pt x="77" y="2412"/>
                  </a:lnTo>
                  <a:lnTo>
                    <a:pt x="72" y="2408"/>
                  </a:lnTo>
                  <a:lnTo>
                    <a:pt x="58" y="2397"/>
                  </a:lnTo>
                  <a:lnTo>
                    <a:pt x="40" y="2386"/>
                  </a:lnTo>
                  <a:lnTo>
                    <a:pt x="26" y="2375"/>
                  </a:lnTo>
                  <a:lnTo>
                    <a:pt x="15" y="2366"/>
                  </a:lnTo>
                  <a:lnTo>
                    <a:pt x="7" y="2359"/>
                  </a:lnTo>
                  <a:lnTo>
                    <a:pt x="2" y="2354"/>
                  </a:lnTo>
                  <a:lnTo>
                    <a:pt x="0" y="2348"/>
                  </a:lnTo>
                  <a:lnTo>
                    <a:pt x="0" y="2343"/>
                  </a:lnTo>
                  <a:lnTo>
                    <a:pt x="3" y="2337"/>
                  </a:lnTo>
                  <a:lnTo>
                    <a:pt x="9" y="2332"/>
                  </a:lnTo>
                  <a:lnTo>
                    <a:pt x="14" y="2324"/>
                  </a:lnTo>
                  <a:lnTo>
                    <a:pt x="18" y="2314"/>
                  </a:lnTo>
                  <a:lnTo>
                    <a:pt x="21" y="2298"/>
                  </a:lnTo>
                  <a:lnTo>
                    <a:pt x="24" y="2277"/>
                  </a:lnTo>
                  <a:lnTo>
                    <a:pt x="24" y="2251"/>
                  </a:lnTo>
                  <a:lnTo>
                    <a:pt x="24" y="2215"/>
                  </a:lnTo>
                  <a:lnTo>
                    <a:pt x="24" y="2172"/>
                  </a:lnTo>
                  <a:lnTo>
                    <a:pt x="21" y="2119"/>
                  </a:lnTo>
                  <a:lnTo>
                    <a:pt x="14" y="1926"/>
                  </a:lnTo>
                  <a:lnTo>
                    <a:pt x="150" y="1856"/>
                  </a:lnTo>
                  <a:lnTo>
                    <a:pt x="284" y="1789"/>
                  </a:lnTo>
                  <a:lnTo>
                    <a:pt x="281" y="1706"/>
                  </a:lnTo>
                  <a:lnTo>
                    <a:pt x="278" y="1624"/>
                  </a:lnTo>
                  <a:lnTo>
                    <a:pt x="363" y="1598"/>
                  </a:lnTo>
                  <a:lnTo>
                    <a:pt x="447" y="1572"/>
                  </a:lnTo>
                  <a:lnTo>
                    <a:pt x="454" y="1468"/>
                  </a:lnTo>
                  <a:lnTo>
                    <a:pt x="461" y="1367"/>
                  </a:lnTo>
                  <a:lnTo>
                    <a:pt x="509" y="1361"/>
                  </a:lnTo>
                  <a:lnTo>
                    <a:pt x="526" y="1360"/>
                  </a:lnTo>
                  <a:lnTo>
                    <a:pt x="539" y="1358"/>
                  </a:lnTo>
                  <a:lnTo>
                    <a:pt x="552" y="1356"/>
                  </a:lnTo>
                  <a:lnTo>
                    <a:pt x="560" y="1353"/>
                  </a:lnTo>
                  <a:lnTo>
                    <a:pt x="564" y="1350"/>
                  </a:lnTo>
                  <a:lnTo>
                    <a:pt x="567" y="1349"/>
                  </a:lnTo>
                  <a:lnTo>
                    <a:pt x="570" y="1346"/>
                  </a:lnTo>
                  <a:lnTo>
                    <a:pt x="571" y="1343"/>
                  </a:lnTo>
                  <a:lnTo>
                    <a:pt x="572" y="1339"/>
                  </a:lnTo>
                  <a:lnTo>
                    <a:pt x="572" y="1335"/>
                  </a:lnTo>
                  <a:lnTo>
                    <a:pt x="571" y="1331"/>
                  </a:lnTo>
                  <a:lnTo>
                    <a:pt x="570" y="1325"/>
                  </a:lnTo>
                  <a:lnTo>
                    <a:pt x="565" y="1314"/>
                  </a:lnTo>
                  <a:lnTo>
                    <a:pt x="557" y="1299"/>
                  </a:lnTo>
                  <a:lnTo>
                    <a:pt x="545" y="1281"/>
                  </a:lnTo>
                  <a:lnTo>
                    <a:pt x="531" y="1261"/>
                  </a:lnTo>
                  <a:lnTo>
                    <a:pt x="491" y="1207"/>
                  </a:lnTo>
                  <a:lnTo>
                    <a:pt x="436" y="1137"/>
                  </a:lnTo>
                  <a:lnTo>
                    <a:pt x="407" y="1099"/>
                  </a:lnTo>
                  <a:lnTo>
                    <a:pt x="383" y="1067"/>
                  </a:lnTo>
                  <a:lnTo>
                    <a:pt x="365" y="1039"/>
                  </a:lnTo>
                  <a:lnTo>
                    <a:pt x="350" y="1015"/>
                  </a:lnTo>
                  <a:lnTo>
                    <a:pt x="339" y="994"/>
                  </a:lnTo>
                  <a:lnTo>
                    <a:pt x="330" y="972"/>
                  </a:lnTo>
                  <a:lnTo>
                    <a:pt x="323" y="950"/>
                  </a:lnTo>
                  <a:lnTo>
                    <a:pt x="319" y="927"/>
                  </a:lnTo>
                  <a:lnTo>
                    <a:pt x="312" y="894"/>
                  </a:lnTo>
                  <a:lnTo>
                    <a:pt x="308" y="869"/>
                  </a:lnTo>
                  <a:lnTo>
                    <a:pt x="307" y="851"/>
                  </a:lnTo>
                  <a:lnTo>
                    <a:pt x="308" y="836"/>
                  </a:lnTo>
                  <a:lnTo>
                    <a:pt x="310" y="830"/>
                  </a:lnTo>
                  <a:lnTo>
                    <a:pt x="312" y="824"/>
                  </a:lnTo>
                  <a:lnTo>
                    <a:pt x="315" y="818"/>
                  </a:lnTo>
                  <a:lnTo>
                    <a:pt x="319" y="813"/>
                  </a:lnTo>
                  <a:lnTo>
                    <a:pt x="330" y="797"/>
                  </a:lnTo>
                  <a:lnTo>
                    <a:pt x="347" y="780"/>
                  </a:lnTo>
                  <a:lnTo>
                    <a:pt x="362" y="762"/>
                  </a:lnTo>
                  <a:lnTo>
                    <a:pt x="373" y="745"/>
                  </a:lnTo>
                  <a:lnTo>
                    <a:pt x="377" y="737"/>
                  </a:lnTo>
                  <a:lnTo>
                    <a:pt x="378" y="729"/>
                  </a:lnTo>
                  <a:lnTo>
                    <a:pt x="380" y="722"/>
                  </a:lnTo>
                  <a:lnTo>
                    <a:pt x="380" y="712"/>
                  </a:lnTo>
                  <a:lnTo>
                    <a:pt x="378" y="704"/>
                  </a:lnTo>
                  <a:lnTo>
                    <a:pt x="376" y="694"/>
                  </a:lnTo>
                  <a:lnTo>
                    <a:pt x="372" y="683"/>
                  </a:lnTo>
                  <a:lnTo>
                    <a:pt x="366" y="671"/>
                  </a:lnTo>
                  <a:lnTo>
                    <a:pt x="352" y="643"/>
                  </a:lnTo>
                  <a:lnTo>
                    <a:pt x="332" y="609"/>
                  </a:lnTo>
                  <a:lnTo>
                    <a:pt x="315" y="580"/>
                  </a:lnTo>
                  <a:lnTo>
                    <a:pt x="300" y="549"/>
                  </a:lnTo>
                  <a:lnTo>
                    <a:pt x="286" y="520"/>
                  </a:lnTo>
                  <a:lnTo>
                    <a:pt x="275" y="495"/>
                  </a:lnTo>
                  <a:lnTo>
                    <a:pt x="270" y="480"/>
                  </a:lnTo>
                  <a:lnTo>
                    <a:pt x="267" y="468"/>
                  </a:lnTo>
                  <a:lnTo>
                    <a:pt x="264" y="458"/>
                  </a:lnTo>
                  <a:lnTo>
                    <a:pt x="264" y="450"/>
                  </a:lnTo>
                  <a:lnTo>
                    <a:pt x="266" y="443"/>
                  </a:lnTo>
                  <a:lnTo>
                    <a:pt x="268" y="436"/>
                  </a:lnTo>
                  <a:lnTo>
                    <a:pt x="274" y="429"/>
                  </a:lnTo>
                  <a:lnTo>
                    <a:pt x="281" y="421"/>
                  </a:lnTo>
                  <a:lnTo>
                    <a:pt x="289" y="415"/>
                  </a:lnTo>
                  <a:lnTo>
                    <a:pt x="297" y="410"/>
                  </a:lnTo>
                  <a:lnTo>
                    <a:pt x="307" y="406"/>
                  </a:lnTo>
                  <a:lnTo>
                    <a:pt x="318" y="403"/>
                  </a:lnTo>
                  <a:lnTo>
                    <a:pt x="332" y="402"/>
                  </a:lnTo>
                  <a:lnTo>
                    <a:pt x="348" y="400"/>
                  </a:lnTo>
                  <a:lnTo>
                    <a:pt x="367" y="400"/>
                  </a:lnTo>
                  <a:lnTo>
                    <a:pt x="389" y="402"/>
                  </a:lnTo>
                  <a:lnTo>
                    <a:pt x="428" y="402"/>
                  </a:lnTo>
                  <a:lnTo>
                    <a:pt x="468" y="399"/>
                  </a:lnTo>
                  <a:lnTo>
                    <a:pt x="505" y="393"/>
                  </a:lnTo>
                  <a:lnTo>
                    <a:pt x="537" y="386"/>
                  </a:lnTo>
                  <a:lnTo>
                    <a:pt x="554" y="381"/>
                  </a:lnTo>
                  <a:lnTo>
                    <a:pt x="570" y="374"/>
                  </a:lnTo>
                  <a:lnTo>
                    <a:pt x="582" y="367"/>
                  </a:lnTo>
                  <a:lnTo>
                    <a:pt x="593" y="359"/>
                  </a:lnTo>
                  <a:lnTo>
                    <a:pt x="603" y="349"/>
                  </a:lnTo>
                  <a:lnTo>
                    <a:pt x="612" y="337"/>
                  </a:lnTo>
                  <a:lnTo>
                    <a:pt x="622" y="322"/>
                  </a:lnTo>
                  <a:lnTo>
                    <a:pt x="631" y="304"/>
                  </a:lnTo>
                  <a:lnTo>
                    <a:pt x="666" y="241"/>
                  </a:lnTo>
                  <a:lnTo>
                    <a:pt x="746" y="241"/>
                  </a:lnTo>
                  <a:lnTo>
                    <a:pt x="825" y="241"/>
                  </a:lnTo>
                  <a:lnTo>
                    <a:pt x="816" y="168"/>
                  </a:lnTo>
                  <a:lnTo>
                    <a:pt x="807" y="98"/>
                  </a:lnTo>
                  <a:lnTo>
                    <a:pt x="875" y="45"/>
                  </a:lnTo>
                  <a:lnTo>
                    <a:pt x="897" y="29"/>
                  </a:lnTo>
                  <a:lnTo>
                    <a:pt x="915" y="17"/>
                  </a:lnTo>
                  <a:lnTo>
                    <a:pt x="930" y="7"/>
                  </a:lnTo>
                  <a:lnTo>
                    <a:pt x="942" y="3"/>
                  </a:lnTo>
                  <a:lnTo>
                    <a:pt x="949" y="1"/>
                  </a:lnTo>
                  <a:lnTo>
                    <a:pt x="956" y="0"/>
                  </a:lnTo>
                  <a:lnTo>
                    <a:pt x="961" y="0"/>
                  </a:lnTo>
                  <a:lnTo>
                    <a:pt x="970" y="1"/>
                  </a:lnTo>
                  <a:lnTo>
                    <a:pt x="986" y="4"/>
                  </a:lnTo>
                  <a:lnTo>
                    <a:pt x="1007" y="8"/>
                  </a:lnTo>
                  <a:lnTo>
                    <a:pt x="1043" y="18"/>
                  </a:lnTo>
                  <a:lnTo>
                    <a:pt x="1076" y="29"/>
                  </a:lnTo>
                  <a:lnTo>
                    <a:pt x="1091" y="34"/>
                  </a:lnTo>
                  <a:lnTo>
                    <a:pt x="1104" y="41"/>
                  </a:lnTo>
                  <a:lnTo>
                    <a:pt x="1120" y="48"/>
                  </a:lnTo>
                  <a:lnTo>
                    <a:pt x="1132" y="56"/>
                  </a:lnTo>
                  <a:lnTo>
                    <a:pt x="1144" y="65"/>
                  </a:lnTo>
                  <a:lnTo>
                    <a:pt x="1157" y="73"/>
                  </a:lnTo>
                  <a:lnTo>
                    <a:pt x="1169" y="83"/>
                  </a:lnTo>
                  <a:lnTo>
                    <a:pt x="1180" y="92"/>
                  </a:lnTo>
                  <a:lnTo>
                    <a:pt x="1190" y="102"/>
                  </a:lnTo>
                  <a:lnTo>
                    <a:pt x="1199" y="113"/>
                  </a:lnTo>
                  <a:lnTo>
                    <a:pt x="1209" y="124"/>
                  </a:lnTo>
                  <a:lnTo>
                    <a:pt x="1217" y="135"/>
                  </a:lnTo>
                  <a:lnTo>
                    <a:pt x="1258" y="195"/>
                  </a:lnTo>
                  <a:lnTo>
                    <a:pt x="1219" y="250"/>
                  </a:lnTo>
                  <a:lnTo>
                    <a:pt x="1179" y="304"/>
                  </a:lnTo>
                  <a:lnTo>
                    <a:pt x="1213" y="353"/>
                  </a:lnTo>
                  <a:lnTo>
                    <a:pt x="1227" y="373"/>
                  </a:lnTo>
                  <a:lnTo>
                    <a:pt x="1241" y="386"/>
                  </a:lnTo>
                  <a:lnTo>
                    <a:pt x="1247" y="392"/>
                  </a:lnTo>
                  <a:lnTo>
                    <a:pt x="1253" y="396"/>
                  </a:lnTo>
                  <a:lnTo>
                    <a:pt x="1260" y="399"/>
                  </a:lnTo>
                  <a:lnTo>
                    <a:pt x="1267" y="400"/>
                  </a:lnTo>
                  <a:lnTo>
                    <a:pt x="1274" y="402"/>
                  </a:lnTo>
                  <a:lnTo>
                    <a:pt x="1280" y="402"/>
                  </a:lnTo>
                  <a:lnTo>
                    <a:pt x="1287" y="400"/>
                  </a:lnTo>
                  <a:lnTo>
                    <a:pt x="1294" y="397"/>
                  </a:lnTo>
                  <a:lnTo>
                    <a:pt x="1311" y="389"/>
                  </a:lnTo>
                  <a:lnTo>
                    <a:pt x="1329" y="377"/>
                  </a:lnTo>
                  <a:lnTo>
                    <a:pt x="1340" y="369"/>
                  </a:lnTo>
                  <a:lnTo>
                    <a:pt x="1352" y="363"/>
                  </a:lnTo>
                  <a:lnTo>
                    <a:pt x="1367" y="358"/>
                  </a:lnTo>
                  <a:lnTo>
                    <a:pt x="1385" y="355"/>
                  </a:lnTo>
                  <a:lnTo>
                    <a:pt x="1410" y="352"/>
                  </a:lnTo>
                  <a:lnTo>
                    <a:pt x="1441" y="351"/>
                  </a:lnTo>
                  <a:lnTo>
                    <a:pt x="1481" y="349"/>
                  </a:lnTo>
                  <a:lnTo>
                    <a:pt x="1531" y="349"/>
                  </a:lnTo>
                  <a:lnTo>
                    <a:pt x="1576" y="349"/>
                  </a:lnTo>
                  <a:lnTo>
                    <a:pt x="1613" y="351"/>
                  </a:lnTo>
                  <a:lnTo>
                    <a:pt x="1642" y="352"/>
                  </a:lnTo>
                  <a:lnTo>
                    <a:pt x="1664" y="353"/>
                  </a:lnTo>
                  <a:lnTo>
                    <a:pt x="1679" y="356"/>
                  </a:lnTo>
                  <a:lnTo>
                    <a:pt x="1690" y="359"/>
                  </a:lnTo>
                  <a:lnTo>
                    <a:pt x="1693" y="362"/>
                  </a:lnTo>
                  <a:lnTo>
                    <a:pt x="1694" y="363"/>
                  </a:lnTo>
                  <a:lnTo>
                    <a:pt x="1696" y="366"/>
                  </a:lnTo>
                  <a:lnTo>
                    <a:pt x="1697" y="369"/>
                  </a:lnTo>
                  <a:lnTo>
                    <a:pt x="1696" y="373"/>
                  </a:lnTo>
                  <a:lnTo>
                    <a:pt x="1692" y="378"/>
                  </a:lnTo>
                  <a:lnTo>
                    <a:pt x="1685" y="384"/>
                  </a:lnTo>
                  <a:lnTo>
                    <a:pt x="1676" y="389"/>
                  </a:lnTo>
                  <a:lnTo>
                    <a:pt x="1665" y="395"/>
                  </a:lnTo>
                  <a:lnTo>
                    <a:pt x="1654" y="400"/>
                  </a:lnTo>
                  <a:lnTo>
                    <a:pt x="1641" y="406"/>
                  </a:lnTo>
                  <a:lnTo>
                    <a:pt x="1626" y="411"/>
                  </a:lnTo>
                  <a:lnTo>
                    <a:pt x="1594" y="422"/>
                  </a:lnTo>
                  <a:lnTo>
                    <a:pt x="1569" y="432"/>
                  </a:lnTo>
                  <a:lnTo>
                    <a:pt x="1560" y="437"/>
                  </a:lnTo>
                  <a:lnTo>
                    <a:pt x="1550" y="441"/>
                  </a:lnTo>
                  <a:lnTo>
                    <a:pt x="1543" y="446"/>
                  </a:lnTo>
                  <a:lnTo>
                    <a:pt x="1536" y="451"/>
                  </a:lnTo>
                  <a:lnTo>
                    <a:pt x="1532" y="457"/>
                  </a:lnTo>
                  <a:lnTo>
                    <a:pt x="1528" y="461"/>
                  </a:lnTo>
                  <a:lnTo>
                    <a:pt x="1525" y="468"/>
                  </a:lnTo>
                  <a:lnTo>
                    <a:pt x="1522" y="473"/>
                  </a:lnTo>
                  <a:lnTo>
                    <a:pt x="1521" y="487"/>
                  </a:lnTo>
                  <a:lnTo>
                    <a:pt x="1522" y="505"/>
                  </a:lnTo>
                  <a:lnTo>
                    <a:pt x="1522" y="517"/>
                  </a:lnTo>
                  <a:lnTo>
                    <a:pt x="1522" y="527"/>
                  </a:lnTo>
                  <a:lnTo>
                    <a:pt x="1521" y="536"/>
                  </a:lnTo>
                  <a:lnTo>
                    <a:pt x="1516" y="543"/>
                  </a:lnTo>
                  <a:lnTo>
                    <a:pt x="1509" y="549"/>
                  </a:lnTo>
                  <a:lnTo>
                    <a:pt x="1499" y="554"/>
                  </a:lnTo>
                  <a:lnTo>
                    <a:pt x="1485" y="560"/>
                  </a:lnTo>
                  <a:lnTo>
                    <a:pt x="1467" y="567"/>
                  </a:lnTo>
                  <a:lnTo>
                    <a:pt x="1455" y="572"/>
                  </a:lnTo>
                  <a:lnTo>
                    <a:pt x="1443" y="578"/>
                  </a:lnTo>
                  <a:lnTo>
                    <a:pt x="1432" y="584"/>
                  </a:lnTo>
                  <a:lnTo>
                    <a:pt x="1421" y="590"/>
                  </a:lnTo>
                  <a:lnTo>
                    <a:pt x="1411" y="597"/>
                  </a:lnTo>
                  <a:lnTo>
                    <a:pt x="1403" y="604"/>
                  </a:lnTo>
                  <a:lnTo>
                    <a:pt x="1396" y="610"/>
                  </a:lnTo>
                  <a:lnTo>
                    <a:pt x="1392" y="616"/>
                  </a:lnTo>
                  <a:lnTo>
                    <a:pt x="1377" y="638"/>
                  </a:lnTo>
                  <a:lnTo>
                    <a:pt x="1345" y="679"/>
                  </a:lnTo>
                  <a:lnTo>
                    <a:pt x="1302" y="733"/>
                  </a:lnTo>
                  <a:lnTo>
                    <a:pt x="1253" y="793"/>
                  </a:lnTo>
                  <a:lnTo>
                    <a:pt x="1203" y="852"/>
                  </a:lnTo>
                  <a:lnTo>
                    <a:pt x="1161" y="906"/>
                  </a:lnTo>
                  <a:lnTo>
                    <a:pt x="1128" y="946"/>
                  </a:lnTo>
                  <a:lnTo>
                    <a:pt x="1111" y="967"/>
                  </a:lnTo>
                  <a:lnTo>
                    <a:pt x="1106" y="975"/>
                  </a:lnTo>
                  <a:lnTo>
                    <a:pt x="1103" y="982"/>
                  </a:lnTo>
                  <a:lnTo>
                    <a:pt x="1102" y="990"/>
                  </a:lnTo>
                  <a:lnTo>
                    <a:pt x="1102" y="1000"/>
                  </a:lnTo>
                  <a:lnTo>
                    <a:pt x="1104" y="1012"/>
                  </a:lnTo>
                  <a:lnTo>
                    <a:pt x="1109" y="1027"/>
                  </a:lnTo>
                  <a:lnTo>
                    <a:pt x="1115" y="1045"/>
                  </a:lnTo>
                  <a:lnTo>
                    <a:pt x="1125" y="1067"/>
                  </a:lnTo>
                  <a:lnTo>
                    <a:pt x="1136" y="1094"/>
                  </a:lnTo>
                  <a:lnTo>
                    <a:pt x="1143" y="1119"/>
                  </a:lnTo>
                  <a:lnTo>
                    <a:pt x="1146" y="1130"/>
                  </a:lnTo>
                  <a:lnTo>
                    <a:pt x="1147" y="1141"/>
                  </a:lnTo>
                  <a:lnTo>
                    <a:pt x="1147" y="1152"/>
                  </a:lnTo>
                  <a:lnTo>
                    <a:pt x="1147" y="1165"/>
                  </a:lnTo>
                  <a:lnTo>
                    <a:pt x="1146" y="1177"/>
                  </a:lnTo>
                  <a:lnTo>
                    <a:pt x="1143" y="1191"/>
                  </a:lnTo>
                  <a:lnTo>
                    <a:pt x="1139" y="1204"/>
                  </a:lnTo>
                  <a:lnTo>
                    <a:pt x="1133" y="1221"/>
                  </a:lnTo>
                  <a:lnTo>
                    <a:pt x="1121" y="1259"/>
                  </a:lnTo>
                  <a:lnTo>
                    <a:pt x="1103" y="1306"/>
                  </a:lnTo>
                  <a:lnTo>
                    <a:pt x="1078" y="1369"/>
                  </a:lnTo>
                  <a:lnTo>
                    <a:pt x="1129" y="1452"/>
                  </a:lnTo>
                  <a:lnTo>
                    <a:pt x="1180" y="1534"/>
                  </a:lnTo>
                  <a:lnTo>
                    <a:pt x="1139" y="1704"/>
                  </a:lnTo>
                  <a:lnTo>
                    <a:pt x="1096" y="1874"/>
                  </a:lnTo>
                  <a:lnTo>
                    <a:pt x="1118" y="2065"/>
                  </a:lnTo>
                  <a:lnTo>
                    <a:pt x="1140" y="2258"/>
                  </a:lnTo>
                  <a:lnTo>
                    <a:pt x="1077" y="2553"/>
                  </a:lnTo>
                  <a:lnTo>
                    <a:pt x="1065" y="2612"/>
                  </a:lnTo>
                  <a:lnTo>
                    <a:pt x="1052" y="2669"/>
                  </a:lnTo>
                  <a:lnTo>
                    <a:pt x="1043" y="2720"/>
                  </a:lnTo>
                  <a:lnTo>
                    <a:pt x="1034" y="2765"/>
                  </a:lnTo>
                  <a:lnTo>
                    <a:pt x="1027" y="2803"/>
                  </a:lnTo>
                  <a:lnTo>
                    <a:pt x="1023" y="2834"/>
                  </a:lnTo>
                  <a:lnTo>
                    <a:pt x="1021" y="2853"/>
                  </a:lnTo>
                  <a:lnTo>
                    <a:pt x="1021" y="2861"/>
                  </a:lnTo>
                  <a:lnTo>
                    <a:pt x="1023" y="2864"/>
                  </a:lnTo>
                  <a:lnTo>
                    <a:pt x="1029" y="2867"/>
                  </a:lnTo>
                  <a:lnTo>
                    <a:pt x="1036" y="2868"/>
                  </a:lnTo>
                  <a:lnTo>
                    <a:pt x="1044" y="2871"/>
                  </a:lnTo>
                  <a:lnTo>
                    <a:pt x="1065" y="2874"/>
                  </a:lnTo>
                  <a:lnTo>
                    <a:pt x="1088" y="2875"/>
                  </a:lnTo>
                  <a:lnTo>
                    <a:pt x="1104" y="2875"/>
                  </a:lnTo>
                  <a:lnTo>
                    <a:pt x="1121" y="2872"/>
                  </a:lnTo>
                  <a:lnTo>
                    <a:pt x="1137" y="2868"/>
                  </a:lnTo>
                  <a:lnTo>
                    <a:pt x="1154" y="2863"/>
                  </a:lnTo>
                  <a:lnTo>
                    <a:pt x="1170" y="2854"/>
                  </a:lnTo>
                  <a:lnTo>
                    <a:pt x="1190" y="2843"/>
                  </a:lnTo>
                  <a:lnTo>
                    <a:pt x="1212" y="2831"/>
                  </a:lnTo>
                  <a:lnTo>
                    <a:pt x="1236" y="2813"/>
                  </a:lnTo>
                  <a:lnTo>
                    <a:pt x="1274" y="2790"/>
                  </a:lnTo>
                  <a:lnTo>
                    <a:pt x="1305" y="2770"/>
                  </a:lnTo>
                  <a:lnTo>
                    <a:pt x="1329" y="2757"/>
                  </a:lnTo>
                  <a:lnTo>
                    <a:pt x="1341" y="2753"/>
                  </a:lnTo>
                  <a:lnTo>
                    <a:pt x="1345" y="2754"/>
                  </a:lnTo>
                  <a:lnTo>
                    <a:pt x="1351" y="2758"/>
                  </a:lnTo>
                  <a:lnTo>
                    <a:pt x="1357" y="2764"/>
                  </a:lnTo>
                  <a:lnTo>
                    <a:pt x="1367" y="2772"/>
                  </a:lnTo>
                  <a:lnTo>
                    <a:pt x="1389" y="2794"/>
                  </a:lnTo>
                  <a:lnTo>
                    <a:pt x="1412" y="2820"/>
                  </a:lnTo>
                  <a:lnTo>
                    <a:pt x="1437" y="2847"/>
                  </a:lnTo>
                  <a:lnTo>
                    <a:pt x="1459" y="2867"/>
                  </a:lnTo>
                  <a:lnTo>
                    <a:pt x="1469" y="2875"/>
                  </a:lnTo>
                  <a:lnTo>
                    <a:pt x="1477" y="2880"/>
                  </a:lnTo>
                  <a:lnTo>
                    <a:pt x="1485" y="2885"/>
                  </a:lnTo>
                  <a:lnTo>
                    <a:pt x="1494" y="2887"/>
                  </a:lnTo>
                  <a:lnTo>
                    <a:pt x="1500" y="2889"/>
                  </a:lnTo>
                  <a:lnTo>
                    <a:pt x="1506" y="2887"/>
                  </a:lnTo>
                  <a:lnTo>
                    <a:pt x="1511" y="2885"/>
                  </a:lnTo>
                  <a:lnTo>
                    <a:pt x="1516" y="2880"/>
                  </a:lnTo>
                  <a:lnTo>
                    <a:pt x="1518" y="2875"/>
                  </a:lnTo>
                  <a:lnTo>
                    <a:pt x="1520" y="2868"/>
                  </a:lnTo>
                  <a:lnTo>
                    <a:pt x="1521" y="2858"/>
                  </a:lnTo>
                  <a:lnTo>
                    <a:pt x="1522" y="2847"/>
                  </a:lnTo>
                  <a:lnTo>
                    <a:pt x="1520" y="2834"/>
                  </a:lnTo>
                  <a:lnTo>
                    <a:pt x="1514" y="2810"/>
                  </a:lnTo>
                  <a:lnTo>
                    <a:pt x="1511" y="2802"/>
                  </a:lnTo>
                  <a:lnTo>
                    <a:pt x="1511" y="2795"/>
                  </a:lnTo>
                  <a:lnTo>
                    <a:pt x="1511" y="2790"/>
                  </a:lnTo>
                  <a:lnTo>
                    <a:pt x="1513" y="2783"/>
                  </a:lnTo>
                  <a:lnTo>
                    <a:pt x="1516" y="2779"/>
                  </a:lnTo>
                  <a:lnTo>
                    <a:pt x="1521" y="2773"/>
                  </a:lnTo>
                  <a:lnTo>
                    <a:pt x="1527" y="2769"/>
                  </a:lnTo>
                  <a:lnTo>
                    <a:pt x="1533" y="2765"/>
                  </a:lnTo>
                  <a:lnTo>
                    <a:pt x="1540" y="2761"/>
                  </a:lnTo>
                  <a:lnTo>
                    <a:pt x="1547" y="2759"/>
                  </a:lnTo>
                  <a:lnTo>
                    <a:pt x="1553" y="2758"/>
                  </a:lnTo>
                  <a:lnTo>
                    <a:pt x="1558" y="2757"/>
                  </a:lnTo>
                  <a:lnTo>
                    <a:pt x="1564" y="2758"/>
                  </a:lnTo>
                  <a:lnTo>
                    <a:pt x="1569" y="2759"/>
                  </a:lnTo>
                  <a:lnTo>
                    <a:pt x="1575" y="2762"/>
                  </a:lnTo>
                  <a:lnTo>
                    <a:pt x="1579" y="2766"/>
                  </a:lnTo>
                  <a:lnTo>
                    <a:pt x="1583" y="2772"/>
                  </a:lnTo>
                  <a:lnTo>
                    <a:pt x="1588" y="2779"/>
                  </a:lnTo>
                  <a:lnTo>
                    <a:pt x="1593" y="2786"/>
                  </a:lnTo>
                  <a:lnTo>
                    <a:pt x="1597" y="2795"/>
                  </a:lnTo>
                  <a:lnTo>
                    <a:pt x="1605" y="2816"/>
                  </a:lnTo>
                  <a:lnTo>
                    <a:pt x="1613" y="2843"/>
                  </a:lnTo>
                  <a:lnTo>
                    <a:pt x="1617" y="2858"/>
                  </a:lnTo>
                  <a:lnTo>
                    <a:pt x="1621" y="2869"/>
                  </a:lnTo>
                  <a:lnTo>
                    <a:pt x="1627" y="2880"/>
                  </a:lnTo>
                  <a:lnTo>
                    <a:pt x="1631" y="2889"/>
                  </a:lnTo>
                  <a:lnTo>
                    <a:pt x="1637" y="2894"/>
                  </a:lnTo>
                  <a:lnTo>
                    <a:pt x="1642" y="2898"/>
                  </a:lnTo>
                  <a:lnTo>
                    <a:pt x="1648" y="2901"/>
                  </a:lnTo>
                  <a:lnTo>
                    <a:pt x="1654" y="2902"/>
                  </a:lnTo>
                  <a:lnTo>
                    <a:pt x="1660" y="2901"/>
                  </a:lnTo>
                  <a:lnTo>
                    <a:pt x="1668" y="2897"/>
                  </a:lnTo>
                  <a:lnTo>
                    <a:pt x="1678" y="2890"/>
                  </a:lnTo>
                  <a:lnTo>
                    <a:pt x="1689" y="2882"/>
                  </a:lnTo>
                  <a:lnTo>
                    <a:pt x="1714" y="2861"/>
                  </a:lnTo>
                  <a:lnTo>
                    <a:pt x="1740" y="2836"/>
                  </a:lnTo>
                  <a:lnTo>
                    <a:pt x="1764" y="2810"/>
                  </a:lnTo>
                  <a:lnTo>
                    <a:pt x="1786" y="2786"/>
                  </a:lnTo>
                  <a:lnTo>
                    <a:pt x="1795" y="2775"/>
                  </a:lnTo>
                  <a:lnTo>
                    <a:pt x="1800" y="2765"/>
                  </a:lnTo>
                  <a:lnTo>
                    <a:pt x="1804" y="2757"/>
                  </a:lnTo>
                  <a:lnTo>
                    <a:pt x="1806" y="2751"/>
                  </a:lnTo>
                  <a:lnTo>
                    <a:pt x="1803" y="2739"/>
                  </a:lnTo>
                  <a:lnTo>
                    <a:pt x="1793" y="2717"/>
                  </a:lnTo>
                  <a:lnTo>
                    <a:pt x="1780" y="2689"/>
                  </a:lnTo>
                  <a:lnTo>
                    <a:pt x="1762" y="2659"/>
                  </a:lnTo>
                  <a:lnTo>
                    <a:pt x="1720" y="2585"/>
                  </a:lnTo>
                  <a:lnTo>
                    <a:pt x="1777" y="2530"/>
                  </a:lnTo>
                  <a:lnTo>
                    <a:pt x="1796" y="2513"/>
                  </a:lnTo>
                  <a:lnTo>
                    <a:pt x="1811" y="2500"/>
                  </a:lnTo>
                  <a:lnTo>
                    <a:pt x="1824" y="2491"/>
                  </a:lnTo>
                  <a:lnTo>
                    <a:pt x="1836" y="2485"/>
                  </a:lnTo>
                  <a:lnTo>
                    <a:pt x="1848" y="2482"/>
                  </a:lnTo>
                  <a:lnTo>
                    <a:pt x="1862" y="2482"/>
                  </a:lnTo>
                  <a:lnTo>
                    <a:pt x="1879" y="2482"/>
                  </a:lnTo>
                  <a:lnTo>
                    <a:pt x="1899" y="2485"/>
                  </a:lnTo>
                  <a:lnTo>
                    <a:pt x="1934" y="2489"/>
                  </a:lnTo>
                  <a:lnTo>
                    <a:pt x="1982" y="2493"/>
                  </a:lnTo>
                  <a:lnTo>
                    <a:pt x="2035" y="2497"/>
                  </a:lnTo>
                  <a:lnTo>
                    <a:pt x="2090" y="2501"/>
                  </a:lnTo>
                  <a:lnTo>
                    <a:pt x="2134" y="2504"/>
                  </a:lnTo>
                  <a:lnTo>
                    <a:pt x="2167" y="2507"/>
                  </a:lnTo>
                  <a:lnTo>
                    <a:pt x="2180" y="2508"/>
                  </a:lnTo>
                  <a:lnTo>
                    <a:pt x="2191" y="2511"/>
                  </a:lnTo>
                  <a:lnTo>
                    <a:pt x="2199" y="2513"/>
                  </a:lnTo>
                  <a:lnTo>
                    <a:pt x="2206" y="2518"/>
                  </a:lnTo>
                  <a:lnTo>
                    <a:pt x="2211" y="2522"/>
                  </a:lnTo>
                  <a:lnTo>
                    <a:pt x="2217" y="2527"/>
                  </a:lnTo>
                  <a:lnTo>
                    <a:pt x="2219" y="2534"/>
                  </a:lnTo>
                  <a:lnTo>
                    <a:pt x="2222" y="2544"/>
                  </a:lnTo>
                  <a:lnTo>
                    <a:pt x="2228" y="2564"/>
                  </a:lnTo>
                  <a:lnTo>
                    <a:pt x="2232" y="2593"/>
                  </a:lnTo>
                  <a:lnTo>
                    <a:pt x="2235" y="2601"/>
                  </a:lnTo>
                  <a:lnTo>
                    <a:pt x="2241" y="2610"/>
                  </a:lnTo>
                  <a:lnTo>
                    <a:pt x="2251" y="2619"/>
                  </a:lnTo>
                  <a:lnTo>
                    <a:pt x="2265" y="2630"/>
                  </a:lnTo>
                  <a:lnTo>
                    <a:pt x="2283" y="2641"/>
                  </a:lnTo>
                  <a:lnTo>
                    <a:pt x="2302" y="2655"/>
                  </a:lnTo>
                  <a:lnTo>
                    <a:pt x="2325" y="2669"/>
                  </a:lnTo>
                  <a:lnTo>
                    <a:pt x="2351" y="2684"/>
                  </a:lnTo>
                  <a:lnTo>
                    <a:pt x="2468" y="2748"/>
                  </a:lnTo>
                  <a:lnTo>
                    <a:pt x="2490" y="2856"/>
                  </a:lnTo>
                  <a:lnTo>
                    <a:pt x="2499" y="2887"/>
                  </a:lnTo>
                  <a:lnTo>
                    <a:pt x="2507" y="2919"/>
                  </a:lnTo>
                  <a:lnTo>
                    <a:pt x="2515" y="2951"/>
                  </a:lnTo>
                  <a:lnTo>
                    <a:pt x="2526" y="2982"/>
                  </a:lnTo>
                  <a:lnTo>
                    <a:pt x="2537" y="3012"/>
                  </a:lnTo>
                  <a:lnTo>
                    <a:pt x="2549" y="3043"/>
                  </a:lnTo>
                  <a:lnTo>
                    <a:pt x="2563" y="3073"/>
                  </a:lnTo>
                  <a:lnTo>
                    <a:pt x="2578" y="3103"/>
                  </a:lnTo>
                  <a:lnTo>
                    <a:pt x="2593" y="3132"/>
                  </a:lnTo>
                  <a:lnTo>
                    <a:pt x="2611" y="3162"/>
                  </a:lnTo>
                  <a:lnTo>
                    <a:pt x="2629" y="3191"/>
                  </a:lnTo>
                  <a:lnTo>
                    <a:pt x="2648" y="3220"/>
                  </a:lnTo>
                  <a:lnTo>
                    <a:pt x="2668" y="3249"/>
                  </a:lnTo>
                  <a:lnTo>
                    <a:pt x="2690" y="3278"/>
                  </a:lnTo>
                  <a:lnTo>
                    <a:pt x="2712" y="3305"/>
                  </a:lnTo>
                  <a:lnTo>
                    <a:pt x="2735" y="3334"/>
                  </a:lnTo>
                  <a:lnTo>
                    <a:pt x="2760" y="3363"/>
                  </a:lnTo>
                  <a:lnTo>
                    <a:pt x="2786" y="3396"/>
                  </a:lnTo>
                  <a:lnTo>
                    <a:pt x="2813" y="3433"/>
                  </a:lnTo>
                  <a:lnTo>
                    <a:pt x="2842" y="3472"/>
                  </a:lnTo>
                  <a:lnTo>
                    <a:pt x="2870" y="3512"/>
                  </a:lnTo>
                  <a:lnTo>
                    <a:pt x="2896" y="3550"/>
                  </a:lnTo>
                  <a:lnTo>
                    <a:pt x="2921" y="3589"/>
                  </a:lnTo>
                  <a:lnTo>
                    <a:pt x="2941" y="3623"/>
                  </a:lnTo>
                  <a:lnTo>
                    <a:pt x="3039" y="3781"/>
                  </a:lnTo>
                  <a:lnTo>
                    <a:pt x="3049" y="3972"/>
                  </a:lnTo>
                  <a:lnTo>
                    <a:pt x="3051" y="4048"/>
                  </a:lnTo>
                  <a:lnTo>
                    <a:pt x="3051" y="4112"/>
                  </a:lnTo>
                  <a:lnTo>
                    <a:pt x="3051" y="4137"/>
                  </a:lnTo>
                  <a:lnTo>
                    <a:pt x="3050" y="4158"/>
                  </a:lnTo>
                  <a:lnTo>
                    <a:pt x="3049" y="4172"/>
                  </a:lnTo>
                  <a:lnTo>
                    <a:pt x="3047" y="4177"/>
                  </a:lnTo>
                  <a:lnTo>
                    <a:pt x="3043" y="4180"/>
                  </a:lnTo>
                  <a:lnTo>
                    <a:pt x="3040" y="4181"/>
                  </a:lnTo>
                  <a:lnTo>
                    <a:pt x="3036" y="4181"/>
                  </a:lnTo>
                  <a:lnTo>
                    <a:pt x="3032" y="4181"/>
                  </a:lnTo>
                  <a:lnTo>
                    <a:pt x="3024" y="4177"/>
                  </a:lnTo>
                  <a:lnTo>
                    <a:pt x="3014" y="4172"/>
                  </a:lnTo>
                  <a:lnTo>
                    <a:pt x="3006" y="4163"/>
                  </a:lnTo>
                  <a:lnTo>
                    <a:pt x="2999" y="4152"/>
                  </a:lnTo>
                  <a:lnTo>
                    <a:pt x="2996" y="4147"/>
                  </a:lnTo>
                  <a:lnTo>
                    <a:pt x="2995" y="4141"/>
                  </a:lnTo>
                  <a:lnTo>
                    <a:pt x="2994" y="4136"/>
                  </a:lnTo>
                  <a:lnTo>
                    <a:pt x="2994" y="4129"/>
                  </a:lnTo>
                  <a:lnTo>
                    <a:pt x="2992" y="4125"/>
                  </a:lnTo>
                  <a:lnTo>
                    <a:pt x="2987" y="4117"/>
                  </a:lnTo>
                  <a:lnTo>
                    <a:pt x="2980" y="4108"/>
                  </a:lnTo>
                  <a:lnTo>
                    <a:pt x="2972" y="4099"/>
                  </a:lnTo>
                  <a:lnTo>
                    <a:pt x="2948" y="4077"/>
                  </a:lnTo>
                  <a:lnTo>
                    <a:pt x="2921" y="4053"/>
                  </a:lnTo>
                  <a:lnTo>
                    <a:pt x="2892" y="4031"/>
                  </a:lnTo>
                  <a:lnTo>
                    <a:pt x="2866" y="4012"/>
                  </a:lnTo>
                  <a:lnTo>
                    <a:pt x="2853" y="4005"/>
                  </a:lnTo>
                  <a:lnTo>
                    <a:pt x="2844" y="4000"/>
                  </a:lnTo>
                  <a:lnTo>
                    <a:pt x="2834" y="3996"/>
                  </a:lnTo>
                  <a:lnTo>
                    <a:pt x="2829" y="3994"/>
                  </a:lnTo>
                  <a:lnTo>
                    <a:pt x="2823" y="3997"/>
                  </a:lnTo>
                  <a:lnTo>
                    <a:pt x="2816" y="4002"/>
                  </a:lnTo>
                  <a:lnTo>
                    <a:pt x="2807" y="4012"/>
                  </a:lnTo>
                  <a:lnTo>
                    <a:pt x="2796" y="4023"/>
                  </a:lnTo>
                  <a:lnTo>
                    <a:pt x="2772" y="4055"/>
                  </a:lnTo>
                  <a:lnTo>
                    <a:pt x="2746" y="4089"/>
                  </a:lnTo>
                  <a:lnTo>
                    <a:pt x="2721" y="4126"/>
                  </a:lnTo>
                  <a:lnTo>
                    <a:pt x="2701" y="4161"/>
                  </a:lnTo>
                  <a:lnTo>
                    <a:pt x="2694" y="4176"/>
                  </a:lnTo>
                  <a:lnTo>
                    <a:pt x="2687" y="4188"/>
                  </a:lnTo>
                  <a:lnTo>
                    <a:pt x="2684" y="4198"/>
                  </a:lnTo>
                  <a:lnTo>
                    <a:pt x="2683" y="4205"/>
                  </a:lnTo>
                  <a:lnTo>
                    <a:pt x="2686" y="4211"/>
                  </a:lnTo>
                  <a:lnTo>
                    <a:pt x="2688" y="4218"/>
                  </a:lnTo>
                  <a:lnTo>
                    <a:pt x="2694" y="4225"/>
                  </a:lnTo>
                  <a:lnTo>
                    <a:pt x="2701" y="4233"/>
                  </a:lnTo>
                  <a:lnTo>
                    <a:pt x="2709" y="4240"/>
                  </a:lnTo>
                  <a:lnTo>
                    <a:pt x="2719" y="4249"/>
                  </a:lnTo>
                  <a:lnTo>
                    <a:pt x="2728" y="4255"/>
                  </a:lnTo>
                  <a:lnTo>
                    <a:pt x="2739" y="4262"/>
                  </a:lnTo>
                  <a:lnTo>
                    <a:pt x="2754" y="4269"/>
                  </a:lnTo>
                  <a:lnTo>
                    <a:pt x="2768" y="4276"/>
                  </a:lnTo>
                  <a:lnTo>
                    <a:pt x="2779" y="4280"/>
                  </a:lnTo>
                  <a:lnTo>
                    <a:pt x="2790" y="4283"/>
                  </a:lnTo>
                  <a:lnTo>
                    <a:pt x="2801" y="4284"/>
                  </a:lnTo>
                  <a:lnTo>
                    <a:pt x="2812" y="4284"/>
                  </a:lnTo>
                  <a:lnTo>
                    <a:pt x="2823" y="4283"/>
                  </a:lnTo>
                  <a:lnTo>
                    <a:pt x="2835" y="4280"/>
                  </a:lnTo>
                  <a:lnTo>
                    <a:pt x="2852" y="4275"/>
                  </a:lnTo>
                  <a:lnTo>
                    <a:pt x="2866" y="4271"/>
                  </a:lnTo>
                  <a:lnTo>
                    <a:pt x="2877" y="4268"/>
                  </a:lnTo>
                  <a:lnTo>
                    <a:pt x="2881" y="4268"/>
                  </a:lnTo>
                  <a:lnTo>
                    <a:pt x="2882" y="4273"/>
                  </a:lnTo>
                  <a:lnTo>
                    <a:pt x="2884" y="4291"/>
                  </a:lnTo>
                  <a:lnTo>
                    <a:pt x="2884" y="4317"/>
                  </a:lnTo>
                  <a:lnTo>
                    <a:pt x="2884" y="4349"/>
                  </a:lnTo>
                  <a:lnTo>
                    <a:pt x="2884" y="4431"/>
                  </a:lnTo>
                  <a:lnTo>
                    <a:pt x="2842" y="4431"/>
                  </a:lnTo>
                  <a:lnTo>
                    <a:pt x="2824" y="4433"/>
                  </a:lnTo>
                  <a:lnTo>
                    <a:pt x="2805" y="4436"/>
                  </a:lnTo>
                  <a:lnTo>
                    <a:pt x="2787" y="4440"/>
                  </a:lnTo>
                  <a:lnTo>
                    <a:pt x="2774" y="4445"/>
                  </a:lnTo>
                  <a:lnTo>
                    <a:pt x="2765" y="4451"/>
                  </a:lnTo>
                  <a:lnTo>
                    <a:pt x="2760" y="4455"/>
                  </a:lnTo>
                  <a:lnTo>
                    <a:pt x="2757" y="4458"/>
                  </a:lnTo>
                  <a:lnTo>
                    <a:pt x="2756" y="4460"/>
                  </a:lnTo>
                  <a:lnTo>
                    <a:pt x="2756" y="4464"/>
                  </a:lnTo>
                  <a:lnTo>
                    <a:pt x="2756" y="4469"/>
                  </a:lnTo>
                  <a:lnTo>
                    <a:pt x="2760" y="4480"/>
                  </a:lnTo>
                  <a:lnTo>
                    <a:pt x="2765" y="4493"/>
                  </a:lnTo>
                  <a:lnTo>
                    <a:pt x="2776" y="4511"/>
                  </a:lnTo>
                  <a:lnTo>
                    <a:pt x="2790" y="4536"/>
                  </a:lnTo>
                  <a:lnTo>
                    <a:pt x="2834" y="4613"/>
                  </a:lnTo>
                  <a:lnTo>
                    <a:pt x="2778" y="4665"/>
                  </a:lnTo>
                  <a:lnTo>
                    <a:pt x="2758" y="4682"/>
                  </a:lnTo>
                  <a:lnTo>
                    <a:pt x="2743" y="4695"/>
                  </a:lnTo>
                  <a:lnTo>
                    <a:pt x="2736" y="4700"/>
                  </a:lnTo>
                  <a:lnTo>
                    <a:pt x="2730" y="4704"/>
                  </a:lnTo>
                  <a:lnTo>
                    <a:pt x="2723" y="4708"/>
                  </a:lnTo>
                  <a:lnTo>
                    <a:pt x="2714" y="4711"/>
                  </a:lnTo>
                  <a:lnTo>
                    <a:pt x="2698" y="4715"/>
                  </a:lnTo>
                  <a:lnTo>
                    <a:pt x="2676" y="4717"/>
                  </a:lnTo>
                  <a:lnTo>
                    <a:pt x="2648" y="4717"/>
                  </a:lnTo>
                  <a:lnTo>
                    <a:pt x="2613" y="4717"/>
                  </a:lnTo>
                  <a:lnTo>
                    <a:pt x="2503" y="4717"/>
                  </a:lnTo>
                  <a:lnTo>
                    <a:pt x="2455" y="4793"/>
                  </a:lnTo>
                  <a:lnTo>
                    <a:pt x="2437" y="4821"/>
                  </a:lnTo>
                  <a:lnTo>
                    <a:pt x="2424" y="4843"/>
                  </a:lnTo>
                  <a:lnTo>
                    <a:pt x="2416" y="4862"/>
                  </a:lnTo>
                  <a:lnTo>
                    <a:pt x="2411" y="4877"/>
                  </a:lnTo>
                  <a:lnTo>
                    <a:pt x="2409" y="4884"/>
                  </a:lnTo>
                  <a:lnTo>
                    <a:pt x="2408" y="4889"/>
                  </a:lnTo>
                  <a:lnTo>
                    <a:pt x="2408" y="4895"/>
                  </a:lnTo>
                  <a:lnTo>
                    <a:pt x="2409" y="4900"/>
                  </a:lnTo>
                  <a:lnTo>
                    <a:pt x="2415" y="4910"/>
                  </a:lnTo>
                  <a:lnTo>
                    <a:pt x="2422" y="4918"/>
                  </a:lnTo>
                  <a:lnTo>
                    <a:pt x="2426" y="4925"/>
                  </a:lnTo>
                  <a:lnTo>
                    <a:pt x="2428" y="4932"/>
                  </a:lnTo>
                  <a:lnTo>
                    <a:pt x="2430" y="4939"/>
                  </a:lnTo>
                  <a:lnTo>
                    <a:pt x="2428" y="4947"/>
                  </a:lnTo>
                  <a:lnTo>
                    <a:pt x="2426" y="4954"/>
                  </a:lnTo>
                  <a:lnTo>
                    <a:pt x="2420" y="4958"/>
                  </a:lnTo>
                  <a:lnTo>
                    <a:pt x="2415" y="4962"/>
                  </a:lnTo>
                  <a:lnTo>
                    <a:pt x="2408" y="4963"/>
                  </a:lnTo>
                  <a:lnTo>
                    <a:pt x="2405" y="4962"/>
                  </a:lnTo>
                  <a:lnTo>
                    <a:pt x="2401" y="4959"/>
                  </a:lnTo>
                  <a:lnTo>
                    <a:pt x="2397" y="4954"/>
                  </a:lnTo>
                  <a:lnTo>
                    <a:pt x="2393" y="4947"/>
                  </a:lnTo>
                  <a:lnTo>
                    <a:pt x="2383" y="4929"/>
                  </a:lnTo>
                  <a:lnTo>
                    <a:pt x="2373" y="490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91" name="Freeform 87"/>
            <p:cNvSpPr>
              <a:spLocks/>
            </p:cNvSpPr>
            <p:nvPr/>
          </p:nvSpPr>
          <p:spPr bwMode="auto">
            <a:xfrm>
              <a:off x="3333401" y="4960335"/>
              <a:ext cx="246935" cy="333706"/>
            </a:xfrm>
            <a:custGeom>
              <a:avLst/>
              <a:gdLst>
                <a:gd name="T0" fmla="*/ 733 w 2047"/>
                <a:gd name="T1" fmla="*/ 2667 h 2767"/>
                <a:gd name="T2" fmla="*/ 675 w 2047"/>
                <a:gd name="T3" fmla="*/ 2465 h 2767"/>
                <a:gd name="T4" fmla="*/ 557 w 2047"/>
                <a:gd name="T5" fmla="*/ 2396 h 2767"/>
                <a:gd name="T6" fmla="*/ 429 w 2047"/>
                <a:gd name="T7" fmla="*/ 2366 h 2767"/>
                <a:gd name="T8" fmla="*/ 324 w 2047"/>
                <a:gd name="T9" fmla="*/ 2428 h 2767"/>
                <a:gd name="T10" fmla="*/ 265 w 2047"/>
                <a:gd name="T11" fmla="*/ 2436 h 2767"/>
                <a:gd name="T12" fmla="*/ 229 w 2047"/>
                <a:gd name="T13" fmla="*/ 2318 h 2767"/>
                <a:gd name="T14" fmla="*/ 73 w 2047"/>
                <a:gd name="T15" fmla="*/ 2139 h 2767"/>
                <a:gd name="T16" fmla="*/ 4 w 2047"/>
                <a:gd name="T17" fmla="*/ 1985 h 2767"/>
                <a:gd name="T18" fmla="*/ 169 w 2047"/>
                <a:gd name="T19" fmla="*/ 1753 h 2767"/>
                <a:gd name="T20" fmla="*/ 168 w 2047"/>
                <a:gd name="T21" fmla="*/ 1693 h 2767"/>
                <a:gd name="T22" fmla="*/ 213 w 2047"/>
                <a:gd name="T23" fmla="*/ 1486 h 2767"/>
                <a:gd name="T24" fmla="*/ 313 w 2047"/>
                <a:gd name="T25" fmla="*/ 1478 h 2767"/>
                <a:gd name="T26" fmla="*/ 366 w 2047"/>
                <a:gd name="T27" fmla="*/ 1339 h 2767"/>
                <a:gd name="T28" fmla="*/ 470 w 2047"/>
                <a:gd name="T29" fmla="*/ 1198 h 2767"/>
                <a:gd name="T30" fmla="*/ 323 w 2047"/>
                <a:gd name="T31" fmla="*/ 919 h 2767"/>
                <a:gd name="T32" fmla="*/ 295 w 2047"/>
                <a:gd name="T33" fmla="*/ 856 h 2767"/>
                <a:gd name="T34" fmla="*/ 236 w 2047"/>
                <a:gd name="T35" fmla="*/ 794 h 2767"/>
                <a:gd name="T36" fmla="*/ 247 w 2047"/>
                <a:gd name="T37" fmla="*/ 694 h 2767"/>
                <a:gd name="T38" fmla="*/ 179 w 2047"/>
                <a:gd name="T39" fmla="*/ 631 h 2767"/>
                <a:gd name="T40" fmla="*/ 302 w 2047"/>
                <a:gd name="T41" fmla="*/ 532 h 2767"/>
                <a:gd name="T42" fmla="*/ 382 w 2047"/>
                <a:gd name="T43" fmla="*/ 448 h 2767"/>
                <a:gd name="T44" fmla="*/ 455 w 2047"/>
                <a:gd name="T45" fmla="*/ 433 h 2767"/>
                <a:gd name="T46" fmla="*/ 502 w 2047"/>
                <a:gd name="T47" fmla="*/ 302 h 2767"/>
                <a:gd name="T48" fmla="*/ 480 w 2047"/>
                <a:gd name="T49" fmla="*/ 200 h 2767"/>
                <a:gd name="T50" fmla="*/ 496 w 2047"/>
                <a:gd name="T51" fmla="*/ 160 h 2767"/>
                <a:gd name="T52" fmla="*/ 546 w 2047"/>
                <a:gd name="T53" fmla="*/ 184 h 2767"/>
                <a:gd name="T54" fmla="*/ 861 w 2047"/>
                <a:gd name="T55" fmla="*/ 189 h 2767"/>
                <a:gd name="T56" fmla="*/ 997 w 2047"/>
                <a:gd name="T57" fmla="*/ 100 h 2767"/>
                <a:gd name="T58" fmla="*/ 1133 w 2047"/>
                <a:gd name="T59" fmla="*/ 64 h 2767"/>
                <a:gd name="T60" fmla="*/ 1239 w 2047"/>
                <a:gd name="T61" fmla="*/ 9 h 2767"/>
                <a:gd name="T62" fmla="*/ 1313 w 2047"/>
                <a:gd name="T63" fmla="*/ 17 h 2767"/>
                <a:gd name="T64" fmla="*/ 1401 w 2047"/>
                <a:gd name="T65" fmla="*/ 138 h 2767"/>
                <a:gd name="T66" fmla="*/ 1492 w 2047"/>
                <a:gd name="T67" fmla="*/ 169 h 2767"/>
                <a:gd name="T68" fmla="*/ 1558 w 2047"/>
                <a:gd name="T69" fmla="*/ 286 h 2767"/>
                <a:gd name="T70" fmla="*/ 1617 w 2047"/>
                <a:gd name="T71" fmla="*/ 363 h 2767"/>
                <a:gd name="T72" fmla="*/ 1702 w 2047"/>
                <a:gd name="T73" fmla="*/ 334 h 2767"/>
                <a:gd name="T74" fmla="*/ 1896 w 2047"/>
                <a:gd name="T75" fmla="*/ 495 h 2767"/>
                <a:gd name="T76" fmla="*/ 1973 w 2047"/>
                <a:gd name="T77" fmla="*/ 576 h 2767"/>
                <a:gd name="T78" fmla="*/ 2047 w 2047"/>
                <a:gd name="T79" fmla="*/ 922 h 2767"/>
                <a:gd name="T80" fmla="*/ 1958 w 2047"/>
                <a:gd name="T81" fmla="*/ 918 h 2767"/>
                <a:gd name="T82" fmla="*/ 1833 w 2047"/>
                <a:gd name="T83" fmla="*/ 818 h 2767"/>
                <a:gd name="T84" fmla="*/ 1756 w 2047"/>
                <a:gd name="T85" fmla="*/ 764 h 2767"/>
                <a:gd name="T86" fmla="*/ 1652 w 2047"/>
                <a:gd name="T87" fmla="*/ 885 h 2767"/>
                <a:gd name="T88" fmla="*/ 1509 w 2047"/>
                <a:gd name="T89" fmla="*/ 1124 h 2767"/>
                <a:gd name="T90" fmla="*/ 1657 w 2047"/>
                <a:gd name="T91" fmla="*/ 1637 h 2767"/>
                <a:gd name="T92" fmla="*/ 1776 w 2047"/>
                <a:gd name="T93" fmla="*/ 1904 h 2767"/>
                <a:gd name="T94" fmla="*/ 1841 w 2047"/>
                <a:gd name="T95" fmla="*/ 1945 h 2767"/>
                <a:gd name="T96" fmla="*/ 1927 w 2047"/>
                <a:gd name="T97" fmla="*/ 1897 h 2767"/>
                <a:gd name="T98" fmla="*/ 1926 w 2047"/>
                <a:gd name="T99" fmla="*/ 1931 h 2767"/>
                <a:gd name="T100" fmla="*/ 1801 w 2047"/>
                <a:gd name="T101" fmla="*/ 2120 h 2767"/>
                <a:gd name="T102" fmla="*/ 1714 w 2047"/>
                <a:gd name="T103" fmla="*/ 2406 h 2767"/>
                <a:gd name="T104" fmla="*/ 1665 w 2047"/>
                <a:gd name="T105" fmla="*/ 2428 h 2767"/>
                <a:gd name="T106" fmla="*/ 1635 w 2047"/>
                <a:gd name="T107" fmla="*/ 2395 h 2767"/>
                <a:gd name="T108" fmla="*/ 1647 w 2047"/>
                <a:gd name="T109" fmla="*/ 2289 h 2767"/>
                <a:gd name="T110" fmla="*/ 1580 w 2047"/>
                <a:gd name="T111" fmla="*/ 2267 h 2767"/>
                <a:gd name="T112" fmla="*/ 1279 w 2047"/>
                <a:gd name="T113" fmla="*/ 2439 h 2767"/>
                <a:gd name="T114" fmla="*/ 1254 w 2047"/>
                <a:gd name="T115" fmla="*/ 2529 h 2767"/>
                <a:gd name="T116" fmla="*/ 1274 w 2047"/>
                <a:gd name="T117" fmla="*/ 2648 h 2767"/>
                <a:gd name="T118" fmla="*/ 1182 w 2047"/>
                <a:gd name="T119" fmla="*/ 2693 h 2767"/>
                <a:gd name="T120" fmla="*/ 1145 w 2047"/>
                <a:gd name="T121" fmla="*/ 2710 h 2767"/>
                <a:gd name="T122" fmla="*/ 841 w 2047"/>
                <a:gd name="T123" fmla="*/ 2725 h 2767"/>
                <a:gd name="T124" fmla="*/ 744 w 2047"/>
                <a:gd name="T125" fmla="*/ 2767 h 2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47" h="2767">
                  <a:moveTo>
                    <a:pt x="720" y="2736"/>
                  </a:moveTo>
                  <a:lnTo>
                    <a:pt x="716" y="2726"/>
                  </a:lnTo>
                  <a:lnTo>
                    <a:pt x="715" y="2716"/>
                  </a:lnTo>
                  <a:lnTo>
                    <a:pt x="713" y="2708"/>
                  </a:lnTo>
                  <a:lnTo>
                    <a:pt x="715" y="2700"/>
                  </a:lnTo>
                  <a:lnTo>
                    <a:pt x="719" y="2690"/>
                  </a:lnTo>
                  <a:lnTo>
                    <a:pt x="724" y="2679"/>
                  </a:lnTo>
                  <a:lnTo>
                    <a:pt x="733" y="2667"/>
                  </a:lnTo>
                  <a:lnTo>
                    <a:pt x="744" y="2653"/>
                  </a:lnTo>
                  <a:lnTo>
                    <a:pt x="781" y="2604"/>
                  </a:lnTo>
                  <a:lnTo>
                    <a:pt x="731" y="2531"/>
                  </a:lnTo>
                  <a:lnTo>
                    <a:pt x="722" y="2516"/>
                  </a:lnTo>
                  <a:lnTo>
                    <a:pt x="711" y="2502"/>
                  </a:lnTo>
                  <a:lnTo>
                    <a:pt x="700" y="2490"/>
                  </a:lnTo>
                  <a:lnTo>
                    <a:pt x="687" y="2477"/>
                  </a:lnTo>
                  <a:lnTo>
                    <a:pt x="675" y="2465"/>
                  </a:lnTo>
                  <a:lnTo>
                    <a:pt x="663" y="2454"/>
                  </a:lnTo>
                  <a:lnTo>
                    <a:pt x="649" y="2443"/>
                  </a:lnTo>
                  <a:lnTo>
                    <a:pt x="634" y="2433"/>
                  </a:lnTo>
                  <a:lnTo>
                    <a:pt x="620" y="2425"/>
                  </a:lnTo>
                  <a:lnTo>
                    <a:pt x="605" y="2417"/>
                  </a:lnTo>
                  <a:lnTo>
                    <a:pt x="590" y="2408"/>
                  </a:lnTo>
                  <a:lnTo>
                    <a:pt x="573" y="2402"/>
                  </a:lnTo>
                  <a:lnTo>
                    <a:pt x="557" y="2396"/>
                  </a:lnTo>
                  <a:lnTo>
                    <a:pt x="540" y="2391"/>
                  </a:lnTo>
                  <a:lnTo>
                    <a:pt x="522" y="2385"/>
                  </a:lnTo>
                  <a:lnTo>
                    <a:pt x="504" y="2381"/>
                  </a:lnTo>
                  <a:lnTo>
                    <a:pt x="485" y="2377"/>
                  </a:lnTo>
                  <a:lnTo>
                    <a:pt x="465" y="2373"/>
                  </a:lnTo>
                  <a:lnTo>
                    <a:pt x="448" y="2369"/>
                  </a:lnTo>
                  <a:lnTo>
                    <a:pt x="436" y="2366"/>
                  </a:lnTo>
                  <a:lnTo>
                    <a:pt x="429" y="2366"/>
                  </a:lnTo>
                  <a:lnTo>
                    <a:pt x="422" y="2367"/>
                  </a:lnTo>
                  <a:lnTo>
                    <a:pt x="412" y="2371"/>
                  </a:lnTo>
                  <a:lnTo>
                    <a:pt x="401" y="2375"/>
                  </a:lnTo>
                  <a:lnTo>
                    <a:pt x="389" y="2382"/>
                  </a:lnTo>
                  <a:lnTo>
                    <a:pt x="377" y="2391"/>
                  </a:lnTo>
                  <a:lnTo>
                    <a:pt x="363" y="2399"/>
                  </a:lnTo>
                  <a:lnTo>
                    <a:pt x="350" y="2408"/>
                  </a:lnTo>
                  <a:lnTo>
                    <a:pt x="324" y="2428"/>
                  </a:lnTo>
                  <a:lnTo>
                    <a:pt x="301" y="2441"/>
                  </a:lnTo>
                  <a:lnTo>
                    <a:pt x="291" y="2446"/>
                  </a:lnTo>
                  <a:lnTo>
                    <a:pt x="283" y="2448"/>
                  </a:lnTo>
                  <a:lnTo>
                    <a:pt x="276" y="2450"/>
                  </a:lnTo>
                  <a:lnTo>
                    <a:pt x="272" y="2450"/>
                  </a:lnTo>
                  <a:lnTo>
                    <a:pt x="271" y="2447"/>
                  </a:lnTo>
                  <a:lnTo>
                    <a:pt x="268" y="2443"/>
                  </a:lnTo>
                  <a:lnTo>
                    <a:pt x="265" y="2436"/>
                  </a:lnTo>
                  <a:lnTo>
                    <a:pt x="264" y="2429"/>
                  </a:lnTo>
                  <a:lnTo>
                    <a:pt x="260" y="2413"/>
                  </a:lnTo>
                  <a:lnTo>
                    <a:pt x="258" y="2392"/>
                  </a:lnTo>
                  <a:lnTo>
                    <a:pt x="258" y="2378"/>
                  </a:lnTo>
                  <a:lnTo>
                    <a:pt x="256" y="2364"/>
                  </a:lnTo>
                  <a:lnTo>
                    <a:pt x="250" y="2351"/>
                  </a:lnTo>
                  <a:lnTo>
                    <a:pt x="242" y="2336"/>
                  </a:lnTo>
                  <a:lnTo>
                    <a:pt x="229" y="2318"/>
                  </a:lnTo>
                  <a:lnTo>
                    <a:pt x="213" y="2298"/>
                  </a:lnTo>
                  <a:lnTo>
                    <a:pt x="192" y="2275"/>
                  </a:lnTo>
                  <a:lnTo>
                    <a:pt x="165" y="2246"/>
                  </a:lnTo>
                  <a:lnTo>
                    <a:pt x="143" y="2223"/>
                  </a:lnTo>
                  <a:lnTo>
                    <a:pt x="124" y="2201"/>
                  </a:lnTo>
                  <a:lnTo>
                    <a:pt x="104" y="2180"/>
                  </a:lnTo>
                  <a:lnTo>
                    <a:pt x="88" y="2160"/>
                  </a:lnTo>
                  <a:lnTo>
                    <a:pt x="73" y="2139"/>
                  </a:lnTo>
                  <a:lnTo>
                    <a:pt x="60" y="2118"/>
                  </a:lnTo>
                  <a:lnTo>
                    <a:pt x="48" y="2099"/>
                  </a:lnTo>
                  <a:lnTo>
                    <a:pt x="37" y="2080"/>
                  </a:lnTo>
                  <a:lnTo>
                    <a:pt x="27" y="2061"/>
                  </a:lnTo>
                  <a:lnTo>
                    <a:pt x="20" y="2043"/>
                  </a:lnTo>
                  <a:lnTo>
                    <a:pt x="14" y="2023"/>
                  </a:lnTo>
                  <a:lnTo>
                    <a:pt x="8" y="2004"/>
                  </a:lnTo>
                  <a:lnTo>
                    <a:pt x="4" y="1985"/>
                  </a:lnTo>
                  <a:lnTo>
                    <a:pt x="1" y="1966"/>
                  </a:lnTo>
                  <a:lnTo>
                    <a:pt x="0" y="1945"/>
                  </a:lnTo>
                  <a:lnTo>
                    <a:pt x="0" y="1926"/>
                  </a:lnTo>
                  <a:lnTo>
                    <a:pt x="0" y="1845"/>
                  </a:lnTo>
                  <a:lnTo>
                    <a:pt x="89" y="1798"/>
                  </a:lnTo>
                  <a:lnTo>
                    <a:pt x="126" y="1780"/>
                  </a:lnTo>
                  <a:lnTo>
                    <a:pt x="157" y="1761"/>
                  </a:lnTo>
                  <a:lnTo>
                    <a:pt x="169" y="1753"/>
                  </a:lnTo>
                  <a:lnTo>
                    <a:pt x="179" y="1746"/>
                  </a:lnTo>
                  <a:lnTo>
                    <a:pt x="184" y="1740"/>
                  </a:lnTo>
                  <a:lnTo>
                    <a:pt x="188" y="1736"/>
                  </a:lnTo>
                  <a:lnTo>
                    <a:pt x="188" y="1731"/>
                  </a:lnTo>
                  <a:lnTo>
                    <a:pt x="185" y="1724"/>
                  </a:lnTo>
                  <a:lnTo>
                    <a:pt x="181" y="1715"/>
                  </a:lnTo>
                  <a:lnTo>
                    <a:pt x="176" y="1704"/>
                  </a:lnTo>
                  <a:lnTo>
                    <a:pt x="168" y="1693"/>
                  </a:lnTo>
                  <a:lnTo>
                    <a:pt x="159" y="1682"/>
                  </a:lnTo>
                  <a:lnTo>
                    <a:pt x="148" y="1670"/>
                  </a:lnTo>
                  <a:lnTo>
                    <a:pt x="137" y="1658"/>
                  </a:lnTo>
                  <a:lnTo>
                    <a:pt x="80" y="1600"/>
                  </a:lnTo>
                  <a:lnTo>
                    <a:pt x="159" y="1530"/>
                  </a:lnTo>
                  <a:lnTo>
                    <a:pt x="180" y="1512"/>
                  </a:lnTo>
                  <a:lnTo>
                    <a:pt x="198" y="1498"/>
                  </a:lnTo>
                  <a:lnTo>
                    <a:pt x="213" y="1486"/>
                  </a:lnTo>
                  <a:lnTo>
                    <a:pt x="227" y="1478"/>
                  </a:lnTo>
                  <a:lnTo>
                    <a:pt x="239" y="1471"/>
                  </a:lnTo>
                  <a:lnTo>
                    <a:pt x="249" y="1467"/>
                  </a:lnTo>
                  <a:lnTo>
                    <a:pt x="258" y="1465"/>
                  </a:lnTo>
                  <a:lnTo>
                    <a:pt x="265" y="1467"/>
                  </a:lnTo>
                  <a:lnTo>
                    <a:pt x="279" y="1471"/>
                  </a:lnTo>
                  <a:lnTo>
                    <a:pt x="295" y="1475"/>
                  </a:lnTo>
                  <a:lnTo>
                    <a:pt x="313" y="1478"/>
                  </a:lnTo>
                  <a:lnTo>
                    <a:pt x="330" y="1482"/>
                  </a:lnTo>
                  <a:lnTo>
                    <a:pt x="367" y="1490"/>
                  </a:lnTo>
                  <a:lnTo>
                    <a:pt x="359" y="1420"/>
                  </a:lnTo>
                  <a:lnTo>
                    <a:pt x="356" y="1398"/>
                  </a:lnTo>
                  <a:lnTo>
                    <a:pt x="356" y="1380"/>
                  </a:lnTo>
                  <a:lnTo>
                    <a:pt x="356" y="1365"/>
                  </a:lnTo>
                  <a:lnTo>
                    <a:pt x="360" y="1352"/>
                  </a:lnTo>
                  <a:lnTo>
                    <a:pt x="366" y="1339"/>
                  </a:lnTo>
                  <a:lnTo>
                    <a:pt x="375" y="1324"/>
                  </a:lnTo>
                  <a:lnTo>
                    <a:pt x="388" y="1307"/>
                  </a:lnTo>
                  <a:lnTo>
                    <a:pt x="405" y="1286"/>
                  </a:lnTo>
                  <a:lnTo>
                    <a:pt x="427" y="1259"/>
                  </a:lnTo>
                  <a:lnTo>
                    <a:pt x="447" y="1234"/>
                  </a:lnTo>
                  <a:lnTo>
                    <a:pt x="460" y="1215"/>
                  </a:lnTo>
                  <a:lnTo>
                    <a:pt x="469" y="1203"/>
                  </a:lnTo>
                  <a:lnTo>
                    <a:pt x="470" y="1198"/>
                  </a:lnTo>
                  <a:lnTo>
                    <a:pt x="467" y="1190"/>
                  </a:lnTo>
                  <a:lnTo>
                    <a:pt x="462" y="1181"/>
                  </a:lnTo>
                  <a:lnTo>
                    <a:pt x="454" y="1167"/>
                  </a:lnTo>
                  <a:lnTo>
                    <a:pt x="429" y="1135"/>
                  </a:lnTo>
                  <a:lnTo>
                    <a:pt x="396" y="1097"/>
                  </a:lnTo>
                  <a:lnTo>
                    <a:pt x="311" y="1007"/>
                  </a:lnTo>
                  <a:lnTo>
                    <a:pt x="320" y="941"/>
                  </a:lnTo>
                  <a:lnTo>
                    <a:pt x="323" y="919"/>
                  </a:lnTo>
                  <a:lnTo>
                    <a:pt x="324" y="903"/>
                  </a:lnTo>
                  <a:lnTo>
                    <a:pt x="324" y="890"/>
                  </a:lnTo>
                  <a:lnTo>
                    <a:pt x="322" y="881"/>
                  </a:lnTo>
                  <a:lnTo>
                    <a:pt x="319" y="877"/>
                  </a:lnTo>
                  <a:lnTo>
                    <a:pt x="316" y="873"/>
                  </a:lnTo>
                  <a:lnTo>
                    <a:pt x="312" y="868"/>
                  </a:lnTo>
                  <a:lnTo>
                    <a:pt x="308" y="864"/>
                  </a:lnTo>
                  <a:lnTo>
                    <a:pt x="295" y="856"/>
                  </a:lnTo>
                  <a:lnTo>
                    <a:pt x="279" y="845"/>
                  </a:lnTo>
                  <a:lnTo>
                    <a:pt x="267" y="837"/>
                  </a:lnTo>
                  <a:lnTo>
                    <a:pt x="256" y="829"/>
                  </a:lnTo>
                  <a:lnTo>
                    <a:pt x="247" y="822"/>
                  </a:lnTo>
                  <a:lnTo>
                    <a:pt x="242" y="815"/>
                  </a:lnTo>
                  <a:lnTo>
                    <a:pt x="238" y="808"/>
                  </a:lnTo>
                  <a:lnTo>
                    <a:pt x="236" y="801"/>
                  </a:lnTo>
                  <a:lnTo>
                    <a:pt x="236" y="794"/>
                  </a:lnTo>
                  <a:lnTo>
                    <a:pt x="239" y="786"/>
                  </a:lnTo>
                  <a:lnTo>
                    <a:pt x="246" y="759"/>
                  </a:lnTo>
                  <a:lnTo>
                    <a:pt x="251" y="738"/>
                  </a:lnTo>
                  <a:lnTo>
                    <a:pt x="254" y="721"/>
                  </a:lnTo>
                  <a:lnTo>
                    <a:pt x="254" y="709"/>
                  </a:lnTo>
                  <a:lnTo>
                    <a:pt x="253" y="704"/>
                  </a:lnTo>
                  <a:lnTo>
                    <a:pt x="250" y="698"/>
                  </a:lnTo>
                  <a:lnTo>
                    <a:pt x="247" y="694"/>
                  </a:lnTo>
                  <a:lnTo>
                    <a:pt x="243" y="688"/>
                  </a:lnTo>
                  <a:lnTo>
                    <a:pt x="234" y="679"/>
                  </a:lnTo>
                  <a:lnTo>
                    <a:pt x="220" y="668"/>
                  </a:lnTo>
                  <a:lnTo>
                    <a:pt x="203" y="655"/>
                  </a:lnTo>
                  <a:lnTo>
                    <a:pt x="190" y="644"/>
                  </a:lnTo>
                  <a:lnTo>
                    <a:pt x="184" y="639"/>
                  </a:lnTo>
                  <a:lnTo>
                    <a:pt x="180" y="635"/>
                  </a:lnTo>
                  <a:lnTo>
                    <a:pt x="179" y="631"/>
                  </a:lnTo>
                  <a:lnTo>
                    <a:pt x="177" y="628"/>
                  </a:lnTo>
                  <a:lnTo>
                    <a:pt x="179" y="624"/>
                  </a:lnTo>
                  <a:lnTo>
                    <a:pt x="184" y="618"/>
                  </a:lnTo>
                  <a:lnTo>
                    <a:pt x="192" y="611"/>
                  </a:lnTo>
                  <a:lnTo>
                    <a:pt x="203" y="603"/>
                  </a:lnTo>
                  <a:lnTo>
                    <a:pt x="232" y="581"/>
                  </a:lnTo>
                  <a:lnTo>
                    <a:pt x="267" y="558"/>
                  </a:lnTo>
                  <a:lnTo>
                    <a:pt x="302" y="532"/>
                  </a:lnTo>
                  <a:lnTo>
                    <a:pt x="334" y="507"/>
                  </a:lnTo>
                  <a:lnTo>
                    <a:pt x="348" y="495"/>
                  </a:lnTo>
                  <a:lnTo>
                    <a:pt x="357" y="485"/>
                  </a:lnTo>
                  <a:lnTo>
                    <a:pt x="366" y="475"/>
                  </a:lnTo>
                  <a:lnTo>
                    <a:pt x="370" y="467"/>
                  </a:lnTo>
                  <a:lnTo>
                    <a:pt x="372" y="460"/>
                  </a:lnTo>
                  <a:lnTo>
                    <a:pt x="377" y="453"/>
                  </a:lnTo>
                  <a:lnTo>
                    <a:pt x="382" y="448"/>
                  </a:lnTo>
                  <a:lnTo>
                    <a:pt x="388" y="444"/>
                  </a:lnTo>
                  <a:lnTo>
                    <a:pt x="394" y="440"/>
                  </a:lnTo>
                  <a:lnTo>
                    <a:pt x="401" y="438"/>
                  </a:lnTo>
                  <a:lnTo>
                    <a:pt x="411" y="437"/>
                  </a:lnTo>
                  <a:lnTo>
                    <a:pt x="422" y="437"/>
                  </a:lnTo>
                  <a:lnTo>
                    <a:pt x="437" y="435"/>
                  </a:lnTo>
                  <a:lnTo>
                    <a:pt x="451" y="434"/>
                  </a:lnTo>
                  <a:lnTo>
                    <a:pt x="455" y="433"/>
                  </a:lnTo>
                  <a:lnTo>
                    <a:pt x="460" y="430"/>
                  </a:lnTo>
                  <a:lnTo>
                    <a:pt x="463" y="427"/>
                  </a:lnTo>
                  <a:lnTo>
                    <a:pt x="467" y="423"/>
                  </a:lnTo>
                  <a:lnTo>
                    <a:pt x="474" y="409"/>
                  </a:lnTo>
                  <a:lnTo>
                    <a:pt x="480" y="390"/>
                  </a:lnTo>
                  <a:lnTo>
                    <a:pt x="487" y="364"/>
                  </a:lnTo>
                  <a:lnTo>
                    <a:pt x="495" y="328"/>
                  </a:lnTo>
                  <a:lnTo>
                    <a:pt x="502" y="302"/>
                  </a:lnTo>
                  <a:lnTo>
                    <a:pt x="506" y="281"/>
                  </a:lnTo>
                  <a:lnTo>
                    <a:pt x="507" y="265"/>
                  </a:lnTo>
                  <a:lnTo>
                    <a:pt x="509" y="251"/>
                  </a:lnTo>
                  <a:lnTo>
                    <a:pt x="506" y="242"/>
                  </a:lnTo>
                  <a:lnTo>
                    <a:pt x="503" y="232"/>
                  </a:lnTo>
                  <a:lnTo>
                    <a:pt x="496" y="222"/>
                  </a:lnTo>
                  <a:lnTo>
                    <a:pt x="488" y="211"/>
                  </a:lnTo>
                  <a:lnTo>
                    <a:pt x="480" y="200"/>
                  </a:lnTo>
                  <a:lnTo>
                    <a:pt x="474" y="192"/>
                  </a:lnTo>
                  <a:lnTo>
                    <a:pt x="471" y="185"/>
                  </a:lnTo>
                  <a:lnTo>
                    <a:pt x="470" y="181"/>
                  </a:lnTo>
                  <a:lnTo>
                    <a:pt x="471" y="176"/>
                  </a:lnTo>
                  <a:lnTo>
                    <a:pt x="476" y="173"/>
                  </a:lnTo>
                  <a:lnTo>
                    <a:pt x="481" y="169"/>
                  </a:lnTo>
                  <a:lnTo>
                    <a:pt x="489" y="163"/>
                  </a:lnTo>
                  <a:lnTo>
                    <a:pt x="496" y="160"/>
                  </a:lnTo>
                  <a:lnTo>
                    <a:pt x="503" y="158"/>
                  </a:lnTo>
                  <a:lnTo>
                    <a:pt x="509" y="158"/>
                  </a:lnTo>
                  <a:lnTo>
                    <a:pt x="514" y="158"/>
                  </a:lnTo>
                  <a:lnTo>
                    <a:pt x="518" y="159"/>
                  </a:lnTo>
                  <a:lnTo>
                    <a:pt x="524" y="162"/>
                  </a:lnTo>
                  <a:lnTo>
                    <a:pt x="529" y="167"/>
                  </a:lnTo>
                  <a:lnTo>
                    <a:pt x="535" y="173"/>
                  </a:lnTo>
                  <a:lnTo>
                    <a:pt x="546" y="184"/>
                  </a:lnTo>
                  <a:lnTo>
                    <a:pt x="562" y="199"/>
                  </a:lnTo>
                  <a:lnTo>
                    <a:pt x="583" y="215"/>
                  </a:lnTo>
                  <a:lnTo>
                    <a:pt x="605" y="232"/>
                  </a:lnTo>
                  <a:lnTo>
                    <a:pt x="654" y="269"/>
                  </a:lnTo>
                  <a:lnTo>
                    <a:pt x="779" y="224"/>
                  </a:lnTo>
                  <a:lnTo>
                    <a:pt x="807" y="213"/>
                  </a:lnTo>
                  <a:lnTo>
                    <a:pt x="834" y="200"/>
                  </a:lnTo>
                  <a:lnTo>
                    <a:pt x="861" y="189"/>
                  </a:lnTo>
                  <a:lnTo>
                    <a:pt x="884" y="177"/>
                  </a:lnTo>
                  <a:lnTo>
                    <a:pt x="906" y="165"/>
                  </a:lnTo>
                  <a:lnTo>
                    <a:pt x="925" y="154"/>
                  </a:lnTo>
                  <a:lnTo>
                    <a:pt x="942" y="141"/>
                  </a:lnTo>
                  <a:lnTo>
                    <a:pt x="955" y="130"/>
                  </a:lnTo>
                  <a:lnTo>
                    <a:pt x="969" y="118"/>
                  </a:lnTo>
                  <a:lnTo>
                    <a:pt x="983" y="108"/>
                  </a:lnTo>
                  <a:lnTo>
                    <a:pt x="997" y="100"/>
                  </a:lnTo>
                  <a:lnTo>
                    <a:pt x="1010" y="92"/>
                  </a:lnTo>
                  <a:lnTo>
                    <a:pt x="1026" y="86"/>
                  </a:lnTo>
                  <a:lnTo>
                    <a:pt x="1042" y="82"/>
                  </a:lnTo>
                  <a:lnTo>
                    <a:pt x="1060" y="78"/>
                  </a:lnTo>
                  <a:lnTo>
                    <a:pt x="1081" y="74"/>
                  </a:lnTo>
                  <a:lnTo>
                    <a:pt x="1098" y="72"/>
                  </a:lnTo>
                  <a:lnTo>
                    <a:pt x="1116" y="68"/>
                  </a:lnTo>
                  <a:lnTo>
                    <a:pt x="1133" y="64"/>
                  </a:lnTo>
                  <a:lnTo>
                    <a:pt x="1149" y="59"/>
                  </a:lnTo>
                  <a:lnTo>
                    <a:pt x="1164" y="53"/>
                  </a:lnTo>
                  <a:lnTo>
                    <a:pt x="1178" y="46"/>
                  </a:lnTo>
                  <a:lnTo>
                    <a:pt x="1191" y="39"/>
                  </a:lnTo>
                  <a:lnTo>
                    <a:pt x="1202" y="33"/>
                  </a:lnTo>
                  <a:lnTo>
                    <a:pt x="1215" y="23"/>
                  </a:lnTo>
                  <a:lnTo>
                    <a:pt x="1228" y="15"/>
                  </a:lnTo>
                  <a:lnTo>
                    <a:pt x="1239" y="9"/>
                  </a:lnTo>
                  <a:lnTo>
                    <a:pt x="1250" y="4"/>
                  </a:lnTo>
                  <a:lnTo>
                    <a:pt x="1259" y="1"/>
                  </a:lnTo>
                  <a:lnTo>
                    <a:pt x="1269" y="0"/>
                  </a:lnTo>
                  <a:lnTo>
                    <a:pt x="1279" y="0"/>
                  </a:lnTo>
                  <a:lnTo>
                    <a:pt x="1287" y="1"/>
                  </a:lnTo>
                  <a:lnTo>
                    <a:pt x="1296" y="5"/>
                  </a:lnTo>
                  <a:lnTo>
                    <a:pt x="1305" y="11"/>
                  </a:lnTo>
                  <a:lnTo>
                    <a:pt x="1313" y="17"/>
                  </a:lnTo>
                  <a:lnTo>
                    <a:pt x="1323" y="26"/>
                  </a:lnTo>
                  <a:lnTo>
                    <a:pt x="1332" y="37"/>
                  </a:lnTo>
                  <a:lnTo>
                    <a:pt x="1342" y="50"/>
                  </a:lnTo>
                  <a:lnTo>
                    <a:pt x="1351" y="64"/>
                  </a:lnTo>
                  <a:lnTo>
                    <a:pt x="1362" y="81"/>
                  </a:lnTo>
                  <a:lnTo>
                    <a:pt x="1378" y="105"/>
                  </a:lnTo>
                  <a:lnTo>
                    <a:pt x="1390" y="123"/>
                  </a:lnTo>
                  <a:lnTo>
                    <a:pt x="1401" y="138"/>
                  </a:lnTo>
                  <a:lnTo>
                    <a:pt x="1411" y="149"/>
                  </a:lnTo>
                  <a:lnTo>
                    <a:pt x="1420" y="156"/>
                  </a:lnTo>
                  <a:lnTo>
                    <a:pt x="1431" y="160"/>
                  </a:lnTo>
                  <a:lnTo>
                    <a:pt x="1442" y="163"/>
                  </a:lnTo>
                  <a:lnTo>
                    <a:pt x="1455" y="163"/>
                  </a:lnTo>
                  <a:lnTo>
                    <a:pt x="1472" y="163"/>
                  </a:lnTo>
                  <a:lnTo>
                    <a:pt x="1486" y="166"/>
                  </a:lnTo>
                  <a:lnTo>
                    <a:pt x="1492" y="169"/>
                  </a:lnTo>
                  <a:lnTo>
                    <a:pt x="1497" y="171"/>
                  </a:lnTo>
                  <a:lnTo>
                    <a:pt x="1503" y="174"/>
                  </a:lnTo>
                  <a:lnTo>
                    <a:pt x="1508" y="180"/>
                  </a:lnTo>
                  <a:lnTo>
                    <a:pt x="1518" y="192"/>
                  </a:lnTo>
                  <a:lnTo>
                    <a:pt x="1526" y="209"/>
                  </a:lnTo>
                  <a:lnTo>
                    <a:pt x="1536" y="231"/>
                  </a:lnTo>
                  <a:lnTo>
                    <a:pt x="1548" y="259"/>
                  </a:lnTo>
                  <a:lnTo>
                    <a:pt x="1558" y="286"/>
                  </a:lnTo>
                  <a:lnTo>
                    <a:pt x="1569" y="310"/>
                  </a:lnTo>
                  <a:lnTo>
                    <a:pt x="1578" y="332"/>
                  </a:lnTo>
                  <a:lnTo>
                    <a:pt x="1586" y="346"/>
                  </a:lnTo>
                  <a:lnTo>
                    <a:pt x="1593" y="354"/>
                  </a:lnTo>
                  <a:lnTo>
                    <a:pt x="1599" y="360"/>
                  </a:lnTo>
                  <a:lnTo>
                    <a:pt x="1603" y="363"/>
                  </a:lnTo>
                  <a:lnTo>
                    <a:pt x="1610" y="364"/>
                  </a:lnTo>
                  <a:lnTo>
                    <a:pt x="1617" y="363"/>
                  </a:lnTo>
                  <a:lnTo>
                    <a:pt x="1625" y="360"/>
                  </a:lnTo>
                  <a:lnTo>
                    <a:pt x="1636" y="354"/>
                  </a:lnTo>
                  <a:lnTo>
                    <a:pt x="1650" y="347"/>
                  </a:lnTo>
                  <a:lnTo>
                    <a:pt x="1663" y="341"/>
                  </a:lnTo>
                  <a:lnTo>
                    <a:pt x="1674" y="335"/>
                  </a:lnTo>
                  <a:lnTo>
                    <a:pt x="1684" y="332"/>
                  </a:lnTo>
                  <a:lnTo>
                    <a:pt x="1694" y="332"/>
                  </a:lnTo>
                  <a:lnTo>
                    <a:pt x="1702" y="334"/>
                  </a:lnTo>
                  <a:lnTo>
                    <a:pt x="1712" y="338"/>
                  </a:lnTo>
                  <a:lnTo>
                    <a:pt x="1724" y="345"/>
                  </a:lnTo>
                  <a:lnTo>
                    <a:pt x="1738" y="353"/>
                  </a:lnTo>
                  <a:lnTo>
                    <a:pt x="1761" y="369"/>
                  </a:lnTo>
                  <a:lnTo>
                    <a:pt x="1793" y="397"/>
                  </a:lnTo>
                  <a:lnTo>
                    <a:pt x="1827" y="429"/>
                  </a:lnTo>
                  <a:lnTo>
                    <a:pt x="1863" y="462"/>
                  </a:lnTo>
                  <a:lnTo>
                    <a:pt x="1896" y="495"/>
                  </a:lnTo>
                  <a:lnTo>
                    <a:pt x="1925" y="521"/>
                  </a:lnTo>
                  <a:lnTo>
                    <a:pt x="1937" y="530"/>
                  </a:lnTo>
                  <a:lnTo>
                    <a:pt x="1948" y="539"/>
                  </a:lnTo>
                  <a:lnTo>
                    <a:pt x="1955" y="544"/>
                  </a:lnTo>
                  <a:lnTo>
                    <a:pt x="1960" y="545"/>
                  </a:lnTo>
                  <a:lnTo>
                    <a:pt x="1963" y="550"/>
                  </a:lnTo>
                  <a:lnTo>
                    <a:pt x="1967" y="559"/>
                  </a:lnTo>
                  <a:lnTo>
                    <a:pt x="1973" y="576"/>
                  </a:lnTo>
                  <a:lnTo>
                    <a:pt x="1978" y="596"/>
                  </a:lnTo>
                  <a:lnTo>
                    <a:pt x="1993" y="650"/>
                  </a:lnTo>
                  <a:lnTo>
                    <a:pt x="2009" y="713"/>
                  </a:lnTo>
                  <a:lnTo>
                    <a:pt x="2022" y="779"/>
                  </a:lnTo>
                  <a:lnTo>
                    <a:pt x="2035" y="840"/>
                  </a:lnTo>
                  <a:lnTo>
                    <a:pt x="2044" y="889"/>
                  </a:lnTo>
                  <a:lnTo>
                    <a:pt x="2047" y="919"/>
                  </a:lnTo>
                  <a:lnTo>
                    <a:pt x="2047" y="922"/>
                  </a:lnTo>
                  <a:lnTo>
                    <a:pt x="2044" y="923"/>
                  </a:lnTo>
                  <a:lnTo>
                    <a:pt x="2042" y="925"/>
                  </a:lnTo>
                  <a:lnTo>
                    <a:pt x="2036" y="926"/>
                  </a:lnTo>
                  <a:lnTo>
                    <a:pt x="2025" y="926"/>
                  </a:lnTo>
                  <a:lnTo>
                    <a:pt x="2010" y="926"/>
                  </a:lnTo>
                  <a:lnTo>
                    <a:pt x="1993" y="925"/>
                  </a:lnTo>
                  <a:lnTo>
                    <a:pt x="1976" y="922"/>
                  </a:lnTo>
                  <a:lnTo>
                    <a:pt x="1958" y="918"/>
                  </a:lnTo>
                  <a:lnTo>
                    <a:pt x="1943" y="912"/>
                  </a:lnTo>
                  <a:lnTo>
                    <a:pt x="1933" y="908"/>
                  </a:lnTo>
                  <a:lnTo>
                    <a:pt x="1923" y="901"/>
                  </a:lnTo>
                  <a:lnTo>
                    <a:pt x="1911" y="893"/>
                  </a:lnTo>
                  <a:lnTo>
                    <a:pt x="1899" y="882"/>
                  </a:lnTo>
                  <a:lnTo>
                    <a:pt x="1871" y="857"/>
                  </a:lnTo>
                  <a:lnTo>
                    <a:pt x="1845" y="830"/>
                  </a:lnTo>
                  <a:lnTo>
                    <a:pt x="1833" y="818"/>
                  </a:lnTo>
                  <a:lnTo>
                    <a:pt x="1820" y="805"/>
                  </a:lnTo>
                  <a:lnTo>
                    <a:pt x="1808" y="793"/>
                  </a:lnTo>
                  <a:lnTo>
                    <a:pt x="1795" y="783"/>
                  </a:lnTo>
                  <a:lnTo>
                    <a:pt x="1784" y="775"/>
                  </a:lnTo>
                  <a:lnTo>
                    <a:pt x="1775" y="770"/>
                  </a:lnTo>
                  <a:lnTo>
                    <a:pt x="1765" y="765"/>
                  </a:lnTo>
                  <a:lnTo>
                    <a:pt x="1760" y="764"/>
                  </a:lnTo>
                  <a:lnTo>
                    <a:pt x="1756" y="764"/>
                  </a:lnTo>
                  <a:lnTo>
                    <a:pt x="1751" y="767"/>
                  </a:lnTo>
                  <a:lnTo>
                    <a:pt x="1746" y="770"/>
                  </a:lnTo>
                  <a:lnTo>
                    <a:pt x="1742" y="774"/>
                  </a:lnTo>
                  <a:lnTo>
                    <a:pt x="1729" y="785"/>
                  </a:lnTo>
                  <a:lnTo>
                    <a:pt x="1714" y="803"/>
                  </a:lnTo>
                  <a:lnTo>
                    <a:pt x="1696" y="825"/>
                  </a:lnTo>
                  <a:lnTo>
                    <a:pt x="1676" y="852"/>
                  </a:lnTo>
                  <a:lnTo>
                    <a:pt x="1652" y="885"/>
                  </a:lnTo>
                  <a:lnTo>
                    <a:pt x="1626" y="923"/>
                  </a:lnTo>
                  <a:lnTo>
                    <a:pt x="1585" y="988"/>
                  </a:lnTo>
                  <a:lnTo>
                    <a:pt x="1549" y="1043"/>
                  </a:lnTo>
                  <a:lnTo>
                    <a:pt x="1523" y="1086"/>
                  </a:lnTo>
                  <a:lnTo>
                    <a:pt x="1512" y="1106"/>
                  </a:lnTo>
                  <a:lnTo>
                    <a:pt x="1511" y="1112"/>
                  </a:lnTo>
                  <a:lnTo>
                    <a:pt x="1509" y="1117"/>
                  </a:lnTo>
                  <a:lnTo>
                    <a:pt x="1509" y="1124"/>
                  </a:lnTo>
                  <a:lnTo>
                    <a:pt x="1511" y="1134"/>
                  </a:lnTo>
                  <a:lnTo>
                    <a:pt x="1515" y="1161"/>
                  </a:lnTo>
                  <a:lnTo>
                    <a:pt x="1526" y="1201"/>
                  </a:lnTo>
                  <a:lnTo>
                    <a:pt x="1541" y="1256"/>
                  </a:lnTo>
                  <a:lnTo>
                    <a:pt x="1563" y="1332"/>
                  </a:lnTo>
                  <a:lnTo>
                    <a:pt x="1593" y="1429"/>
                  </a:lnTo>
                  <a:lnTo>
                    <a:pt x="1630" y="1555"/>
                  </a:lnTo>
                  <a:lnTo>
                    <a:pt x="1657" y="1637"/>
                  </a:lnTo>
                  <a:lnTo>
                    <a:pt x="1681" y="1707"/>
                  </a:lnTo>
                  <a:lnTo>
                    <a:pt x="1703" y="1768"/>
                  </a:lnTo>
                  <a:lnTo>
                    <a:pt x="1725" y="1816"/>
                  </a:lnTo>
                  <a:lnTo>
                    <a:pt x="1735" y="1838"/>
                  </a:lnTo>
                  <a:lnTo>
                    <a:pt x="1745" y="1857"/>
                  </a:lnTo>
                  <a:lnTo>
                    <a:pt x="1756" y="1874"/>
                  </a:lnTo>
                  <a:lnTo>
                    <a:pt x="1765" y="1890"/>
                  </a:lnTo>
                  <a:lnTo>
                    <a:pt x="1776" y="1904"/>
                  </a:lnTo>
                  <a:lnTo>
                    <a:pt x="1786" y="1916"/>
                  </a:lnTo>
                  <a:lnTo>
                    <a:pt x="1797" y="1927"/>
                  </a:lnTo>
                  <a:lnTo>
                    <a:pt x="1808" y="1937"/>
                  </a:lnTo>
                  <a:lnTo>
                    <a:pt x="1815" y="1941"/>
                  </a:lnTo>
                  <a:lnTo>
                    <a:pt x="1822" y="1945"/>
                  </a:lnTo>
                  <a:lnTo>
                    <a:pt x="1827" y="1946"/>
                  </a:lnTo>
                  <a:lnTo>
                    <a:pt x="1834" y="1946"/>
                  </a:lnTo>
                  <a:lnTo>
                    <a:pt x="1841" y="1945"/>
                  </a:lnTo>
                  <a:lnTo>
                    <a:pt x="1849" y="1941"/>
                  </a:lnTo>
                  <a:lnTo>
                    <a:pt x="1859" y="1934"/>
                  </a:lnTo>
                  <a:lnTo>
                    <a:pt x="1870" y="1926"/>
                  </a:lnTo>
                  <a:lnTo>
                    <a:pt x="1885" y="1915"/>
                  </a:lnTo>
                  <a:lnTo>
                    <a:pt x="1899" y="1907"/>
                  </a:lnTo>
                  <a:lnTo>
                    <a:pt x="1911" y="1901"/>
                  </a:lnTo>
                  <a:lnTo>
                    <a:pt x="1921" y="1898"/>
                  </a:lnTo>
                  <a:lnTo>
                    <a:pt x="1927" y="1897"/>
                  </a:lnTo>
                  <a:lnTo>
                    <a:pt x="1933" y="1900"/>
                  </a:lnTo>
                  <a:lnTo>
                    <a:pt x="1936" y="1901"/>
                  </a:lnTo>
                  <a:lnTo>
                    <a:pt x="1937" y="1904"/>
                  </a:lnTo>
                  <a:lnTo>
                    <a:pt x="1937" y="1907"/>
                  </a:lnTo>
                  <a:lnTo>
                    <a:pt x="1938" y="1911"/>
                  </a:lnTo>
                  <a:lnTo>
                    <a:pt x="1937" y="1915"/>
                  </a:lnTo>
                  <a:lnTo>
                    <a:pt x="1933" y="1922"/>
                  </a:lnTo>
                  <a:lnTo>
                    <a:pt x="1926" y="1931"/>
                  </a:lnTo>
                  <a:lnTo>
                    <a:pt x="1918" y="1944"/>
                  </a:lnTo>
                  <a:lnTo>
                    <a:pt x="1897" y="1971"/>
                  </a:lnTo>
                  <a:lnTo>
                    <a:pt x="1872" y="2003"/>
                  </a:lnTo>
                  <a:lnTo>
                    <a:pt x="1853" y="2028"/>
                  </a:lnTo>
                  <a:lnTo>
                    <a:pt x="1837" y="2050"/>
                  </a:lnTo>
                  <a:lnTo>
                    <a:pt x="1823" y="2072"/>
                  </a:lnTo>
                  <a:lnTo>
                    <a:pt x="1812" y="2094"/>
                  </a:lnTo>
                  <a:lnTo>
                    <a:pt x="1801" y="2120"/>
                  </a:lnTo>
                  <a:lnTo>
                    <a:pt x="1791" y="2150"/>
                  </a:lnTo>
                  <a:lnTo>
                    <a:pt x="1780" y="2187"/>
                  </a:lnTo>
                  <a:lnTo>
                    <a:pt x="1769" y="2231"/>
                  </a:lnTo>
                  <a:lnTo>
                    <a:pt x="1753" y="2290"/>
                  </a:lnTo>
                  <a:lnTo>
                    <a:pt x="1740" y="2337"/>
                  </a:lnTo>
                  <a:lnTo>
                    <a:pt x="1729" y="2371"/>
                  </a:lnTo>
                  <a:lnTo>
                    <a:pt x="1720" y="2396"/>
                  </a:lnTo>
                  <a:lnTo>
                    <a:pt x="1714" y="2406"/>
                  </a:lnTo>
                  <a:lnTo>
                    <a:pt x="1710" y="2413"/>
                  </a:lnTo>
                  <a:lnTo>
                    <a:pt x="1706" y="2418"/>
                  </a:lnTo>
                  <a:lnTo>
                    <a:pt x="1702" y="2424"/>
                  </a:lnTo>
                  <a:lnTo>
                    <a:pt x="1696" y="2426"/>
                  </a:lnTo>
                  <a:lnTo>
                    <a:pt x="1692" y="2428"/>
                  </a:lnTo>
                  <a:lnTo>
                    <a:pt x="1687" y="2429"/>
                  </a:lnTo>
                  <a:lnTo>
                    <a:pt x="1681" y="2429"/>
                  </a:lnTo>
                  <a:lnTo>
                    <a:pt x="1665" y="2428"/>
                  </a:lnTo>
                  <a:lnTo>
                    <a:pt x="1652" y="2425"/>
                  </a:lnTo>
                  <a:lnTo>
                    <a:pt x="1648" y="2422"/>
                  </a:lnTo>
                  <a:lnTo>
                    <a:pt x="1643" y="2419"/>
                  </a:lnTo>
                  <a:lnTo>
                    <a:pt x="1640" y="2417"/>
                  </a:lnTo>
                  <a:lnTo>
                    <a:pt x="1637" y="2413"/>
                  </a:lnTo>
                  <a:lnTo>
                    <a:pt x="1636" y="2407"/>
                  </a:lnTo>
                  <a:lnTo>
                    <a:pt x="1635" y="2402"/>
                  </a:lnTo>
                  <a:lnTo>
                    <a:pt x="1635" y="2395"/>
                  </a:lnTo>
                  <a:lnTo>
                    <a:pt x="1635" y="2388"/>
                  </a:lnTo>
                  <a:lnTo>
                    <a:pt x="1637" y="2371"/>
                  </a:lnTo>
                  <a:lnTo>
                    <a:pt x="1641" y="2349"/>
                  </a:lnTo>
                  <a:lnTo>
                    <a:pt x="1647" y="2327"/>
                  </a:lnTo>
                  <a:lnTo>
                    <a:pt x="1650" y="2309"/>
                  </a:lnTo>
                  <a:lnTo>
                    <a:pt x="1650" y="2303"/>
                  </a:lnTo>
                  <a:lnTo>
                    <a:pt x="1648" y="2294"/>
                  </a:lnTo>
                  <a:lnTo>
                    <a:pt x="1647" y="2289"/>
                  </a:lnTo>
                  <a:lnTo>
                    <a:pt x="1644" y="2283"/>
                  </a:lnTo>
                  <a:lnTo>
                    <a:pt x="1640" y="2279"/>
                  </a:lnTo>
                  <a:lnTo>
                    <a:pt x="1636" y="2275"/>
                  </a:lnTo>
                  <a:lnTo>
                    <a:pt x="1630" y="2272"/>
                  </a:lnTo>
                  <a:lnTo>
                    <a:pt x="1625" y="2270"/>
                  </a:lnTo>
                  <a:lnTo>
                    <a:pt x="1610" y="2267"/>
                  </a:lnTo>
                  <a:lnTo>
                    <a:pt x="1589" y="2265"/>
                  </a:lnTo>
                  <a:lnTo>
                    <a:pt x="1580" y="2267"/>
                  </a:lnTo>
                  <a:lnTo>
                    <a:pt x="1566" y="2272"/>
                  </a:lnTo>
                  <a:lnTo>
                    <a:pt x="1545" y="2282"/>
                  </a:lnTo>
                  <a:lnTo>
                    <a:pt x="1522" y="2293"/>
                  </a:lnTo>
                  <a:lnTo>
                    <a:pt x="1468" y="2322"/>
                  </a:lnTo>
                  <a:lnTo>
                    <a:pt x="1408" y="2356"/>
                  </a:lnTo>
                  <a:lnTo>
                    <a:pt x="1350" y="2392"/>
                  </a:lnTo>
                  <a:lnTo>
                    <a:pt x="1299" y="2425"/>
                  </a:lnTo>
                  <a:lnTo>
                    <a:pt x="1279" y="2439"/>
                  </a:lnTo>
                  <a:lnTo>
                    <a:pt x="1262" y="2451"/>
                  </a:lnTo>
                  <a:lnTo>
                    <a:pt x="1251" y="2461"/>
                  </a:lnTo>
                  <a:lnTo>
                    <a:pt x="1246" y="2468"/>
                  </a:lnTo>
                  <a:lnTo>
                    <a:pt x="1244" y="2473"/>
                  </a:lnTo>
                  <a:lnTo>
                    <a:pt x="1244" y="2481"/>
                  </a:lnTo>
                  <a:lnTo>
                    <a:pt x="1246" y="2491"/>
                  </a:lnTo>
                  <a:lnTo>
                    <a:pt x="1247" y="2502"/>
                  </a:lnTo>
                  <a:lnTo>
                    <a:pt x="1254" y="2529"/>
                  </a:lnTo>
                  <a:lnTo>
                    <a:pt x="1262" y="2558"/>
                  </a:lnTo>
                  <a:lnTo>
                    <a:pt x="1272" y="2587"/>
                  </a:lnTo>
                  <a:lnTo>
                    <a:pt x="1277" y="2613"/>
                  </a:lnTo>
                  <a:lnTo>
                    <a:pt x="1279" y="2624"/>
                  </a:lnTo>
                  <a:lnTo>
                    <a:pt x="1279" y="2634"/>
                  </a:lnTo>
                  <a:lnTo>
                    <a:pt x="1279" y="2641"/>
                  </a:lnTo>
                  <a:lnTo>
                    <a:pt x="1277" y="2645"/>
                  </a:lnTo>
                  <a:lnTo>
                    <a:pt x="1274" y="2648"/>
                  </a:lnTo>
                  <a:lnTo>
                    <a:pt x="1270" y="2652"/>
                  </a:lnTo>
                  <a:lnTo>
                    <a:pt x="1265" y="2656"/>
                  </a:lnTo>
                  <a:lnTo>
                    <a:pt x="1258" y="2659"/>
                  </a:lnTo>
                  <a:lnTo>
                    <a:pt x="1240" y="2667"/>
                  </a:lnTo>
                  <a:lnTo>
                    <a:pt x="1221" y="2675"/>
                  </a:lnTo>
                  <a:lnTo>
                    <a:pt x="1203" y="2682"/>
                  </a:lnTo>
                  <a:lnTo>
                    <a:pt x="1188" y="2689"/>
                  </a:lnTo>
                  <a:lnTo>
                    <a:pt x="1182" y="2693"/>
                  </a:lnTo>
                  <a:lnTo>
                    <a:pt x="1177" y="2696"/>
                  </a:lnTo>
                  <a:lnTo>
                    <a:pt x="1174" y="2700"/>
                  </a:lnTo>
                  <a:lnTo>
                    <a:pt x="1174" y="2703"/>
                  </a:lnTo>
                  <a:lnTo>
                    <a:pt x="1173" y="2704"/>
                  </a:lnTo>
                  <a:lnTo>
                    <a:pt x="1170" y="2705"/>
                  </a:lnTo>
                  <a:lnTo>
                    <a:pt x="1166" y="2707"/>
                  </a:lnTo>
                  <a:lnTo>
                    <a:pt x="1160" y="2708"/>
                  </a:lnTo>
                  <a:lnTo>
                    <a:pt x="1145" y="2710"/>
                  </a:lnTo>
                  <a:lnTo>
                    <a:pt x="1125" y="2712"/>
                  </a:lnTo>
                  <a:lnTo>
                    <a:pt x="1072" y="2715"/>
                  </a:lnTo>
                  <a:lnTo>
                    <a:pt x="1008" y="2716"/>
                  </a:lnTo>
                  <a:lnTo>
                    <a:pt x="958" y="2716"/>
                  </a:lnTo>
                  <a:lnTo>
                    <a:pt x="918" y="2716"/>
                  </a:lnTo>
                  <a:lnTo>
                    <a:pt x="887" y="2718"/>
                  </a:lnTo>
                  <a:lnTo>
                    <a:pt x="862" y="2721"/>
                  </a:lnTo>
                  <a:lnTo>
                    <a:pt x="841" y="2725"/>
                  </a:lnTo>
                  <a:lnTo>
                    <a:pt x="825" y="2729"/>
                  </a:lnTo>
                  <a:lnTo>
                    <a:pt x="811" y="2736"/>
                  </a:lnTo>
                  <a:lnTo>
                    <a:pt x="799" y="2743"/>
                  </a:lnTo>
                  <a:lnTo>
                    <a:pt x="781" y="2755"/>
                  </a:lnTo>
                  <a:lnTo>
                    <a:pt x="767" y="2762"/>
                  </a:lnTo>
                  <a:lnTo>
                    <a:pt x="756" y="2767"/>
                  </a:lnTo>
                  <a:lnTo>
                    <a:pt x="746" y="2767"/>
                  </a:lnTo>
                  <a:lnTo>
                    <a:pt x="744" y="2767"/>
                  </a:lnTo>
                  <a:lnTo>
                    <a:pt x="740" y="2766"/>
                  </a:lnTo>
                  <a:lnTo>
                    <a:pt x="737" y="2763"/>
                  </a:lnTo>
                  <a:lnTo>
                    <a:pt x="733" y="2759"/>
                  </a:lnTo>
                  <a:lnTo>
                    <a:pt x="727" y="2749"/>
                  </a:lnTo>
                  <a:lnTo>
                    <a:pt x="720" y="27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92" name="Freeform 88"/>
            <p:cNvSpPr>
              <a:spLocks/>
            </p:cNvSpPr>
            <p:nvPr/>
          </p:nvSpPr>
          <p:spPr bwMode="auto">
            <a:xfrm>
              <a:off x="3338463" y="4606744"/>
              <a:ext cx="19885" cy="39047"/>
            </a:xfrm>
            <a:custGeom>
              <a:avLst/>
              <a:gdLst>
                <a:gd name="T0" fmla="*/ 50 w 164"/>
                <a:gd name="T1" fmla="*/ 274 h 325"/>
                <a:gd name="T2" fmla="*/ 34 w 164"/>
                <a:gd name="T3" fmla="*/ 258 h 325"/>
                <a:gd name="T4" fmla="*/ 23 w 164"/>
                <a:gd name="T5" fmla="*/ 242 h 325"/>
                <a:gd name="T6" fmla="*/ 14 w 164"/>
                <a:gd name="T7" fmla="*/ 229 h 325"/>
                <a:gd name="T8" fmla="*/ 8 w 164"/>
                <a:gd name="T9" fmla="*/ 216 h 325"/>
                <a:gd name="T10" fmla="*/ 4 w 164"/>
                <a:gd name="T11" fmla="*/ 201 h 325"/>
                <a:gd name="T12" fmla="*/ 1 w 164"/>
                <a:gd name="T13" fmla="*/ 186 h 325"/>
                <a:gd name="T14" fmla="*/ 0 w 164"/>
                <a:gd name="T15" fmla="*/ 167 h 325"/>
                <a:gd name="T16" fmla="*/ 0 w 164"/>
                <a:gd name="T17" fmla="*/ 145 h 325"/>
                <a:gd name="T18" fmla="*/ 0 w 164"/>
                <a:gd name="T19" fmla="*/ 123 h 325"/>
                <a:gd name="T20" fmla="*/ 0 w 164"/>
                <a:gd name="T21" fmla="*/ 105 h 325"/>
                <a:gd name="T22" fmla="*/ 3 w 164"/>
                <a:gd name="T23" fmla="*/ 91 h 325"/>
                <a:gd name="T24" fmla="*/ 6 w 164"/>
                <a:gd name="T25" fmla="*/ 82 h 325"/>
                <a:gd name="T26" fmla="*/ 8 w 164"/>
                <a:gd name="T27" fmla="*/ 73 h 325"/>
                <a:gd name="T28" fmla="*/ 14 w 164"/>
                <a:gd name="T29" fmla="*/ 68 h 325"/>
                <a:gd name="T30" fmla="*/ 22 w 164"/>
                <a:gd name="T31" fmla="*/ 64 h 325"/>
                <a:gd name="T32" fmla="*/ 30 w 164"/>
                <a:gd name="T33" fmla="*/ 61 h 325"/>
                <a:gd name="T34" fmla="*/ 45 w 164"/>
                <a:gd name="T35" fmla="*/ 55 h 325"/>
                <a:gd name="T36" fmla="*/ 63 w 164"/>
                <a:gd name="T37" fmla="*/ 47 h 325"/>
                <a:gd name="T38" fmla="*/ 81 w 164"/>
                <a:gd name="T39" fmla="*/ 36 h 325"/>
                <a:gd name="T40" fmla="*/ 98 w 164"/>
                <a:gd name="T41" fmla="*/ 25 h 325"/>
                <a:gd name="T42" fmla="*/ 113 w 164"/>
                <a:gd name="T43" fmla="*/ 16 h 325"/>
                <a:gd name="T44" fmla="*/ 127 w 164"/>
                <a:gd name="T45" fmla="*/ 9 h 325"/>
                <a:gd name="T46" fmla="*/ 140 w 164"/>
                <a:gd name="T47" fmla="*/ 3 h 325"/>
                <a:gd name="T48" fmla="*/ 149 w 164"/>
                <a:gd name="T49" fmla="*/ 0 h 325"/>
                <a:gd name="T50" fmla="*/ 151 w 164"/>
                <a:gd name="T51" fmla="*/ 2 h 325"/>
                <a:gd name="T52" fmla="*/ 154 w 164"/>
                <a:gd name="T53" fmla="*/ 5 h 325"/>
                <a:gd name="T54" fmla="*/ 157 w 164"/>
                <a:gd name="T55" fmla="*/ 9 h 325"/>
                <a:gd name="T56" fmla="*/ 158 w 164"/>
                <a:gd name="T57" fmla="*/ 14 h 325"/>
                <a:gd name="T58" fmla="*/ 161 w 164"/>
                <a:gd name="T59" fmla="*/ 29 h 325"/>
                <a:gd name="T60" fmla="*/ 164 w 164"/>
                <a:gd name="T61" fmla="*/ 50 h 325"/>
                <a:gd name="T62" fmla="*/ 164 w 164"/>
                <a:gd name="T63" fmla="*/ 73 h 325"/>
                <a:gd name="T64" fmla="*/ 162 w 164"/>
                <a:gd name="T65" fmla="*/ 99 h 325"/>
                <a:gd name="T66" fmla="*/ 161 w 164"/>
                <a:gd name="T67" fmla="*/ 128 h 325"/>
                <a:gd name="T68" fmla="*/ 158 w 164"/>
                <a:gd name="T69" fmla="*/ 159 h 325"/>
                <a:gd name="T70" fmla="*/ 155 w 164"/>
                <a:gd name="T71" fmla="*/ 187 h 325"/>
                <a:gd name="T72" fmla="*/ 150 w 164"/>
                <a:gd name="T73" fmla="*/ 216 h 325"/>
                <a:gd name="T74" fmla="*/ 146 w 164"/>
                <a:gd name="T75" fmla="*/ 244 h 325"/>
                <a:gd name="T76" fmla="*/ 140 w 164"/>
                <a:gd name="T77" fmla="*/ 269 h 325"/>
                <a:gd name="T78" fmla="*/ 133 w 164"/>
                <a:gd name="T79" fmla="*/ 291 h 325"/>
                <a:gd name="T80" fmla="*/ 128 w 164"/>
                <a:gd name="T81" fmla="*/ 307 h 325"/>
                <a:gd name="T82" fmla="*/ 124 w 164"/>
                <a:gd name="T83" fmla="*/ 314 h 325"/>
                <a:gd name="T84" fmla="*/ 121 w 164"/>
                <a:gd name="T85" fmla="*/ 318 h 325"/>
                <a:gd name="T86" fmla="*/ 117 w 164"/>
                <a:gd name="T87" fmla="*/ 322 h 325"/>
                <a:gd name="T88" fmla="*/ 114 w 164"/>
                <a:gd name="T89" fmla="*/ 325 h 325"/>
                <a:gd name="T90" fmla="*/ 110 w 164"/>
                <a:gd name="T91" fmla="*/ 324 h 325"/>
                <a:gd name="T92" fmla="*/ 105 w 164"/>
                <a:gd name="T93" fmla="*/ 322 h 325"/>
                <a:gd name="T94" fmla="*/ 98 w 164"/>
                <a:gd name="T95" fmla="*/ 318 h 325"/>
                <a:gd name="T96" fmla="*/ 89 w 164"/>
                <a:gd name="T97" fmla="*/ 311 h 325"/>
                <a:gd name="T98" fmla="*/ 70 w 164"/>
                <a:gd name="T99" fmla="*/ 295 h 325"/>
                <a:gd name="T100" fmla="*/ 50 w 164"/>
                <a:gd name="T101" fmla="*/ 274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4" h="325">
                  <a:moveTo>
                    <a:pt x="50" y="274"/>
                  </a:moveTo>
                  <a:lnTo>
                    <a:pt x="34" y="258"/>
                  </a:lnTo>
                  <a:lnTo>
                    <a:pt x="23" y="242"/>
                  </a:lnTo>
                  <a:lnTo>
                    <a:pt x="14" y="229"/>
                  </a:lnTo>
                  <a:lnTo>
                    <a:pt x="8" y="216"/>
                  </a:lnTo>
                  <a:lnTo>
                    <a:pt x="4" y="201"/>
                  </a:lnTo>
                  <a:lnTo>
                    <a:pt x="1" y="186"/>
                  </a:lnTo>
                  <a:lnTo>
                    <a:pt x="0" y="167"/>
                  </a:lnTo>
                  <a:lnTo>
                    <a:pt x="0" y="145"/>
                  </a:lnTo>
                  <a:lnTo>
                    <a:pt x="0" y="123"/>
                  </a:lnTo>
                  <a:lnTo>
                    <a:pt x="0" y="105"/>
                  </a:lnTo>
                  <a:lnTo>
                    <a:pt x="3" y="91"/>
                  </a:lnTo>
                  <a:lnTo>
                    <a:pt x="6" y="82"/>
                  </a:lnTo>
                  <a:lnTo>
                    <a:pt x="8" y="73"/>
                  </a:lnTo>
                  <a:lnTo>
                    <a:pt x="14" y="68"/>
                  </a:lnTo>
                  <a:lnTo>
                    <a:pt x="22" y="64"/>
                  </a:lnTo>
                  <a:lnTo>
                    <a:pt x="30" y="61"/>
                  </a:lnTo>
                  <a:lnTo>
                    <a:pt x="45" y="55"/>
                  </a:lnTo>
                  <a:lnTo>
                    <a:pt x="63" y="47"/>
                  </a:lnTo>
                  <a:lnTo>
                    <a:pt x="81" y="36"/>
                  </a:lnTo>
                  <a:lnTo>
                    <a:pt x="98" y="25"/>
                  </a:lnTo>
                  <a:lnTo>
                    <a:pt x="113" y="16"/>
                  </a:lnTo>
                  <a:lnTo>
                    <a:pt x="127" y="9"/>
                  </a:lnTo>
                  <a:lnTo>
                    <a:pt x="140" y="3"/>
                  </a:lnTo>
                  <a:lnTo>
                    <a:pt x="149" y="0"/>
                  </a:lnTo>
                  <a:lnTo>
                    <a:pt x="151" y="2"/>
                  </a:lnTo>
                  <a:lnTo>
                    <a:pt x="154" y="5"/>
                  </a:lnTo>
                  <a:lnTo>
                    <a:pt x="157" y="9"/>
                  </a:lnTo>
                  <a:lnTo>
                    <a:pt x="158" y="14"/>
                  </a:lnTo>
                  <a:lnTo>
                    <a:pt x="161" y="29"/>
                  </a:lnTo>
                  <a:lnTo>
                    <a:pt x="164" y="50"/>
                  </a:lnTo>
                  <a:lnTo>
                    <a:pt x="164" y="73"/>
                  </a:lnTo>
                  <a:lnTo>
                    <a:pt x="162" y="99"/>
                  </a:lnTo>
                  <a:lnTo>
                    <a:pt x="161" y="128"/>
                  </a:lnTo>
                  <a:lnTo>
                    <a:pt x="158" y="159"/>
                  </a:lnTo>
                  <a:lnTo>
                    <a:pt x="155" y="187"/>
                  </a:lnTo>
                  <a:lnTo>
                    <a:pt x="150" y="216"/>
                  </a:lnTo>
                  <a:lnTo>
                    <a:pt x="146" y="244"/>
                  </a:lnTo>
                  <a:lnTo>
                    <a:pt x="140" y="269"/>
                  </a:lnTo>
                  <a:lnTo>
                    <a:pt x="133" y="291"/>
                  </a:lnTo>
                  <a:lnTo>
                    <a:pt x="128" y="307"/>
                  </a:lnTo>
                  <a:lnTo>
                    <a:pt x="124" y="314"/>
                  </a:lnTo>
                  <a:lnTo>
                    <a:pt x="121" y="318"/>
                  </a:lnTo>
                  <a:lnTo>
                    <a:pt x="117" y="322"/>
                  </a:lnTo>
                  <a:lnTo>
                    <a:pt x="114" y="325"/>
                  </a:lnTo>
                  <a:lnTo>
                    <a:pt x="110" y="324"/>
                  </a:lnTo>
                  <a:lnTo>
                    <a:pt x="105" y="322"/>
                  </a:lnTo>
                  <a:lnTo>
                    <a:pt x="98" y="318"/>
                  </a:lnTo>
                  <a:lnTo>
                    <a:pt x="89" y="311"/>
                  </a:lnTo>
                  <a:lnTo>
                    <a:pt x="70" y="295"/>
                  </a:lnTo>
                  <a:lnTo>
                    <a:pt x="50" y="27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93" name="Freeform 89"/>
            <p:cNvSpPr>
              <a:spLocks/>
            </p:cNvSpPr>
            <p:nvPr/>
          </p:nvSpPr>
          <p:spPr bwMode="auto">
            <a:xfrm>
              <a:off x="3312793" y="4539858"/>
              <a:ext cx="355037" cy="448677"/>
            </a:xfrm>
            <a:custGeom>
              <a:avLst/>
              <a:gdLst>
                <a:gd name="T0" fmla="*/ 643 w 2946"/>
                <a:gd name="T1" fmla="*/ 3630 h 3722"/>
                <a:gd name="T2" fmla="*/ 294 w 2946"/>
                <a:gd name="T3" fmla="*/ 3546 h 3722"/>
                <a:gd name="T4" fmla="*/ 187 w 2946"/>
                <a:gd name="T5" fmla="*/ 3314 h 3722"/>
                <a:gd name="T6" fmla="*/ 265 w 2946"/>
                <a:gd name="T7" fmla="*/ 3153 h 3722"/>
                <a:gd name="T8" fmla="*/ 298 w 2946"/>
                <a:gd name="T9" fmla="*/ 3025 h 3722"/>
                <a:gd name="T10" fmla="*/ 358 w 2946"/>
                <a:gd name="T11" fmla="*/ 2923 h 3722"/>
                <a:gd name="T12" fmla="*/ 138 w 2946"/>
                <a:gd name="T13" fmla="*/ 2766 h 3722"/>
                <a:gd name="T14" fmla="*/ 4 w 2946"/>
                <a:gd name="T15" fmla="*/ 2676 h 3722"/>
                <a:gd name="T16" fmla="*/ 231 w 2946"/>
                <a:gd name="T17" fmla="*/ 2328 h 3722"/>
                <a:gd name="T18" fmla="*/ 281 w 2946"/>
                <a:gd name="T19" fmla="*/ 2187 h 3722"/>
                <a:gd name="T20" fmla="*/ 610 w 2946"/>
                <a:gd name="T21" fmla="*/ 2141 h 3722"/>
                <a:gd name="T22" fmla="*/ 639 w 2946"/>
                <a:gd name="T23" fmla="*/ 1943 h 3722"/>
                <a:gd name="T24" fmla="*/ 539 w 2946"/>
                <a:gd name="T25" fmla="*/ 1892 h 3722"/>
                <a:gd name="T26" fmla="*/ 350 w 2946"/>
                <a:gd name="T27" fmla="*/ 1838 h 3722"/>
                <a:gd name="T28" fmla="*/ 375 w 2946"/>
                <a:gd name="T29" fmla="*/ 1693 h 3722"/>
                <a:gd name="T30" fmla="*/ 651 w 2946"/>
                <a:gd name="T31" fmla="*/ 1265 h 3722"/>
                <a:gd name="T32" fmla="*/ 1460 w 2946"/>
                <a:gd name="T33" fmla="*/ 650 h 3722"/>
                <a:gd name="T34" fmla="*/ 1773 w 2946"/>
                <a:gd name="T35" fmla="*/ 580 h 3722"/>
                <a:gd name="T36" fmla="*/ 1977 w 2946"/>
                <a:gd name="T37" fmla="*/ 521 h 3722"/>
                <a:gd name="T38" fmla="*/ 2023 w 2946"/>
                <a:gd name="T39" fmla="*/ 441 h 3722"/>
                <a:gd name="T40" fmla="*/ 1825 w 2946"/>
                <a:gd name="T41" fmla="*/ 400 h 3722"/>
                <a:gd name="T42" fmla="*/ 1810 w 2946"/>
                <a:gd name="T43" fmla="*/ 357 h 3722"/>
                <a:gd name="T44" fmla="*/ 1887 w 2946"/>
                <a:gd name="T45" fmla="*/ 180 h 3722"/>
                <a:gd name="T46" fmla="*/ 2048 w 2946"/>
                <a:gd name="T47" fmla="*/ 51 h 3722"/>
                <a:gd name="T48" fmla="*/ 2254 w 2946"/>
                <a:gd name="T49" fmla="*/ 76 h 3722"/>
                <a:gd name="T50" fmla="*/ 2217 w 2946"/>
                <a:gd name="T51" fmla="*/ 305 h 3722"/>
                <a:gd name="T52" fmla="*/ 2496 w 2946"/>
                <a:gd name="T53" fmla="*/ 377 h 3722"/>
                <a:gd name="T54" fmla="*/ 2630 w 2946"/>
                <a:gd name="T55" fmla="*/ 455 h 3722"/>
                <a:gd name="T56" fmla="*/ 2561 w 2946"/>
                <a:gd name="T57" fmla="*/ 542 h 3722"/>
                <a:gd name="T58" fmla="*/ 2436 w 2946"/>
                <a:gd name="T59" fmla="*/ 623 h 3722"/>
                <a:gd name="T60" fmla="*/ 2322 w 2946"/>
                <a:gd name="T61" fmla="*/ 731 h 3722"/>
                <a:gd name="T62" fmla="*/ 2171 w 2946"/>
                <a:gd name="T63" fmla="*/ 795 h 3722"/>
                <a:gd name="T64" fmla="*/ 2109 w 2946"/>
                <a:gd name="T65" fmla="*/ 901 h 3722"/>
                <a:gd name="T66" fmla="*/ 2052 w 2946"/>
                <a:gd name="T67" fmla="*/ 1028 h 3722"/>
                <a:gd name="T68" fmla="*/ 1838 w 2946"/>
                <a:gd name="T69" fmla="*/ 1039 h 3722"/>
                <a:gd name="T70" fmla="*/ 1850 w 2946"/>
                <a:gd name="T71" fmla="*/ 1203 h 3722"/>
                <a:gd name="T72" fmla="*/ 2061 w 2946"/>
                <a:gd name="T73" fmla="*/ 1266 h 3722"/>
                <a:gd name="T74" fmla="*/ 2220 w 2946"/>
                <a:gd name="T75" fmla="*/ 1517 h 3722"/>
                <a:gd name="T76" fmla="*/ 2117 w 2946"/>
                <a:gd name="T77" fmla="*/ 1715 h 3722"/>
                <a:gd name="T78" fmla="*/ 2276 w 2946"/>
                <a:gd name="T79" fmla="*/ 1726 h 3722"/>
                <a:gd name="T80" fmla="*/ 2444 w 2946"/>
                <a:gd name="T81" fmla="*/ 1639 h 3722"/>
                <a:gd name="T82" fmla="*/ 2622 w 2946"/>
                <a:gd name="T83" fmla="*/ 1658 h 3722"/>
                <a:gd name="T84" fmla="*/ 2828 w 2946"/>
                <a:gd name="T85" fmla="*/ 1609 h 3722"/>
                <a:gd name="T86" fmla="*/ 2946 w 2946"/>
                <a:gd name="T87" fmla="*/ 1684 h 3722"/>
                <a:gd name="T88" fmla="*/ 2843 w 2946"/>
                <a:gd name="T89" fmla="*/ 2344 h 3722"/>
                <a:gd name="T90" fmla="*/ 2644 w 2946"/>
                <a:gd name="T91" fmla="*/ 2372 h 3722"/>
                <a:gd name="T92" fmla="*/ 2595 w 2946"/>
                <a:gd name="T93" fmla="*/ 2611 h 3722"/>
                <a:gd name="T94" fmla="*/ 2539 w 2946"/>
                <a:gd name="T95" fmla="*/ 2883 h 3722"/>
                <a:gd name="T96" fmla="*/ 2276 w 2946"/>
                <a:gd name="T97" fmla="*/ 2957 h 3722"/>
                <a:gd name="T98" fmla="*/ 2183 w 2946"/>
                <a:gd name="T99" fmla="*/ 2927 h 3722"/>
                <a:gd name="T100" fmla="*/ 2056 w 2946"/>
                <a:gd name="T101" fmla="*/ 2795 h 3722"/>
                <a:gd name="T102" fmla="*/ 1830 w 2946"/>
                <a:gd name="T103" fmla="*/ 2856 h 3722"/>
                <a:gd name="T104" fmla="*/ 1759 w 2946"/>
                <a:gd name="T105" fmla="*/ 2920 h 3722"/>
                <a:gd name="T106" fmla="*/ 1629 w 2946"/>
                <a:gd name="T107" fmla="*/ 3040 h 3722"/>
                <a:gd name="T108" fmla="*/ 1434 w 2946"/>
                <a:gd name="T109" fmla="*/ 3252 h 3722"/>
                <a:gd name="T110" fmla="*/ 1375 w 2946"/>
                <a:gd name="T111" fmla="*/ 3395 h 3722"/>
                <a:gd name="T112" fmla="*/ 1340 w 2946"/>
                <a:gd name="T113" fmla="*/ 3512 h 3722"/>
                <a:gd name="T114" fmla="*/ 1182 w 2946"/>
                <a:gd name="T115" fmla="*/ 3550 h 3722"/>
                <a:gd name="T116" fmla="*/ 1014 w 2946"/>
                <a:gd name="T117" fmla="*/ 3656 h 3722"/>
                <a:gd name="T118" fmla="*/ 782 w 2946"/>
                <a:gd name="T119" fmla="*/ 368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6" h="3722">
                  <a:moveTo>
                    <a:pt x="756" y="3664"/>
                  </a:moveTo>
                  <a:lnTo>
                    <a:pt x="735" y="3648"/>
                  </a:lnTo>
                  <a:lnTo>
                    <a:pt x="719" y="3634"/>
                  </a:lnTo>
                  <a:lnTo>
                    <a:pt x="706" y="3626"/>
                  </a:lnTo>
                  <a:lnTo>
                    <a:pt x="695" y="3620"/>
                  </a:lnTo>
                  <a:lnTo>
                    <a:pt x="684" y="3617"/>
                  </a:lnTo>
                  <a:lnTo>
                    <a:pt x="676" y="3617"/>
                  </a:lnTo>
                  <a:lnTo>
                    <a:pt x="665" y="3620"/>
                  </a:lnTo>
                  <a:lnTo>
                    <a:pt x="654" y="3624"/>
                  </a:lnTo>
                  <a:lnTo>
                    <a:pt x="643" y="3630"/>
                  </a:lnTo>
                  <a:lnTo>
                    <a:pt x="633" y="3631"/>
                  </a:lnTo>
                  <a:lnTo>
                    <a:pt x="625" y="3633"/>
                  </a:lnTo>
                  <a:lnTo>
                    <a:pt x="616" y="3630"/>
                  </a:lnTo>
                  <a:lnTo>
                    <a:pt x="607" y="3624"/>
                  </a:lnTo>
                  <a:lnTo>
                    <a:pt x="596" y="3616"/>
                  </a:lnTo>
                  <a:lnTo>
                    <a:pt x="583" y="3605"/>
                  </a:lnTo>
                  <a:lnTo>
                    <a:pt x="566" y="3589"/>
                  </a:lnTo>
                  <a:lnTo>
                    <a:pt x="514" y="3538"/>
                  </a:lnTo>
                  <a:lnTo>
                    <a:pt x="405" y="3542"/>
                  </a:lnTo>
                  <a:lnTo>
                    <a:pt x="294" y="3546"/>
                  </a:lnTo>
                  <a:lnTo>
                    <a:pt x="240" y="3487"/>
                  </a:lnTo>
                  <a:lnTo>
                    <a:pt x="224" y="3468"/>
                  </a:lnTo>
                  <a:lnTo>
                    <a:pt x="210" y="3451"/>
                  </a:lnTo>
                  <a:lnTo>
                    <a:pt x="200" y="3437"/>
                  </a:lnTo>
                  <a:lnTo>
                    <a:pt x="193" y="3424"/>
                  </a:lnTo>
                  <a:lnTo>
                    <a:pt x="189" y="3408"/>
                  </a:lnTo>
                  <a:lnTo>
                    <a:pt x="188" y="3391"/>
                  </a:lnTo>
                  <a:lnTo>
                    <a:pt x="187" y="3369"/>
                  </a:lnTo>
                  <a:lnTo>
                    <a:pt x="187" y="3341"/>
                  </a:lnTo>
                  <a:lnTo>
                    <a:pt x="187" y="3314"/>
                  </a:lnTo>
                  <a:lnTo>
                    <a:pt x="188" y="3292"/>
                  </a:lnTo>
                  <a:lnTo>
                    <a:pt x="189" y="3274"/>
                  </a:lnTo>
                  <a:lnTo>
                    <a:pt x="193" y="3259"/>
                  </a:lnTo>
                  <a:lnTo>
                    <a:pt x="200" y="3245"/>
                  </a:lnTo>
                  <a:lnTo>
                    <a:pt x="209" y="3230"/>
                  </a:lnTo>
                  <a:lnTo>
                    <a:pt x="220" y="3215"/>
                  </a:lnTo>
                  <a:lnTo>
                    <a:pt x="233" y="3195"/>
                  </a:lnTo>
                  <a:lnTo>
                    <a:pt x="246" y="3180"/>
                  </a:lnTo>
                  <a:lnTo>
                    <a:pt x="257" y="3166"/>
                  </a:lnTo>
                  <a:lnTo>
                    <a:pt x="265" y="3153"/>
                  </a:lnTo>
                  <a:lnTo>
                    <a:pt x="272" y="3140"/>
                  </a:lnTo>
                  <a:lnTo>
                    <a:pt x="276" y="3127"/>
                  </a:lnTo>
                  <a:lnTo>
                    <a:pt x="279" y="3114"/>
                  </a:lnTo>
                  <a:lnTo>
                    <a:pt x="281" y="3102"/>
                  </a:lnTo>
                  <a:lnTo>
                    <a:pt x="281" y="3088"/>
                  </a:lnTo>
                  <a:lnTo>
                    <a:pt x="283" y="3074"/>
                  </a:lnTo>
                  <a:lnTo>
                    <a:pt x="284" y="3062"/>
                  </a:lnTo>
                  <a:lnTo>
                    <a:pt x="287" y="3050"/>
                  </a:lnTo>
                  <a:lnTo>
                    <a:pt x="292" y="3037"/>
                  </a:lnTo>
                  <a:lnTo>
                    <a:pt x="298" y="3025"/>
                  </a:lnTo>
                  <a:lnTo>
                    <a:pt x="305" y="3011"/>
                  </a:lnTo>
                  <a:lnTo>
                    <a:pt x="314" y="2999"/>
                  </a:lnTo>
                  <a:lnTo>
                    <a:pt x="325" y="2985"/>
                  </a:lnTo>
                  <a:lnTo>
                    <a:pt x="339" y="2967"/>
                  </a:lnTo>
                  <a:lnTo>
                    <a:pt x="350" y="2953"/>
                  </a:lnTo>
                  <a:lnTo>
                    <a:pt x="356" y="2942"/>
                  </a:lnTo>
                  <a:lnTo>
                    <a:pt x="360" y="2934"/>
                  </a:lnTo>
                  <a:lnTo>
                    <a:pt x="360" y="2930"/>
                  </a:lnTo>
                  <a:lnTo>
                    <a:pt x="360" y="2927"/>
                  </a:lnTo>
                  <a:lnTo>
                    <a:pt x="358" y="2923"/>
                  </a:lnTo>
                  <a:lnTo>
                    <a:pt x="356" y="2920"/>
                  </a:lnTo>
                  <a:lnTo>
                    <a:pt x="350" y="2912"/>
                  </a:lnTo>
                  <a:lnTo>
                    <a:pt x="342" y="2902"/>
                  </a:lnTo>
                  <a:lnTo>
                    <a:pt x="321" y="2882"/>
                  </a:lnTo>
                  <a:lnTo>
                    <a:pt x="297" y="2860"/>
                  </a:lnTo>
                  <a:lnTo>
                    <a:pt x="269" y="2839"/>
                  </a:lnTo>
                  <a:lnTo>
                    <a:pt x="237" y="2819"/>
                  </a:lnTo>
                  <a:lnTo>
                    <a:pt x="206" y="2801"/>
                  </a:lnTo>
                  <a:lnTo>
                    <a:pt x="171" y="2783"/>
                  </a:lnTo>
                  <a:lnTo>
                    <a:pt x="138" y="2766"/>
                  </a:lnTo>
                  <a:lnTo>
                    <a:pt x="104" y="2754"/>
                  </a:lnTo>
                  <a:lnTo>
                    <a:pt x="68" y="2740"/>
                  </a:lnTo>
                  <a:lnTo>
                    <a:pt x="38" y="2728"/>
                  </a:lnTo>
                  <a:lnTo>
                    <a:pt x="15" y="2717"/>
                  </a:lnTo>
                  <a:lnTo>
                    <a:pt x="4" y="2710"/>
                  </a:lnTo>
                  <a:lnTo>
                    <a:pt x="1" y="2706"/>
                  </a:lnTo>
                  <a:lnTo>
                    <a:pt x="0" y="2700"/>
                  </a:lnTo>
                  <a:lnTo>
                    <a:pt x="0" y="2693"/>
                  </a:lnTo>
                  <a:lnTo>
                    <a:pt x="1" y="2685"/>
                  </a:lnTo>
                  <a:lnTo>
                    <a:pt x="4" y="2676"/>
                  </a:lnTo>
                  <a:lnTo>
                    <a:pt x="8" y="2665"/>
                  </a:lnTo>
                  <a:lnTo>
                    <a:pt x="13" y="2652"/>
                  </a:lnTo>
                  <a:lnTo>
                    <a:pt x="22" y="2637"/>
                  </a:lnTo>
                  <a:lnTo>
                    <a:pt x="41" y="2603"/>
                  </a:lnTo>
                  <a:lnTo>
                    <a:pt x="66" y="2563"/>
                  </a:lnTo>
                  <a:lnTo>
                    <a:pt x="99" y="2515"/>
                  </a:lnTo>
                  <a:lnTo>
                    <a:pt x="137" y="2460"/>
                  </a:lnTo>
                  <a:lnTo>
                    <a:pt x="177" y="2406"/>
                  </a:lnTo>
                  <a:lnTo>
                    <a:pt x="207" y="2362"/>
                  </a:lnTo>
                  <a:lnTo>
                    <a:pt x="231" y="2328"/>
                  </a:lnTo>
                  <a:lnTo>
                    <a:pt x="247" y="2302"/>
                  </a:lnTo>
                  <a:lnTo>
                    <a:pt x="258" y="2280"/>
                  </a:lnTo>
                  <a:lnTo>
                    <a:pt x="264" y="2262"/>
                  </a:lnTo>
                  <a:lnTo>
                    <a:pt x="268" y="2245"/>
                  </a:lnTo>
                  <a:lnTo>
                    <a:pt x="268" y="2229"/>
                  </a:lnTo>
                  <a:lnTo>
                    <a:pt x="269" y="2215"/>
                  </a:lnTo>
                  <a:lnTo>
                    <a:pt x="273" y="2201"/>
                  </a:lnTo>
                  <a:lnTo>
                    <a:pt x="276" y="2196"/>
                  </a:lnTo>
                  <a:lnTo>
                    <a:pt x="279" y="2192"/>
                  </a:lnTo>
                  <a:lnTo>
                    <a:pt x="281" y="2187"/>
                  </a:lnTo>
                  <a:lnTo>
                    <a:pt x="284" y="2185"/>
                  </a:lnTo>
                  <a:lnTo>
                    <a:pt x="303" y="2179"/>
                  </a:lnTo>
                  <a:lnTo>
                    <a:pt x="341" y="2175"/>
                  </a:lnTo>
                  <a:lnTo>
                    <a:pt x="391" y="2170"/>
                  </a:lnTo>
                  <a:lnTo>
                    <a:pt x="451" y="2165"/>
                  </a:lnTo>
                  <a:lnTo>
                    <a:pt x="515" y="2160"/>
                  </a:lnTo>
                  <a:lnTo>
                    <a:pt x="565" y="2153"/>
                  </a:lnTo>
                  <a:lnTo>
                    <a:pt x="584" y="2149"/>
                  </a:lnTo>
                  <a:lnTo>
                    <a:pt x="599" y="2145"/>
                  </a:lnTo>
                  <a:lnTo>
                    <a:pt x="610" y="2141"/>
                  </a:lnTo>
                  <a:lnTo>
                    <a:pt x="616" y="2137"/>
                  </a:lnTo>
                  <a:lnTo>
                    <a:pt x="621" y="2130"/>
                  </a:lnTo>
                  <a:lnTo>
                    <a:pt x="624" y="2122"/>
                  </a:lnTo>
                  <a:lnTo>
                    <a:pt x="628" y="2109"/>
                  </a:lnTo>
                  <a:lnTo>
                    <a:pt x="631" y="2095"/>
                  </a:lnTo>
                  <a:lnTo>
                    <a:pt x="636" y="2062"/>
                  </a:lnTo>
                  <a:lnTo>
                    <a:pt x="640" y="2027"/>
                  </a:lnTo>
                  <a:lnTo>
                    <a:pt x="642" y="1990"/>
                  </a:lnTo>
                  <a:lnTo>
                    <a:pt x="640" y="1957"/>
                  </a:lnTo>
                  <a:lnTo>
                    <a:pt x="639" y="1943"/>
                  </a:lnTo>
                  <a:lnTo>
                    <a:pt x="638" y="1930"/>
                  </a:lnTo>
                  <a:lnTo>
                    <a:pt x="635" y="1922"/>
                  </a:lnTo>
                  <a:lnTo>
                    <a:pt x="631" y="1915"/>
                  </a:lnTo>
                  <a:lnTo>
                    <a:pt x="627" y="1911"/>
                  </a:lnTo>
                  <a:lnTo>
                    <a:pt x="618" y="1906"/>
                  </a:lnTo>
                  <a:lnTo>
                    <a:pt x="607" y="1903"/>
                  </a:lnTo>
                  <a:lnTo>
                    <a:pt x="595" y="1899"/>
                  </a:lnTo>
                  <a:lnTo>
                    <a:pt x="578" y="1896"/>
                  </a:lnTo>
                  <a:lnTo>
                    <a:pt x="559" y="1893"/>
                  </a:lnTo>
                  <a:lnTo>
                    <a:pt x="539" y="1892"/>
                  </a:lnTo>
                  <a:lnTo>
                    <a:pt x="514" y="1891"/>
                  </a:lnTo>
                  <a:lnTo>
                    <a:pt x="485" y="1889"/>
                  </a:lnTo>
                  <a:lnTo>
                    <a:pt x="462" y="1886"/>
                  </a:lnTo>
                  <a:lnTo>
                    <a:pt x="441" y="1884"/>
                  </a:lnTo>
                  <a:lnTo>
                    <a:pt x="423" y="1881"/>
                  </a:lnTo>
                  <a:lnTo>
                    <a:pt x="408" y="1875"/>
                  </a:lnTo>
                  <a:lnTo>
                    <a:pt x="394" y="1870"/>
                  </a:lnTo>
                  <a:lnTo>
                    <a:pt x="380" y="1862"/>
                  </a:lnTo>
                  <a:lnTo>
                    <a:pt x="368" y="1852"/>
                  </a:lnTo>
                  <a:lnTo>
                    <a:pt x="350" y="1838"/>
                  </a:lnTo>
                  <a:lnTo>
                    <a:pt x="336" y="1823"/>
                  </a:lnTo>
                  <a:lnTo>
                    <a:pt x="331" y="1816"/>
                  </a:lnTo>
                  <a:lnTo>
                    <a:pt x="327" y="1811"/>
                  </a:lnTo>
                  <a:lnTo>
                    <a:pt x="324" y="1805"/>
                  </a:lnTo>
                  <a:lnTo>
                    <a:pt x="323" y="1801"/>
                  </a:lnTo>
                  <a:lnTo>
                    <a:pt x="324" y="1794"/>
                  </a:lnTo>
                  <a:lnTo>
                    <a:pt x="330" y="1782"/>
                  </a:lnTo>
                  <a:lnTo>
                    <a:pt x="338" y="1765"/>
                  </a:lnTo>
                  <a:lnTo>
                    <a:pt x="347" y="1745"/>
                  </a:lnTo>
                  <a:lnTo>
                    <a:pt x="375" y="1693"/>
                  </a:lnTo>
                  <a:lnTo>
                    <a:pt x="408" y="1629"/>
                  </a:lnTo>
                  <a:lnTo>
                    <a:pt x="446" y="1562"/>
                  </a:lnTo>
                  <a:lnTo>
                    <a:pt x="486" y="1493"/>
                  </a:lnTo>
                  <a:lnTo>
                    <a:pt x="523" y="1427"/>
                  </a:lnTo>
                  <a:lnTo>
                    <a:pt x="559" y="1371"/>
                  </a:lnTo>
                  <a:lnTo>
                    <a:pt x="569" y="1357"/>
                  </a:lnTo>
                  <a:lnTo>
                    <a:pt x="580" y="1342"/>
                  </a:lnTo>
                  <a:lnTo>
                    <a:pt x="595" y="1324"/>
                  </a:lnTo>
                  <a:lnTo>
                    <a:pt x="611" y="1306"/>
                  </a:lnTo>
                  <a:lnTo>
                    <a:pt x="651" y="1265"/>
                  </a:lnTo>
                  <a:lnTo>
                    <a:pt x="699" y="1218"/>
                  </a:lnTo>
                  <a:lnTo>
                    <a:pt x="754" y="1169"/>
                  </a:lnTo>
                  <a:lnTo>
                    <a:pt x="815" y="1116"/>
                  </a:lnTo>
                  <a:lnTo>
                    <a:pt x="881" y="1061"/>
                  </a:lnTo>
                  <a:lnTo>
                    <a:pt x="952" y="1006"/>
                  </a:lnTo>
                  <a:lnTo>
                    <a:pt x="1035" y="945"/>
                  </a:lnTo>
                  <a:lnTo>
                    <a:pt x="1135" y="872"/>
                  </a:lnTo>
                  <a:lnTo>
                    <a:pt x="1245" y="795"/>
                  </a:lnTo>
                  <a:lnTo>
                    <a:pt x="1357" y="719"/>
                  </a:lnTo>
                  <a:lnTo>
                    <a:pt x="1460" y="650"/>
                  </a:lnTo>
                  <a:lnTo>
                    <a:pt x="1548" y="594"/>
                  </a:lnTo>
                  <a:lnTo>
                    <a:pt x="1582" y="572"/>
                  </a:lnTo>
                  <a:lnTo>
                    <a:pt x="1610" y="555"/>
                  </a:lnTo>
                  <a:lnTo>
                    <a:pt x="1630" y="546"/>
                  </a:lnTo>
                  <a:lnTo>
                    <a:pt x="1640" y="542"/>
                  </a:lnTo>
                  <a:lnTo>
                    <a:pt x="1656" y="544"/>
                  </a:lnTo>
                  <a:lnTo>
                    <a:pt x="1681" y="550"/>
                  </a:lnTo>
                  <a:lnTo>
                    <a:pt x="1711" y="560"/>
                  </a:lnTo>
                  <a:lnTo>
                    <a:pt x="1743" y="569"/>
                  </a:lnTo>
                  <a:lnTo>
                    <a:pt x="1773" y="580"/>
                  </a:lnTo>
                  <a:lnTo>
                    <a:pt x="1803" y="588"/>
                  </a:lnTo>
                  <a:lnTo>
                    <a:pt x="1828" y="594"/>
                  </a:lnTo>
                  <a:lnTo>
                    <a:pt x="1845" y="595"/>
                  </a:lnTo>
                  <a:lnTo>
                    <a:pt x="1853" y="594"/>
                  </a:lnTo>
                  <a:lnTo>
                    <a:pt x="1863" y="591"/>
                  </a:lnTo>
                  <a:lnTo>
                    <a:pt x="1875" y="586"/>
                  </a:lnTo>
                  <a:lnTo>
                    <a:pt x="1887" y="580"/>
                  </a:lnTo>
                  <a:lnTo>
                    <a:pt x="1918" y="562"/>
                  </a:lnTo>
                  <a:lnTo>
                    <a:pt x="1948" y="543"/>
                  </a:lnTo>
                  <a:lnTo>
                    <a:pt x="1977" y="521"/>
                  </a:lnTo>
                  <a:lnTo>
                    <a:pt x="2001" y="500"/>
                  </a:lnTo>
                  <a:lnTo>
                    <a:pt x="2011" y="489"/>
                  </a:lnTo>
                  <a:lnTo>
                    <a:pt x="2019" y="481"/>
                  </a:lnTo>
                  <a:lnTo>
                    <a:pt x="2025" y="473"/>
                  </a:lnTo>
                  <a:lnTo>
                    <a:pt x="2028" y="467"/>
                  </a:lnTo>
                  <a:lnTo>
                    <a:pt x="2029" y="461"/>
                  </a:lnTo>
                  <a:lnTo>
                    <a:pt x="2029" y="455"/>
                  </a:lnTo>
                  <a:lnTo>
                    <a:pt x="2028" y="450"/>
                  </a:lnTo>
                  <a:lnTo>
                    <a:pt x="2026" y="445"/>
                  </a:lnTo>
                  <a:lnTo>
                    <a:pt x="2023" y="441"/>
                  </a:lnTo>
                  <a:lnTo>
                    <a:pt x="2019" y="437"/>
                  </a:lnTo>
                  <a:lnTo>
                    <a:pt x="2014" y="433"/>
                  </a:lnTo>
                  <a:lnTo>
                    <a:pt x="2007" y="430"/>
                  </a:lnTo>
                  <a:lnTo>
                    <a:pt x="1989" y="425"/>
                  </a:lnTo>
                  <a:lnTo>
                    <a:pt x="1966" y="419"/>
                  </a:lnTo>
                  <a:lnTo>
                    <a:pt x="1935" y="415"/>
                  </a:lnTo>
                  <a:lnTo>
                    <a:pt x="1897" y="411"/>
                  </a:lnTo>
                  <a:lnTo>
                    <a:pt x="1863" y="407"/>
                  </a:lnTo>
                  <a:lnTo>
                    <a:pt x="1835" y="403"/>
                  </a:lnTo>
                  <a:lnTo>
                    <a:pt x="1825" y="400"/>
                  </a:lnTo>
                  <a:lnTo>
                    <a:pt x="1816" y="397"/>
                  </a:lnTo>
                  <a:lnTo>
                    <a:pt x="1809" y="395"/>
                  </a:lnTo>
                  <a:lnTo>
                    <a:pt x="1803" y="390"/>
                  </a:lnTo>
                  <a:lnTo>
                    <a:pt x="1799" y="388"/>
                  </a:lnTo>
                  <a:lnTo>
                    <a:pt x="1798" y="384"/>
                  </a:lnTo>
                  <a:lnTo>
                    <a:pt x="1797" y="379"/>
                  </a:lnTo>
                  <a:lnTo>
                    <a:pt x="1798" y="374"/>
                  </a:lnTo>
                  <a:lnTo>
                    <a:pt x="1801" y="368"/>
                  </a:lnTo>
                  <a:lnTo>
                    <a:pt x="1805" y="363"/>
                  </a:lnTo>
                  <a:lnTo>
                    <a:pt x="1810" y="357"/>
                  </a:lnTo>
                  <a:lnTo>
                    <a:pt x="1817" y="351"/>
                  </a:lnTo>
                  <a:lnTo>
                    <a:pt x="1823" y="346"/>
                  </a:lnTo>
                  <a:lnTo>
                    <a:pt x="1827" y="337"/>
                  </a:lnTo>
                  <a:lnTo>
                    <a:pt x="1834" y="326"/>
                  </a:lnTo>
                  <a:lnTo>
                    <a:pt x="1839" y="312"/>
                  </a:lnTo>
                  <a:lnTo>
                    <a:pt x="1853" y="280"/>
                  </a:lnTo>
                  <a:lnTo>
                    <a:pt x="1865" y="243"/>
                  </a:lnTo>
                  <a:lnTo>
                    <a:pt x="1875" y="213"/>
                  </a:lnTo>
                  <a:lnTo>
                    <a:pt x="1883" y="190"/>
                  </a:lnTo>
                  <a:lnTo>
                    <a:pt x="1887" y="180"/>
                  </a:lnTo>
                  <a:lnTo>
                    <a:pt x="1891" y="170"/>
                  </a:lnTo>
                  <a:lnTo>
                    <a:pt x="1897" y="162"/>
                  </a:lnTo>
                  <a:lnTo>
                    <a:pt x="1902" y="155"/>
                  </a:lnTo>
                  <a:lnTo>
                    <a:pt x="1911" y="147"/>
                  </a:lnTo>
                  <a:lnTo>
                    <a:pt x="1919" y="139"/>
                  </a:lnTo>
                  <a:lnTo>
                    <a:pt x="1929" y="132"/>
                  </a:lnTo>
                  <a:lnTo>
                    <a:pt x="1940" y="122"/>
                  </a:lnTo>
                  <a:lnTo>
                    <a:pt x="1967" y="103"/>
                  </a:lnTo>
                  <a:lnTo>
                    <a:pt x="2004" y="80"/>
                  </a:lnTo>
                  <a:lnTo>
                    <a:pt x="2048" y="51"/>
                  </a:lnTo>
                  <a:lnTo>
                    <a:pt x="2088" y="26"/>
                  </a:lnTo>
                  <a:lnTo>
                    <a:pt x="2120" y="8"/>
                  </a:lnTo>
                  <a:lnTo>
                    <a:pt x="2138" y="0"/>
                  </a:lnTo>
                  <a:lnTo>
                    <a:pt x="2142" y="0"/>
                  </a:lnTo>
                  <a:lnTo>
                    <a:pt x="2150" y="1"/>
                  </a:lnTo>
                  <a:lnTo>
                    <a:pt x="2157" y="4"/>
                  </a:lnTo>
                  <a:lnTo>
                    <a:pt x="2166" y="8"/>
                  </a:lnTo>
                  <a:lnTo>
                    <a:pt x="2187" y="21"/>
                  </a:lnTo>
                  <a:lnTo>
                    <a:pt x="2206" y="36"/>
                  </a:lnTo>
                  <a:lnTo>
                    <a:pt x="2254" y="76"/>
                  </a:lnTo>
                  <a:lnTo>
                    <a:pt x="2230" y="168"/>
                  </a:lnTo>
                  <a:lnTo>
                    <a:pt x="2223" y="197"/>
                  </a:lnTo>
                  <a:lnTo>
                    <a:pt x="2216" y="221"/>
                  </a:lnTo>
                  <a:lnTo>
                    <a:pt x="2212" y="242"/>
                  </a:lnTo>
                  <a:lnTo>
                    <a:pt x="2209" y="260"/>
                  </a:lnTo>
                  <a:lnTo>
                    <a:pt x="2208" y="276"/>
                  </a:lnTo>
                  <a:lnTo>
                    <a:pt x="2210" y="289"/>
                  </a:lnTo>
                  <a:lnTo>
                    <a:pt x="2212" y="296"/>
                  </a:lnTo>
                  <a:lnTo>
                    <a:pt x="2215" y="300"/>
                  </a:lnTo>
                  <a:lnTo>
                    <a:pt x="2217" y="305"/>
                  </a:lnTo>
                  <a:lnTo>
                    <a:pt x="2221" y="309"/>
                  </a:lnTo>
                  <a:lnTo>
                    <a:pt x="2227" y="315"/>
                  </a:lnTo>
                  <a:lnTo>
                    <a:pt x="2232" y="318"/>
                  </a:lnTo>
                  <a:lnTo>
                    <a:pt x="2239" y="322"/>
                  </a:lnTo>
                  <a:lnTo>
                    <a:pt x="2248" y="326"/>
                  </a:lnTo>
                  <a:lnTo>
                    <a:pt x="2265" y="331"/>
                  </a:lnTo>
                  <a:lnTo>
                    <a:pt x="2289" y="338"/>
                  </a:lnTo>
                  <a:lnTo>
                    <a:pt x="2349" y="351"/>
                  </a:lnTo>
                  <a:lnTo>
                    <a:pt x="2432" y="364"/>
                  </a:lnTo>
                  <a:lnTo>
                    <a:pt x="2496" y="377"/>
                  </a:lnTo>
                  <a:lnTo>
                    <a:pt x="2551" y="389"/>
                  </a:lnTo>
                  <a:lnTo>
                    <a:pt x="2575" y="395"/>
                  </a:lnTo>
                  <a:lnTo>
                    <a:pt x="2593" y="399"/>
                  </a:lnTo>
                  <a:lnTo>
                    <a:pt x="2605" y="403"/>
                  </a:lnTo>
                  <a:lnTo>
                    <a:pt x="2612" y="407"/>
                  </a:lnTo>
                  <a:lnTo>
                    <a:pt x="2619" y="415"/>
                  </a:lnTo>
                  <a:lnTo>
                    <a:pt x="2624" y="423"/>
                  </a:lnTo>
                  <a:lnTo>
                    <a:pt x="2628" y="433"/>
                  </a:lnTo>
                  <a:lnTo>
                    <a:pt x="2630" y="444"/>
                  </a:lnTo>
                  <a:lnTo>
                    <a:pt x="2630" y="455"/>
                  </a:lnTo>
                  <a:lnTo>
                    <a:pt x="2628" y="466"/>
                  </a:lnTo>
                  <a:lnTo>
                    <a:pt x="2626" y="478"/>
                  </a:lnTo>
                  <a:lnTo>
                    <a:pt x="2622" y="489"/>
                  </a:lnTo>
                  <a:lnTo>
                    <a:pt x="2615" y="499"/>
                  </a:lnTo>
                  <a:lnTo>
                    <a:pt x="2608" y="510"/>
                  </a:lnTo>
                  <a:lnTo>
                    <a:pt x="2601" y="518"/>
                  </a:lnTo>
                  <a:lnTo>
                    <a:pt x="2591" y="527"/>
                  </a:lnTo>
                  <a:lnTo>
                    <a:pt x="2582" y="533"/>
                  </a:lnTo>
                  <a:lnTo>
                    <a:pt x="2572" y="538"/>
                  </a:lnTo>
                  <a:lnTo>
                    <a:pt x="2561" y="542"/>
                  </a:lnTo>
                  <a:lnTo>
                    <a:pt x="2549" y="542"/>
                  </a:lnTo>
                  <a:lnTo>
                    <a:pt x="2532" y="543"/>
                  </a:lnTo>
                  <a:lnTo>
                    <a:pt x="2517" y="546"/>
                  </a:lnTo>
                  <a:lnTo>
                    <a:pt x="2510" y="549"/>
                  </a:lnTo>
                  <a:lnTo>
                    <a:pt x="2503" y="553"/>
                  </a:lnTo>
                  <a:lnTo>
                    <a:pt x="2496" y="557"/>
                  </a:lnTo>
                  <a:lnTo>
                    <a:pt x="2490" y="562"/>
                  </a:lnTo>
                  <a:lnTo>
                    <a:pt x="2474" y="576"/>
                  </a:lnTo>
                  <a:lnTo>
                    <a:pt x="2457" y="597"/>
                  </a:lnTo>
                  <a:lnTo>
                    <a:pt x="2436" y="623"/>
                  </a:lnTo>
                  <a:lnTo>
                    <a:pt x="2411" y="656"/>
                  </a:lnTo>
                  <a:lnTo>
                    <a:pt x="2393" y="681"/>
                  </a:lnTo>
                  <a:lnTo>
                    <a:pt x="2378" y="700"/>
                  </a:lnTo>
                  <a:lnTo>
                    <a:pt x="2366" y="714"/>
                  </a:lnTo>
                  <a:lnTo>
                    <a:pt x="2355" y="723"/>
                  </a:lnTo>
                  <a:lnTo>
                    <a:pt x="2351" y="726"/>
                  </a:lnTo>
                  <a:lnTo>
                    <a:pt x="2345" y="729"/>
                  </a:lnTo>
                  <a:lnTo>
                    <a:pt x="2340" y="730"/>
                  </a:lnTo>
                  <a:lnTo>
                    <a:pt x="2334" y="731"/>
                  </a:lnTo>
                  <a:lnTo>
                    <a:pt x="2322" y="731"/>
                  </a:lnTo>
                  <a:lnTo>
                    <a:pt x="2308" y="729"/>
                  </a:lnTo>
                  <a:lnTo>
                    <a:pt x="2294" y="727"/>
                  </a:lnTo>
                  <a:lnTo>
                    <a:pt x="2282" y="727"/>
                  </a:lnTo>
                  <a:lnTo>
                    <a:pt x="2270" y="729"/>
                  </a:lnTo>
                  <a:lnTo>
                    <a:pt x="2259" y="733"/>
                  </a:lnTo>
                  <a:lnTo>
                    <a:pt x="2245" y="738"/>
                  </a:lnTo>
                  <a:lnTo>
                    <a:pt x="2231" y="748"/>
                  </a:lnTo>
                  <a:lnTo>
                    <a:pt x="2215" y="760"/>
                  </a:lnTo>
                  <a:lnTo>
                    <a:pt x="2194" y="775"/>
                  </a:lnTo>
                  <a:lnTo>
                    <a:pt x="2171" y="795"/>
                  </a:lnTo>
                  <a:lnTo>
                    <a:pt x="2153" y="811"/>
                  </a:lnTo>
                  <a:lnTo>
                    <a:pt x="2144" y="818"/>
                  </a:lnTo>
                  <a:lnTo>
                    <a:pt x="2138" y="826"/>
                  </a:lnTo>
                  <a:lnTo>
                    <a:pt x="2132" y="833"/>
                  </a:lnTo>
                  <a:lnTo>
                    <a:pt x="2128" y="840"/>
                  </a:lnTo>
                  <a:lnTo>
                    <a:pt x="2124" y="848"/>
                  </a:lnTo>
                  <a:lnTo>
                    <a:pt x="2120" y="857"/>
                  </a:lnTo>
                  <a:lnTo>
                    <a:pt x="2117" y="866"/>
                  </a:lnTo>
                  <a:lnTo>
                    <a:pt x="2114" y="877"/>
                  </a:lnTo>
                  <a:lnTo>
                    <a:pt x="2109" y="901"/>
                  </a:lnTo>
                  <a:lnTo>
                    <a:pt x="2105" y="931"/>
                  </a:lnTo>
                  <a:lnTo>
                    <a:pt x="2098" y="967"/>
                  </a:lnTo>
                  <a:lnTo>
                    <a:pt x="2094" y="993"/>
                  </a:lnTo>
                  <a:lnTo>
                    <a:pt x="2091" y="1004"/>
                  </a:lnTo>
                  <a:lnTo>
                    <a:pt x="2087" y="1011"/>
                  </a:lnTo>
                  <a:lnTo>
                    <a:pt x="2083" y="1017"/>
                  </a:lnTo>
                  <a:lnTo>
                    <a:pt x="2077" y="1022"/>
                  </a:lnTo>
                  <a:lnTo>
                    <a:pt x="2070" y="1026"/>
                  </a:lnTo>
                  <a:lnTo>
                    <a:pt x="2062" y="1027"/>
                  </a:lnTo>
                  <a:lnTo>
                    <a:pt x="2052" y="1028"/>
                  </a:lnTo>
                  <a:lnTo>
                    <a:pt x="2041" y="1028"/>
                  </a:lnTo>
                  <a:lnTo>
                    <a:pt x="2011" y="1027"/>
                  </a:lnTo>
                  <a:lnTo>
                    <a:pt x="1970" y="1024"/>
                  </a:lnTo>
                  <a:lnTo>
                    <a:pt x="1924" y="1022"/>
                  </a:lnTo>
                  <a:lnTo>
                    <a:pt x="1889" y="1022"/>
                  </a:lnTo>
                  <a:lnTo>
                    <a:pt x="1875" y="1023"/>
                  </a:lnTo>
                  <a:lnTo>
                    <a:pt x="1863" y="1026"/>
                  </a:lnTo>
                  <a:lnTo>
                    <a:pt x="1853" y="1028"/>
                  </a:lnTo>
                  <a:lnTo>
                    <a:pt x="1845" y="1034"/>
                  </a:lnTo>
                  <a:lnTo>
                    <a:pt x="1838" y="1039"/>
                  </a:lnTo>
                  <a:lnTo>
                    <a:pt x="1834" y="1046"/>
                  </a:lnTo>
                  <a:lnTo>
                    <a:pt x="1831" y="1056"/>
                  </a:lnTo>
                  <a:lnTo>
                    <a:pt x="1828" y="1067"/>
                  </a:lnTo>
                  <a:lnTo>
                    <a:pt x="1828" y="1079"/>
                  </a:lnTo>
                  <a:lnTo>
                    <a:pt x="1828" y="1093"/>
                  </a:lnTo>
                  <a:lnTo>
                    <a:pt x="1830" y="1110"/>
                  </a:lnTo>
                  <a:lnTo>
                    <a:pt x="1832" y="1127"/>
                  </a:lnTo>
                  <a:lnTo>
                    <a:pt x="1838" y="1156"/>
                  </a:lnTo>
                  <a:lnTo>
                    <a:pt x="1843" y="1182"/>
                  </a:lnTo>
                  <a:lnTo>
                    <a:pt x="1850" y="1203"/>
                  </a:lnTo>
                  <a:lnTo>
                    <a:pt x="1857" y="1217"/>
                  </a:lnTo>
                  <a:lnTo>
                    <a:pt x="1863" y="1222"/>
                  </a:lnTo>
                  <a:lnTo>
                    <a:pt x="1872" y="1226"/>
                  </a:lnTo>
                  <a:lnTo>
                    <a:pt x="1886" y="1232"/>
                  </a:lnTo>
                  <a:lnTo>
                    <a:pt x="1904" y="1237"/>
                  </a:lnTo>
                  <a:lnTo>
                    <a:pt x="1924" y="1243"/>
                  </a:lnTo>
                  <a:lnTo>
                    <a:pt x="1949" y="1248"/>
                  </a:lnTo>
                  <a:lnTo>
                    <a:pt x="1977" y="1253"/>
                  </a:lnTo>
                  <a:lnTo>
                    <a:pt x="2007" y="1258"/>
                  </a:lnTo>
                  <a:lnTo>
                    <a:pt x="2061" y="1266"/>
                  </a:lnTo>
                  <a:lnTo>
                    <a:pt x="2106" y="1275"/>
                  </a:lnTo>
                  <a:lnTo>
                    <a:pt x="2124" y="1279"/>
                  </a:lnTo>
                  <a:lnTo>
                    <a:pt x="2139" y="1283"/>
                  </a:lnTo>
                  <a:lnTo>
                    <a:pt x="2149" y="1286"/>
                  </a:lnTo>
                  <a:lnTo>
                    <a:pt x="2153" y="1288"/>
                  </a:lnTo>
                  <a:lnTo>
                    <a:pt x="2160" y="1302"/>
                  </a:lnTo>
                  <a:lnTo>
                    <a:pt x="2171" y="1330"/>
                  </a:lnTo>
                  <a:lnTo>
                    <a:pt x="2182" y="1365"/>
                  </a:lnTo>
                  <a:lnTo>
                    <a:pt x="2193" y="1409"/>
                  </a:lnTo>
                  <a:lnTo>
                    <a:pt x="2220" y="1517"/>
                  </a:lnTo>
                  <a:lnTo>
                    <a:pt x="2160" y="1606"/>
                  </a:lnTo>
                  <a:lnTo>
                    <a:pt x="2147" y="1625"/>
                  </a:lnTo>
                  <a:lnTo>
                    <a:pt x="2136" y="1642"/>
                  </a:lnTo>
                  <a:lnTo>
                    <a:pt x="2127" y="1657"/>
                  </a:lnTo>
                  <a:lnTo>
                    <a:pt x="2120" y="1671"/>
                  </a:lnTo>
                  <a:lnTo>
                    <a:pt x="2114" y="1682"/>
                  </a:lnTo>
                  <a:lnTo>
                    <a:pt x="2111" y="1693"/>
                  </a:lnTo>
                  <a:lnTo>
                    <a:pt x="2111" y="1701"/>
                  </a:lnTo>
                  <a:lnTo>
                    <a:pt x="2113" y="1708"/>
                  </a:lnTo>
                  <a:lnTo>
                    <a:pt x="2117" y="1715"/>
                  </a:lnTo>
                  <a:lnTo>
                    <a:pt x="2122" y="1719"/>
                  </a:lnTo>
                  <a:lnTo>
                    <a:pt x="2132" y="1723"/>
                  </a:lnTo>
                  <a:lnTo>
                    <a:pt x="2143" y="1726"/>
                  </a:lnTo>
                  <a:lnTo>
                    <a:pt x="2157" y="1727"/>
                  </a:lnTo>
                  <a:lnTo>
                    <a:pt x="2172" y="1728"/>
                  </a:lnTo>
                  <a:lnTo>
                    <a:pt x="2191" y="1730"/>
                  </a:lnTo>
                  <a:lnTo>
                    <a:pt x="2212" y="1730"/>
                  </a:lnTo>
                  <a:lnTo>
                    <a:pt x="2237" y="1730"/>
                  </a:lnTo>
                  <a:lnTo>
                    <a:pt x="2259" y="1728"/>
                  </a:lnTo>
                  <a:lnTo>
                    <a:pt x="2276" y="1726"/>
                  </a:lnTo>
                  <a:lnTo>
                    <a:pt x="2294" y="1721"/>
                  </a:lnTo>
                  <a:lnTo>
                    <a:pt x="2309" y="1715"/>
                  </a:lnTo>
                  <a:lnTo>
                    <a:pt x="2326" y="1706"/>
                  </a:lnTo>
                  <a:lnTo>
                    <a:pt x="2345" y="1695"/>
                  </a:lnTo>
                  <a:lnTo>
                    <a:pt x="2366" y="1682"/>
                  </a:lnTo>
                  <a:lnTo>
                    <a:pt x="2393" y="1665"/>
                  </a:lnTo>
                  <a:lnTo>
                    <a:pt x="2415" y="1651"/>
                  </a:lnTo>
                  <a:lnTo>
                    <a:pt x="2425" y="1646"/>
                  </a:lnTo>
                  <a:lnTo>
                    <a:pt x="2435" y="1643"/>
                  </a:lnTo>
                  <a:lnTo>
                    <a:pt x="2444" y="1639"/>
                  </a:lnTo>
                  <a:lnTo>
                    <a:pt x="2452" y="1638"/>
                  </a:lnTo>
                  <a:lnTo>
                    <a:pt x="2463" y="1636"/>
                  </a:lnTo>
                  <a:lnTo>
                    <a:pt x="2473" y="1636"/>
                  </a:lnTo>
                  <a:lnTo>
                    <a:pt x="2484" y="1636"/>
                  </a:lnTo>
                  <a:lnTo>
                    <a:pt x="2496" y="1638"/>
                  </a:lnTo>
                  <a:lnTo>
                    <a:pt x="2525" y="1642"/>
                  </a:lnTo>
                  <a:lnTo>
                    <a:pt x="2561" y="1650"/>
                  </a:lnTo>
                  <a:lnTo>
                    <a:pt x="2584" y="1654"/>
                  </a:lnTo>
                  <a:lnTo>
                    <a:pt x="2604" y="1657"/>
                  </a:lnTo>
                  <a:lnTo>
                    <a:pt x="2622" y="1658"/>
                  </a:lnTo>
                  <a:lnTo>
                    <a:pt x="2638" y="1657"/>
                  </a:lnTo>
                  <a:lnTo>
                    <a:pt x="2655" y="1655"/>
                  </a:lnTo>
                  <a:lnTo>
                    <a:pt x="2674" y="1651"/>
                  </a:lnTo>
                  <a:lnTo>
                    <a:pt x="2694" y="1644"/>
                  </a:lnTo>
                  <a:lnTo>
                    <a:pt x="2719" y="1636"/>
                  </a:lnTo>
                  <a:lnTo>
                    <a:pt x="2758" y="1624"/>
                  </a:lnTo>
                  <a:lnTo>
                    <a:pt x="2789" y="1614"/>
                  </a:lnTo>
                  <a:lnTo>
                    <a:pt x="2803" y="1611"/>
                  </a:lnTo>
                  <a:lnTo>
                    <a:pt x="2815" y="1610"/>
                  </a:lnTo>
                  <a:lnTo>
                    <a:pt x="2828" y="1609"/>
                  </a:lnTo>
                  <a:lnTo>
                    <a:pt x="2837" y="1609"/>
                  </a:lnTo>
                  <a:lnTo>
                    <a:pt x="2848" y="1610"/>
                  </a:lnTo>
                  <a:lnTo>
                    <a:pt x="2858" y="1611"/>
                  </a:lnTo>
                  <a:lnTo>
                    <a:pt x="2866" y="1614"/>
                  </a:lnTo>
                  <a:lnTo>
                    <a:pt x="2875" y="1618"/>
                  </a:lnTo>
                  <a:lnTo>
                    <a:pt x="2883" y="1624"/>
                  </a:lnTo>
                  <a:lnTo>
                    <a:pt x="2891" y="1629"/>
                  </a:lnTo>
                  <a:lnTo>
                    <a:pt x="2899" y="1638"/>
                  </a:lnTo>
                  <a:lnTo>
                    <a:pt x="2908" y="1646"/>
                  </a:lnTo>
                  <a:lnTo>
                    <a:pt x="2946" y="1684"/>
                  </a:lnTo>
                  <a:lnTo>
                    <a:pt x="2844" y="1794"/>
                  </a:lnTo>
                  <a:lnTo>
                    <a:pt x="2741" y="1903"/>
                  </a:lnTo>
                  <a:lnTo>
                    <a:pt x="2795" y="2119"/>
                  </a:lnTo>
                  <a:lnTo>
                    <a:pt x="2806" y="2163"/>
                  </a:lnTo>
                  <a:lnTo>
                    <a:pt x="2815" y="2204"/>
                  </a:lnTo>
                  <a:lnTo>
                    <a:pt x="2824" y="2242"/>
                  </a:lnTo>
                  <a:lnTo>
                    <a:pt x="2832" y="2277"/>
                  </a:lnTo>
                  <a:lnTo>
                    <a:pt x="2837" y="2306"/>
                  </a:lnTo>
                  <a:lnTo>
                    <a:pt x="2842" y="2329"/>
                  </a:lnTo>
                  <a:lnTo>
                    <a:pt x="2843" y="2344"/>
                  </a:lnTo>
                  <a:lnTo>
                    <a:pt x="2843" y="2352"/>
                  </a:lnTo>
                  <a:lnTo>
                    <a:pt x="2839" y="2357"/>
                  </a:lnTo>
                  <a:lnTo>
                    <a:pt x="2833" y="2361"/>
                  </a:lnTo>
                  <a:lnTo>
                    <a:pt x="2825" y="2365"/>
                  </a:lnTo>
                  <a:lnTo>
                    <a:pt x="2814" y="2368"/>
                  </a:lnTo>
                  <a:lnTo>
                    <a:pt x="2800" y="2369"/>
                  </a:lnTo>
                  <a:lnTo>
                    <a:pt x="2784" y="2370"/>
                  </a:lnTo>
                  <a:lnTo>
                    <a:pt x="2763" y="2372"/>
                  </a:lnTo>
                  <a:lnTo>
                    <a:pt x="2738" y="2372"/>
                  </a:lnTo>
                  <a:lnTo>
                    <a:pt x="2644" y="2372"/>
                  </a:lnTo>
                  <a:lnTo>
                    <a:pt x="2644" y="2432"/>
                  </a:lnTo>
                  <a:lnTo>
                    <a:pt x="2642" y="2447"/>
                  </a:lnTo>
                  <a:lnTo>
                    <a:pt x="2641" y="2464"/>
                  </a:lnTo>
                  <a:lnTo>
                    <a:pt x="2638" y="2482"/>
                  </a:lnTo>
                  <a:lnTo>
                    <a:pt x="2634" y="2501"/>
                  </a:lnTo>
                  <a:lnTo>
                    <a:pt x="2628" y="2520"/>
                  </a:lnTo>
                  <a:lnTo>
                    <a:pt x="2623" y="2539"/>
                  </a:lnTo>
                  <a:lnTo>
                    <a:pt x="2616" y="2559"/>
                  </a:lnTo>
                  <a:lnTo>
                    <a:pt x="2609" y="2577"/>
                  </a:lnTo>
                  <a:lnTo>
                    <a:pt x="2595" y="2611"/>
                  </a:lnTo>
                  <a:lnTo>
                    <a:pt x="2584" y="2647"/>
                  </a:lnTo>
                  <a:lnTo>
                    <a:pt x="2580" y="2663"/>
                  </a:lnTo>
                  <a:lnTo>
                    <a:pt x="2578" y="2678"/>
                  </a:lnTo>
                  <a:lnTo>
                    <a:pt x="2576" y="2691"/>
                  </a:lnTo>
                  <a:lnTo>
                    <a:pt x="2575" y="2702"/>
                  </a:lnTo>
                  <a:lnTo>
                    <a:pt x="2573" y="2724"/>
                  </a:lnTo>
                  <a:lnTo>
                    <a:pt x="2569" y="2753"/>
                  </a:lnTo>
                  <a:lnTo>
                    <a:pt x="2564" y="2784"/>
                  </a:lnTo>
                  <a:lnTo>
                    <a:pt x="2557" y="2814"/>
                  </a:lnTo>
                  <a:lnTo>
                    <a:pt x="2539" y="2883"/>
                  </a:lnTo>
                  <a:lnTo>
                    <a:pt x="2444" y="2890"/>
                  </a:lnTo>
                  <a:lnTo>
                    <a:pt x="2415" y="2893"/>
                  </a:lnTo>
                  <a:lnTo>
                    <a:pt x="2392" y="2896"/>
                  </a:lnTo>
                  <a:lnTo>
                    <a:pt x="2373" y="2898"/>
                  </a:lnTo>
                  <a:lnTo>
                    <a:pt x="2355" y="2902"/>
                  </a:lnTo>
                  <a:lnTo>
                    <a:pt x="2341" y="2909"/>
                  </a:lnTo>
                  <a:lnTo>
                    <a:pt x="2327" y="2918"/>
                  </a:lnTo>
                  <a:lnTo>
                    <a:pt x="2312" y="2927"/>
                  </a:lnTo>
                  <a:lnTo>
                    <a:pt x="2297" y="2941"/>
                  </a:lnTo>
                  <a:lnTo>
                    <a:pt x="2276" y="2957"/>
                  </a:lnTo>
                  <a:lnTo>
                    <a:pt x="2256" y="2973"/>
                  </a:lnTo>
                  <a:lnTo>
                    <a:pt x="2248" y="2978"/>
                  </a:lnTo>
                  <a:lnTo>
                    <a:pt x="2241" y="2982"/>
                  </a:lnTo>
                  <a:lnTo>
                    <a:pt x="2234" y="2985"/>
                  </a:lnTo>
                  <a:lnTo>
                    <a:pt x="2230" y="2985"/>
                  </a:lnTo>
                  <a:lnTo>
                    <a:pt x="2226" y="2984"/>
                  </a:lnTo>
                  <a:lnTo>
                    <a:pt x="2220" y="2978"/>
                  </a:lnTo>
                  <a:lnTo>
                    <a:pt x="2212" y="2968"/>
                  </a:lnTo>
                  <a:lnTo>
                    <a:pt x="2204" y="2957"/>
                  </a:lnTo>
                  <a:lnTo>
                    <a:pt x="2183" y="2927"/>
                  </a:lnTo>
                  <a:lnTo>
                    <a:pt x="2161" y="2890"/>
                  </a:lnTo>
                  <a:lnTo>
                    <a:pt x="2142" y="2854"/>
                  </a:lnTo>
                  <a:lnTo>
                    <a:pt x="2125" y="2827"/>
                  </a:lnTo>
                  <a:lnTo>
                    <a:pt x="2118" y="2817"/>
                  </a:lnTo>
                  <a:lnTo>
                    <a:pt x="2110" y="2809"/>
                  </a:lnTo>
                  <a:lnTo>
                    <a:pt x="2100" y="2803"/>
                  </a:lnTo>
                  <a:lnTo>
                    <a:pt x="2092" y="2799"/>
                  </a:lnTo>
                  <a:lnTo>
                    <a:pt x="2081" y="2797"/>
                  </a:lnTo>
                  <a:lnTo>
                    <a:pt x="2070" y="2795"/>
                  </a:lnTo>
                  <a:lnTo>
                    <a:pt x="2056" y="2795"/>
                  </a:lnTo>
                  <a:lnTo>
                    <a:pt x="2041" y="2797"/>
                  </a:lnTo>
                  <a:lnTo>
                    <a:pt x="2004" y="2803"/>
                  </a:lnTo>
                  <a:lnTo>
                    <a:pt x="1955" y="2814"/>
                  </a:lnTo>
                  <a:lnTo>
                    <a:pt x="1916" y="2824"/>
                  </a:lnTo>
                  <a:lnTo>
                    <a:pt x="1886" y="2832"/>
                  </a:lnTo>
                  <a:lnTo>
                    <a:pt x="1863" y="2838"/>
                  </a:lnTo>
                  <a:lnTo>
                    <a:pt x="1846" y="2845"/>
                  </a:lnTo>
                  <a:lnTo>
                    <a:pt x="1839" y="2849"/>
                  </a:lnTo>
                  <a:lnTo>
                    <a:pt x="1834" y="2852"/>
                  </a:lnTo>
                  <a:lnTo>
                    <a:pt x="1830" y="2856"/>
                  </a:lnTo>
                  <a:lnTo>
                    <a:pt x="1825" y="2860"/>
                  </a:lnTo>
                  <a:lnTo>
                    <a:pt x="1820" y="2869"/>
                  </a:lnTo>
                  <a:lnTo>
                    <a:pt x="1813" y="2882"/>
                  </a:lnTo>
                  <a:lnTo>
                    <a:pt x="1809" y="2890"/>
                  </a:lnTo>
                  <a:lnTo>
                    <a:pt x="1803" y="2897"/>
                  </a:lnTo>
                  <a:lnTo>
                    <a:pt x="1798" y="2904"/>
                  </a:lnTo>
                  <a:lnTo>
                    <a:pt x="1790" y="2909"/>
                  </a:lnTo>
                  <a:lnTo>
                    <a:pt x="1781" y="2913"/>
                  </a:lnTo>
                  <a:lnTo>
                    <a:pt x="1770" y="2918"/>
                  </a:lnTo>
                  <a:lnTo>
                    <a:pt x="1759" y="2920"/>
                  </a:lnTo>
                  <a:lnTo>
                    <a:pt x="1747" y="2923"/>
                  </a:lnTo>
                  <a:lnTo>
                    <a:pt x="1731" y="2926"/>
                  </a:lnTo>
                  <a:lnTo>
                    <a:pt x="1717" y="2930"/>
                  </a:lnTo>
                  <a:lnTo>
                    <a:pt x="1706" y="2937"/>
                  </a:lnTo>
                  <a:lnTo>
                    <a:pt x="1695" y="2945"/>
                  </a:lnTo>
                  <a:lnTo>
                    <a:pt x="1684" y="2957"/>
                  </a:lnTo>
                  <a:lnTo>
                    <a:pt x="1671" y="2974"/>
                  </a:lnTo>
                  <a:lnTo>
                    <a:pt x="1658" y="2995"/>
                  </a:lnTo>
                  <a:lnTo>
                    <a:pt x="1641" y="3021"/>
                  </a:lnTo>
                  <a:lnTo>
                    <a:pt x="1629" y="3040"/>
                  </a:lnTo>
                  <a:lnTo>
                    <a:pt x="1615" y="3061"/>
                  </a:lnTo>
                  <a:lnTo>
                    <a:pt x="1600" y="3081"/>
                  </a:lnTo>
                  <a:lnTo>
                    <a:pt x="1582" y="3103"/>
                  </a:lnTo>
                  <a:lnTo>
                    <a:pt x="1566" y="3122"/>
                  </a:lnTo>
                  <a:lnTo>
                    <a:pt x="1548" y="3142"/>
                  </a:lnTo>
                  <a:lnTo>
                    <a:pt x="1531" y="3158"/>
                  </a:lnTo>
                  <a:lnTo>
                    <a:pt x="1516" y="3173"/>
                  </a:lnTo>
                  <a:lnTo>
                    <a:pt x="1478" y="3206"/>
                  </a:lnTo>
                  <a:lnTo>
                    <a:pt x="1446" y="3237"/>
                  </a:lnTo>
                  <a:lnTo>
                    <a:pt x="1434" y="3252"/>
                  </a:lnTo>
                  <a:lnTo>
                    <a:pt x="1421" y="3265"/>
                  </a:lnTo>
                  <a:lnTo>
                    <a:pt x="1412" y="3279"/>
                  </a:lnTo>
                  <a:lnTo>
                    <a:pt x="1403" y="3293"/>
                  </a:lnTo>
                  <a:lnTo>
                    <a:pt x="1395" y="3307"/>
                  </a:lnTo>
                  <a:lnTo>
                    <a:pt x="1390" y="3320"/>
                  </a:lnTo>
                  <a:lnTo>
                    <a:pt x="1384" y="3334"/>
                  </a:lnTo>
                  <a:lnTo>
                    <a:pt x="1380" y="3348"/>
                  </a:lnTo>
                  <a:lnTo>
                    <a:pt x="1377" y="3363"/>
                  </a:lnTo>
                  <a:lnTo>
                    <a:pt x="1376" y="3378"/>
                  </a:lnTo>
                  <a:lnTo>
                    <a:pt x="1375" y="3395"/>
                  </a:lnTo>
                  <a:lnTo>
                    <a:pt x="1375" y="3411"/>
                  </a:lnTo>
                  <a:lnTo>
                    <a:pt x="1373" y="3428"/>
                  </a:lnTo>
                  <a:lnTo>
                    <a:pt x="1373" y="3443"/>
                  </a:lnTo>
                  <a:lnTo>
                    <a:pt x="1370" y="3457"/>
                  </a:lnTo>
                  <a:lnTo>
                    <a:pt x="1369" y="3469"/>
                  </a:lnTo>
                  <a:lnTo>
                    <a:pt x="1365" y="3480"/>
                  </a:lnTo>
                  <a:lnTo>
                    <a:pt x="1361" y="3490"/>
                  </a:lnTo>
                  <a:lnTo>
                    <a:pt x="1355" y="3498"/>
                  </a:lnTo>
                  <a:lnTo>
                    <a:pt x="1348" y="3506"/>
                  </a:lnTo>
                  <a:lnTo>
                    <a:pt x="1340" y="3512"/>
                  </a:lnTo>
                  <a:lnTo>
                    <a:pt x="1331" y="3517"/>
                  </a:lnTo>
                  <a:lnTo>
                    <a:pt x="1318" y="3523"/>
                  </a:lnTo>
                  <a:lnTo>
                    <a:pt x="1306" y="3527"/>
                  </a:lnTo>
                  <a:lnTo>
                    <a:pt x="1291" y="3531"/>
                  </a:lnTo>
                  <a:lnTo>
                    <a:pt x="1274" y="3534"/>
                  </a:lnTo>
                  <a:lnTo>
                    <a:pt x="1256" y="3538"/>
                  </a:lnTo>
                  <a:lnTo>
                    <a:pt x="1236" y="3540"/>
                  </a:lnTo>
                  <a:lnTo>
                    <a:pt x="1216" y="3543"/>
                  </a:lnTo>
                  <a:lnTo>
                    <a:pt x="1199" y="3546"/>
                  </a:lnTo>
                  <a:lnTo>
                    <a:pt x="1182" y="3550"/>
                  </a:lnTo>
                  <a:lnTo>
                    <a:pt x="1167" y="3557"/>
                  </a:lnTo>
                  <a:lnTo>
                    <a:pt x="1153" y="3564"/>
                  </a:lnTo>
                  <a:lnTo>
                    <a:pt x="1139" y="3573"/>
                  </a:lnTo>
                  <a:lnTo>
                    <a:pt x="1124" y="3584"/>
                  </a:lnTo>
                  <a:lnTo>
                    <a:pt x="1109" y="3598"/>
                  </a:lnTo>
                  <a:lnTo>
                    <a:pt x="1098" y="3606"/>
                  </a:lnTo>
                  <a:lnTo>
                    <a:pt x="1086" y="3616"/>
                  </a:lnTo>
                  <a:lnTo>
                    <a:pt x="1071" y="3626"/>
                  </a:lnTo>
                  <a:lnTo>
                    <a:pt x="1053" y="3635"/>
                  </a:lnTo>
                  <a:lnTo>
                    <a:pt x="1014" y="3656"/>
                  </a:lnTo>
                  <a:lnTo>
                    <a:pt x="972" y="3675"/>
                  </a:lnTo>
                  <a:lnTo>
                    <a:pt x="930" y="3693"/>
                  </a:lnTo>
                  <a:lnTo>
                    <a:pt x="891" y="3708"/>
                  </a:lnTo>
                  <a:lnTo>
                    <a:pt x="874" y="3714"/>
                  </a:lnTo>
                  <a:lnTo>
                    <a:pt x="858" y="3718"/>
                  </a:lnTo>
                  <a:lnTo>
                    <a:pt x="845" y="3721"/>
                  </a:lnTo>
                  <a:lnTo>
                    <a:pt x="834" y="3722"/>
                  </a:lnTo>
                  <a:lnTo>
                    <a:pt x="825" y="3716"/>
                  </a:lnTo>
                  <a:lnTo>
                    <a:pt x="805" y="3704"/>
                  </a:lnTo>
                  <a:lnTo>
                    <a:pt x="782" y="3686"/>
                  </a:lnTo>
                  <a:lnTo>
                    <a:pt x="756" y="36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94" name="Freeform 90"/>
            <p:cNvSpPr>
              <a:spLocks/>
            </p:cNvSpPr>
            <p:nvPr/>
          </p:nvSpPr>
          <p:spPr bwMode="auto">
            <a:xfrm>
              <a:off x="3537313" y="5736572"/>
              <a:ext cx="112440" cy="301528"/>
            </a:xfrm>
            <a:custGeom>
              <a:avLst/>
              <a:gdLst>
                <a:gd name="T0" fmla="*/ 231 w 931"/>
                <a:gd name="T1" fmla="*/ 2482 h 2500"/>
                <a:gd name="T2" fmla="*/ 241 w 931"/>
                <a:gd name="T3" fmla="*/ 2442 h 2500"/>
                <a:gd name="T4" fmla="*/ 295 w 931"/>
                <a:gd name="T5" fmla="*/ 2335 h 2500"/>
                <a:gd name="T6" fmla="*/ 326 w 931"/>
                <a:gd name="T7" fmla="*/ 2249 h 2500"/>
                <a:gd name="T8" fmla="*/ 274 w 931"/>
                <a:gd name="T9" fmla="*/ 2155 h 2500"/>
                <a:gd name="T10" fmla="*/ 175 w 931"/>
                <a:gd name="T11" fmla="*/ 2002 h 2500"/>
                <a:gd name="T12" fmla="*/ 95 w 931"/>
                <a:gd name="T13" fmla="*/ 1914 h 2500"/>
                <a:gd name="T14" fmla="*/ 13 w 931"/>
                <a:gd name="T15" fmla="*/ 1838 h 2500"/>
                <a:gd name="T16" fmla="*/ 2 w 931"/>
                <a:gd name="T17" fmla="*/ 1801 h 2500"/>
                <a:gd name="T18" fmla="*/ 32 w 931"/>
                <a:gd name="T19" fmla="*/ 1699 h 2500"/>
                <a:gd name="T20" fmla="*/ 62 w 931"/>
                <a:gd name="T21" fmla="*/ 1640 h 2500"/>
                <a:gd name="T22" fmla="*/ 124 w 931"/>
                <a:gd name="T23" fmla="*/ 1620 h 2500"/>
                <a:gd name="T24" fmla="*/ 262 w 931"/>
                <a:gd name="T25" fmla="*/ 1591 h 2500"/>
                <a:gd name="T26" fmla="*/ 322 w 931"/>
                <a:gd name="T27" fmla="*/ 1565 h 2500"/>
                <a:gd name="T28" fmla="*/ 326 w 931"/>
                <a:gd name="T29" fmla="*/ 1541 h 2500"/>
                <a:gd name="T30" fmla="*/ 304 w 931"/>
                <a:gd name="T31" fmla="*/ 1468 h 2500"/>
                <a:gd name="T32" fmla="*/ 285 w 931"/>
                <a:gd name="T33" fmla="*/ 1343 h 2500"/>
                <a:gd name="T34" fmla="*/ 270 w 931"/>
                <a:gd name="T35" fmla="*/ 1182 h 2500"/>
                <a:gd name="T36" fmla="*/ 246 w 931"/>
                <a:gd name="T37" fmla="*/ 1088 h 2500"/>
                <a:gd name="T38" fmla="*/ 211 w 931"/>
                <a:gd name="T39" fmla="*/ 998 h 2500"/>
                <a:gd name="T40" fmla="*/ 208 w 931"/>
                <a:gd name="T41" fmla="*/ 961 h 2500"/>
                <a:gd name="T42" fmla="*/ 223 w 931"/>
                <a:gd name="T43" fmla="*/ 956 h 2500"/>
                <a:gd name="T44" fmla="*/ 259 w 931"/>
                <a:gd name="T45" fmla="*/ 932 h 2500"/>
                <a:gd name="T46" fmla="*/ 270 w 931"/>
                <a:gd name="T47" fmla="*/ 912 h 2500"/>
                <a:gd name="T48" fmla="*/ 248 w 931"/>
                <a:gd name="T49" fmla="*/ 874 h 2500"/>
                <a:gd name="T50" fmla="*/ 244 w 931"/>
                <a:gd name="T51" fmla="*/ 837 h 2500"/>
                <a:gd name="T52" fmla="*/ 303 w 931"/>
                <a:gd name="T53" fmla="*/ 725 h 2500"/>
                <a:gd name="T54" fmla="*/ 662 w 931"/>
                <a:gd name="T55" fmla="*/ 591 h 2500"/>
                <a:gd name="T56" fmla="*/ 652 w 931"/>
                <a:gd name="T57" fmla="*/ 433 h 2500"/>
                <a:gd name="T58" fmla="*/ 686 w 931"/>
                <a:gd name="T59" fmla="*/ 421 h 2500"/>
                <a:gd name="T60" fmla="*/ 703 w 931"/>
                <a:gd name="T61" fmla="*/ 374 h 2500"/>
                <a:gd name="T62" fmla="*/ 707 w 931"/>
                <a:gd name="T63" fmla="*/ 252 h 2500"/>
                <a:gd name="T64" fmla="*/ 699 w 931"/>
                <a:gd name="T65" fmla="*/ 202 h 2500"/>
                <a:gd name="T66" fmla="*/ 681 w 931"/>
                <a:gd name="T67" fmla="*/ 197 h 2500"/>
                <a:gd name="T68" fmla="*/ 620 w 931"/>
                <a:gd name="T69" fmla="*/ 208 h 2500"/>
                <a:gd name="T70" fmla="*/ 576 w 931"/>
                <a:gd name="T71" fmla="*/ 209 h 2500"/>
                <a:gd name="T72" fmla="*/ 530 w 931"/>
                <a:gd name="T73" fmla="*/ 190 h 2500"/>
                <a:gd name="T74" fmla="*/ 506 w 931"/>
                <a:gd name="T75" fmla="*/ 169 h 2500"/>
                <a:gd name="T76" fmla="*/ 539 w 931"/>
                <a:gd name="T77" fmla="*/ 109 h 2500"/>
                <a:gd name="T78" fmla="*/ 696 w 931"/>
                <a:gd name="T79" fmla="*/ 56 h 2500"/>
                <a:gd name="T80" fmla="*/ 737 w 931"/>
                <a:gd name="T81" fmla="*/ 99 h 2500"/>
                <a:gd name="T82" fmla="*/ 750 w 931"/>
                <a:gd name="T83" fmla="*/ 138 h 2500"/>
                <a:gd name="T84" fmla="*/ 769 w 931"/>
                <a:gd name="T85" fmla="*/ 168 h 2500"/>
                <a:gd name="T86" fmla="*/ 810 w 931"/>
                <a:gd name="T87" fmla="*/ 190 h 2500"/>
                <a:gd name="T88" fmla="*/ 840 w 931"/>
                <a:gd name="T89" fmla="*/ 217 h 2500"/>
                <a:gd name="T90" fmla="*/ 857 w 931"/>
                <a:gd name="T91" fmla="*/ 285 h 2500"/>
                <a:gd name="T92" fmla="*/ 897 w 931"/>
                <a:gd name="T93" fmla="*/ 463 h 2500"/>
                <a:gd name="T94" fmla="*/ 917 w 931"/>
                <a:gd name="T95" fmla="*/ 692 h 2500"/>
                <a:gd name="T96" fmla="*/ 931 w 931"/>
                <a:gd name="T97" fmla="*/ 1673 h 2500"/>
                <a:gd name="T98" fmla="*/ 523 w 931"/>
                <a:gd name="T99" fmla="*/ 2126 h 2500"/>
                <a:gd name="T100" fmla="*/ 411 w 931"/>
                <a:gd name="T101" fmla="*/ 2167 h 2500"/>
                <a:gd name="T102" fmla="*/ 392 w 931"/>
                <a:gd name="T103" fmla="*/ 2194 h 2500"/>
                <a:gd name="T104" fmla="*/ 374 w 931"/>
                <a:gd name="T105" fmla="*/ 2321 h 2500"/>
                <a:gd name="T106" fmla="*/ 340 w 931"/>
                <a:gd name="T107" fmla="*/ 2454 h 2500"/>
                <a:gd name="T108" fmla="*/ 312 w 931"/>
                <a:gd name="T109" fmla="*/ 2493 h 2500"/>
                <a:gd name="T110" fmla="*/ 273 w 931"/>
                <a:gd name="T111" fmla="*/ 2498 h 2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31" h="2500">
                  <a:moveTo>
                    <a:pt x="237" y="2489"/>
                  </a:moveTo>
                  <a:lnTo>
                    <a:pt x="234" y="2486"/>
                  </a:lnTo>
                  <a:lnTo>
                    <a:pt x="233" y="2485"/>
                  </a:lnTo>
                  <a:lnTo>
                    <a:pt x="231" y="2482"/>
                  </a:lnTo>
                  <a:lnTo>
                    <a:pt x="231" y="2478"/>
                  </a:lnTo>
                  <a:lnTo>
                    <a:pt x="233" y="2469"/>
                  </a:lnTo>
                  <a:lnTo>
                    <a:pt x="235" y="2457"/>
                  </a:lnTo>
                  <a:lnTo>
                    <a:pt x="241" y="2442"/>
                  </a:lnTo>
                  <a:lnTo>
                    <a:pt x="249" y="2423"/>
                  </a:lnTo>
                  <a:lnTo>
                    <a:pt x="260" y="2401"/>
                  </a:lnTo>
                  <a:lnTo>
                    <a:pt x="273" y="2375"/>
                  </a:lnTo>
                  <a:lnTo>
                    <a:pt x="295" y="2335"/>
                  </a:lnTo>
                  <a:lnTo>
                    <a:pt x="312" y="2299"/>
                  </a:lnTo>
                  <a:lnTo>
                    <a:pt x="323" y="2271"/>
                  </a:lnTo>
                  <a:lnTo>
                    <a:pt x="328" y="2256"/>
                  </a:lnTo>
                  <a:lnTo>
                    <a:pt x="326" y="2249"/>
                  </a:lnTo>
                  <a:lnTo>
                    <a:pt x="321" y="2238"/>
                  </a:lnTo>
                  <a:lnTo>
                    <a:pt x="312" y="2222"/>
                  </a:lnTo>
                  <a:lnTo>
                    <a:pt x="301" y="2203"/>
                  </a:lnTo>
                  <a:lnTo>
                    <a:pt x="274" y="2155"/>
                  </a:lnTo>
                  <a:lnTo>
                    <a:pt x="240" y="2098"/>
                  </a:lnTo>
                  <a:lnTo>
                    <a:pt x="216" y="2062"/>
                  </a:lnTo>
                  <a:lnTo>
                    <a:pt x="196" y="2031"/>
                  </a:lnTo>
                  <a:lnTo>
                    <a:pt x="175" y="2002"/>
                  </a:lnTo>
                  <a:lnTo>
                    <a:pt x="154" y="1976"/>
                  </a:lnTo>
                  <a:lnTo>
                    <a:pt x="134" y="1954"/>
                  </a:lnTo>
                  <a:lnTo>
                    <a:pt x="114" y="1933"/>
                  </a:lnTo>
                  <a:lnTo>
                    <a:pt x="95" y="1914"/>
                  </a:lnTo>
                  <a:lnTo>
                    <a:pt x="76" y="1897"/>
                  </a:lnTo>
                  <a:lnTo>
                    <a:pt x="46" y="1873"/>
                  </a:lnTo>
                  <a:lnTo>
                    <a:pt x="22" y="1849"/>
                  </a:lnTo>
                  <a:lnTo>
                    <a:pt x="13" y="1838"/>
                  </a:lnTo>
                  <a:lnTo>
                    <a:pt x="6" y="1829"/>
                  </a:lnTo>
                  <a:lnTo>
                    <a:pt x="2" y="1820"/>
                  </a:lnTo>
                  <a:lnTo>
                    <a:pt x="0" y="1815"/>
                  </a:lnTo>
                  <a:lnTo>
                    <a:pt x="2" y="1801"/>
                  </a:lnTo>
                  <a:lnTo>
                    <a:pt x="7" y="1781"/>
                  </a:lnTo>
                  <a:lnTo>
                    <a:pt x="14" y="1754"/>
                  </a:lnTo>
                  <a:lnTo>
                    <a:pt x="22" y="1727"/>
                  </a:lnTo>
                  <a:lnTo>
                    <a:pt x="32" y="1699"/>
                  </a:lnTo>
                  <a:lnTo>
                    <a:pt x="42" y="1675"/>
                  </a:lnTo>
                  <a:lnTo>
                    <a:pt x="50" y="1655"/>
                  </a:lnTo>
                  <a:lnTo>
                    <a:pt x="58" y="1643"/>
                  </a:lnTo>
                  <a:lnTo>
                    <a:pt x="62" y="1640"/>
                  </a:lnTo>
                  <a:lnTo>
                    <a:pt x="69" y="1636"/>
                  </a:lnTo>
                  <a:lnTo>
                    <a:pt x="80" y="1632"/>
                  </a:lnTo>
                  <a:lnTo>
                    <a:pt x="92" y="1628"/>
                  </a:lnTo>
                  <a:lnTo>
                    <a:pt x="124" y="1620"/>
                  </a:lnTo>
                  <a:lnTo>
                    <a:pt x="161" y="1611"/>
                  </a:lnTo>
                  <a:lnTo>
                    <a:pt x="200" y="1605"/>
                  </a:lnTo>
                  <a:lnTo>
                    <a:pt x="234" y="1598"/>
                  </a:lnTo>
                  <a:lnTo>
                    <a:pt x="262" y="1591"/>
                  </a:lnTo>
                  <a:lnTo>
                    <a:pt x="285" y="1584"/>
                  </a:lnTo>
                  <a:lnTo>
                    <a:pt x="304" y="1576"/>
                  </a:lnTo>
                  <a:lnTo>
                    <a:pt x="317" y="1567"/>
                  </a:lnTo>
                  <a:lnTo>
                    <a:pt x="322" y="1565"/>
                  </a:lnTo>
                  <a:lnTo>
                    <a:pt x="325" y="1561"/>
                  </a:lnTo>
                  <a:lnTo>
                    <a:pt x="328" y="1556"/>
                  </a:lnTo>
                  <a:lnTo>
                    <a:pt x="328" y="1552"/>
                  </a:lnTo>
                  <a:lnTo>
                    <a:pt x="326" y="1541"/>
                  </a:lnTo>
                  <a:lnTo>
                    <a:pt x="322" y="1525"/>
                  </a:lnTo>
                  <a:lnTo>
                    <a:pt x="317" y="1504"/>
                  </a:lnTo>
                  <a:lnTo>
                    <a:pt x="308" y="1482"/>
                  </a:lnTo>
                  <a:lnTo>
                    <a:pt x="304" y="1468"/>
                  </a:lnTo>
                  <a:lnTo>
                    <a:pt x="300" y="1449"/>
                  </a:lnTo>
                  <a:lnTo>
                    <a:pt x="296" y="1427"/>
                  </a:lnTo>
                  <a:lnTo>
                    <a:pt x="292" y="1401"/>
                  </a:lnTo>
                  <a:lnTo>
                    <a:pt x="285" y="1343"/>
                  </a:lnTo>
                  <a:lnTo>
                    <a:pt x="279" y="1284"/>
                  </a:lnTo>
                  <a:lnTo>
                    <a:pt x="277" y="1246"/>
                  </a:lnTo>
                  <a:lnTo>
                    <a:pt x="274" y="1213"/>
                  </a:lnTo>
                  <a:lnTo>
                    <a:pt x="270" y="1182"/>
                  </a:lnTo>
                  <a:lnTo>
                    <a:pt x="266" y="1156"/>
                  </a:lnTo>
                  <a:lnTo>
                    <a:pt x="260" y="1132"/>
                  </a:lnTo>
                  <a:lnTo>
                    <a:pt x="253" y="1110"/>
                  </a:lnTo>
                  <a:lnTo>
                    <a:pt x="246" y="1088"/>
                  </a:lnTo>
                  <a:lnTo>
                    <a:pt x="238" y="1067"/>
                  </a:lnTo>
                  <a:lnTo>
                    <a:pt x="226" y="1041"/>
                  </a:lnTo>
                  <a:lnTo>
                    <a:pt x="218" y="1017"/>
                  </a:lnTo>
                  <a:lnTo>
                    <a:pt x="211" y="998"/>
                  </a:lnTo>
                  <a:lnTo>
                    <a:pt x="207" y="983"/>
                  </a:lnTo>
                  <a:lnTo>
                    <a:pt x="205" y="972"/>
                  </a:lnTo>
                  <a:lnTo>
                    <a:pt x="207" y="964"/>
                  </a:lnTo>
                  <a:lnTo>
                    <a:pt x="208" y="961"/>
                  </a:lnTo>
                  <a:lnTo>
                    <a:pt x="209" y="958"/>
                  </a:lnTo>
                  <a:lnTo>
                    <a:pt x="212" y="957"/>
                  </a:lnTo>
                  <a:lnTo>
                    <a:pt x="216" y="957"/>
                  </a:lnTo>
                  <a:lnTo>
                    <a:pt x="223" y="956"/>
                  </a:lnTo>
                  <a:lnTo>
                    <a:pt x="231" y="951"/>
                  </a:lnTo>
                  <a:lnTo>
                    <a:pt x="241" y="945"/>
                  </a:lnTo>
                  <a:lnTo>
                    <a:pt x="252" y="938"/>
                  </a:lnTo>
                  <a:lnTo>
                    <a:pt x="259" y="932"/>
                  </a:lnTo>
                  <a:lnTo>
                    <a:pt x="266" y="927"/>
                  </a:lnTo>
                  <a:lnTo>
                    <a:pt x="268" y="923"/>
                  </a:lnTo>
                  <a:lnTo>
                    <a:pt x="270" y="917"/>
                  </a:lnTo>
                  <a:lnTo>
                    <a:pt x="270" y="912"/>
                  </a:lnTo>
                  <a:lnTo>
                    <a:pt x="267" y="905"/>
                  </a:lnTo>
                  <a:lnTo>
                    <a:pt x="262" y="896"/>
                  </a:lnTo>
                  <a:lnTo>
                    <a:pt x="255" y="885"/>
                  </a:lnTo>
                  <a:lnTo>
                    <a:pt x="248" y="874"/>
                  </a:lnTo>
                  <a:lnTo>
                    <a:pt x="242" y="865"/>
                  </a:lnTo>
                  <a:lnTo>
                    <a:pt x="241" y="857"/>
                  </a:lnTo>
                  <a:lnTo>
                    <a:pt x="241" y="847"/>
                  </a:lnTo>
                  <a:lnTo>
                    <a:pt x="244" y="837"/>
                  </a:lnTo>
                  <a:lnTo>
                    <a:pt x="248" y="824"/>
                  </a:lnTo>
                  <a:lnTo>
                    <a:pt x="256" y="809"/>
                  </a:lnTo>
                  <a:lnTo>
                    <a:pt x="268" y="788"/>
                  </a:lnTo>
                  <a:lnTo>
                    <a:pt x="303" y="725"/>
                  </a:lnTo>
                  <a:lnTo>
                    <a:pt x="409" y="725"/>
                  </a:lnTo>
                  <a:lnTo>
                    <a:pt x="513" y="725"/>
                  </a:lnTo>
                  <a:lnTo>
                    <a:pt x="589" y="657"/>
                  </a:lnTo>
                  <a:lnTo>
                    <a:pt x="662" y="591"/>
                  </a:lnTo>
                  <a:lnTo>
                    <a:pt x="626" y="514"/>
                  </a:lnTo>
                  <a:lnTo>
                    <a:pt x="589" y="440"/>
                  </a:lnTo>
                  <a:lnTo>
                    <a:pt x="640" y="436"/>
                  </a:lnTo>
                  <a:lnTo>
                    <a:pt x="652" y="433"/>
                  </a:lnTo>
                  <a:lnTo>
                    <a:pt x="664" y="432"/>
                  </a:lnTo>
                  <a:lnTo>
                    <a:pt x="673" y="429"/>
                  </a:lnTo>
                  <a:lnTo>
                    <a:pt x="681" y="425"/>
                  </a:lnTo>
                  <a:lnTo>
                    <a:pt x="686" y="421"/>
                  </a:lnTo>
                  <a:lnTo>
                    <a:pt x="692" y="414"/>
                  </a:lnTo>
                  <a:lnTo>
                    <a:pt x="695" y="407"/>
                  </a:lnTo>
                  <a:lnTo>
                    <a:pt x="697" y="397"/>
                  </a:lnTo>
                  <a:lnTo>
                    <a:pt x="703" y="374"/>
                  </a:lnTo>
                  <a:lnTo>
                    <a:pt x="706" y="345"/>
                  </a:lnTo>
                  <a:lnTo>
                    <a:pt x="708" y="314"/>
                  </a:lnTo>
                  <a:lnTo>
                    <a:pt x="708" y="282"/>
                  </a:lnTo>
                  <a:lnTo>
                    <a:pt x="707" y="252"/>
                  </a:lnTo>
                  <a:lnTo>
                    <a:pt x="706" y="227"/>
                  </a:lnTo>
                  <a:lnTo>
                    <a:pt x="703" y="216"/>
                  </a:lnTo>
                  <a:lnTo>
                    <a:pt x="702" y="208"/>
                  </a:lnTo>
                  <a:lnTo>
                    <a:pt x="699" y="202"/>
                  </a:lnTo>
                  <a:lnTo>
                    <a:pt x="696" y="199"/>
                  </a:lnTo>
                  <a:lnTo>
                    <a:pt x="693" y="198"/>
                  </a:lnTo>
                  <a:lnTo>
                    <a:pt x="688" y="197"/>
                  </a:lnTo>
                  <a:lnTo>
                    <a:pt x="681" y="197"/>
                  </a:lnTo>
                  <a:lnTo>
                    <a:pt x="673" y="197"/>
                  </a:lnTo>
                  <a:lnTo>
                    <a:pt x="653" y="199"/>
                  </a:lnTo>
                  <a:lnTo>
                    <a:pt x="634" y="205"/>
                  </a:lnTo>
                  <a:lnTo>
                    <a:pt x="620" y="208"/>
                  </a:lnTo>
                  <a:lnTo>
                    <a:pt x="608" y="210"/>
                  </a:lnTo>
                  <a:lnTo>
                    <a:pt x="597" y="212"/>
                  </a:lnTo>
                  <a:lnTo>
                    <a:pt x="586" y="210"/>
                  </a:lnTo>
                  <a:lnTo>
                    <a:pt x="576" y="209"/>
                  </a:lnTo>
                  <a:lnTo>
                    <a:pt x="565" y="206"/>
                  </a:lnTo>
                  <a:lnTo>
                    <a:pt x="556" y="204"/>
                  </a:lnTo>
                  <a:lnTo>
                    <a:pt x="545" y="198"/>
                  </a:lnTo>
                  <a:lnTo>
                    <a:pt x="530" y="190"/>
                  </a:lnTo>
                  <a:lnTo>
                    <a:pt x="517" y="180"/>
                  </a:lnTo>
                  <a:lnTo>
                    <a:pt x="512" y="176"/>
                  </a:lnTo>
                  <a:lnTo>
                    <a:pt x="509" y="173"/>
                  </a:lnTo>
                  <a:lnTo>
                    <a:pt x="506" y="169"/>
                  </a:lnTo>
                  <a:lnTo>
                    <a:pt x="505" y="166"/>
                  </a:lnTo>
                  <a:lnTo>
                    <a:pt x="509" y="157"/>
                  </a:lnTo>
                  <a:lnTo>
                    <a:pt x="521" y="136"/>
                  </a:lnTo>
                  <a:lnTo>
                    <a:pt x="539" y="109"/>
                  </a:lnTo>
                  <a:lnTo>
                    <a:pt x="561" y="78"/>
                  </a:lnTo>
                  <a:lnTo>
                    <a:pt x="618" y="0"/>
                  </a:lnTo>
                  <a:lnTo>
                    <a:pt x="680" y="45"/>
                  </a:lnTo>
                  <a:lnTo>
                    <a:pt x="696" y="56"/>
                  </a:lnTo>
                  <a:lnTo>
                    <a:pt x="710" y="69"/>
                  </a:lnTo>
                  <a:lnTo>
                    <a:pt x="721" y="78"/>
                  </a:lnTo>
                  <a:lnTo>
                    <a:pt x="730" y="89"/>
                  </a:lnTo>
                  <a:lnTo>
                    <a:pt x="737" y="99"/>
                  </a:lnTo>
                  <a:lnTo>
                    <a:pt x="743" y="109"/>
                  </a:lnTo>
                  <a:lnTo>
                    <a:pt x="747" y="118"/>
                  </a:lnTo>
                  <a:lnTo>
                    <a:pt x="748" y="128"/>
                  </a:lnTo>
                  <a:lnTo>
                    <a:pt x="750" y="138"/>
                  </a:lnTo>
                  <a:lnTo>
                    <a:pt x="752" y="147"/>
                  </a:lnTo>
                  <a:lnTo>
                    <a:pt x="757" y="154"/>
                  </a:lnTo>
                  <a:lnTo>
                    <a:pt x="762" y="161"/>
                  </a:lnTo>
                  <a:lnTo>
                    <a:pt x="769" y="168"/>
                  </a:lnTo>
                  <a:lnTo>
                    <a:pt x="777" y="173"/>
                  </a:lnTo>
                  <a:lnTo>
                    <a:pt x="785" y="179"/>
                  </a:lnTo>
                  <a:lnTo>
                    <a:pt x="798" y="184"/>
                  </a:lnTo>
                  <a:lnTo>
                    <a:pt x="810" y="190"/>
                  </a:lnTo>
                  <a:lnTo>
                    <a:pt x="820" y="195"/>
                  </a:lnTo>
                  <a:lnTo>
                    <a:pt x="828" y="202"/>
                  </a:lnTo>
                  <a:lnTo>
                    <a:pt x="835" y="209"/>
                  </a:lnTo>
                  <a:lnTo>
                    <a:pt x="840" y="217"/>
                  </a:lnTo>
                  <a:lnTo>
                    <a:pt x="845" y="228"/>
                  </a:lnTo>
                  <a:lnTo>
                    <a:pt x="847" y="241"/>
                  </a:lnTo>
                  <a:lnTo>
                    <a:pt x="850" y="256"/>
                  </a:lnTo>
                  <a:lnTo>
                    <a:pt x="857" y="285"/>
                  </a:lnTo>
                  <a:lnTo>
                    <a:pt x="865" y="326"/>
                  </a:lnTo>
                  <a:lnTo>
                    <a:pt x="876" y="375"/>
                  </a:lnTo>
                  <a:lnTo>
                    <a:pt x="887" y="425"/>
                  </a:lnTo>
                  <a:lnTo>
                    <a:pt x="897" y="463"/>
                  </a:lnTo>
                  <a:lnTo>
                    <a:pt x="904" y="503"/>
                  </a:lnTo>
                  <a:lnTo>
                    <a:pt x="909" y="550"/>
                  </a:lnTo>
                  <a:lnTo>
                    <a:pt x="913" y="611"/>
                  </a:lnTo>
                  <a:lnTo>
                    <a:pt x="917" y="692"/>
                  </a:lnTo>
                  <a:lnTo>
                    <a:pt x="920" y="798"/>
                  </a:lnTo>
                  <a:lnTo>
                    <a:pt x="922" y="934"/>
                  </a:lnTo>
                  <a:lnTo>
                    <a:pt x="924" y="1107"/>
                  </a:lnTo>
                  <a:lnTo>
                    <a:pt x="931" y="1673"/>
                  </a:lnTo>
                  <a:lnTo>
                    <a:pt x="843" y="1864"/>
                  </a:lnTo>
                  <a:lnTo>
                    <a:pt x="757" y="2054"/>
                  </a:lnTo>
                  <a:lnTo>
                    <a:pt x="589" y="2105"/>
                  </a:lnTo>
                  <a:lnTo>
                    <a:pt x="523" y="2126"/>
                  </a:lnTo>
                  <a:lnTo>
                    <a:pt x="465" y="2145"/>
                  </a:lnTo>
                  <a:lnTo>
                    <a:pt x="443" y="2153"/>
                  </a:lnTo>
                  <a:lnTo>
                    <a:pt x="424" y="2160"/>
                  </a:lnTo>
                  <a:lnTo>
                    <a:pt x="411" y="2167"/>
                  </a:lnTo>
                  <a:lnTo>
                    <a:pt x="405" y="2170"/>
                  </a:lnTo>
                  <a:lnTo>
                    <a:pt x="400" y="2175"/>
                  </a:lnTo>
                  <a:lnTo>
                    <a:pt x="396" y="2183"/>
                  </a:lnTo>
                  <a:lnTo>
                    <a:pt x="392" y="2194"/>
                  </a:lnTo>
                  <a:lnTo>
                    <a:pt x="389" y="2208"/>
                  </a:lnTo>
                  <a:lnTo>
                    <a:pt x="384" y="2241"/>
                  </a:lnTo>
                  <a:lnTo>
                    <a:pt x="380" y="2280"/>
                  </a:lnTo>
                  <a:lnTo>
                    <a:pt x="374" y="2321"/>
                  </a:lnTo>
                  <a:lnTo>
                    <a:pt x="367" y="2364"/>
                  </a:lnTo>
                  <a:lnTo>
                    <a:pt x="358" y="2405"/>
                  </a:lnTo>
                  <a:lnTo>
                    <a:pt x="347" y="2436"/>
                  </a:lnTo>
                  <a:lnTo>
                    <a:pt x="340" y="2454"/>
                  </a:lnTo>
                  <a:lnTo>
                    <a:pt x="333" y="2468"/>
                  </a:lnTo>
                  <a:lnTo>
                    <a:pt x="326" y="2479"/>
                  </a:lnTo>
                  <a:lnTo>
                    <a:pt x="319" y="2487"/>
                  </a:lnTo>
                  <a:lnTo>
                    <a:pt x="312" y="2493"/>
                  </a:lnTo>
                  <a:lnTo>
                    <a:pt x="306" y="2497"/>
                  </a:lnTo>
                  <a:lnTo>
                    <a:pt x="296" y="2498"/>
                  </a:lnTo>
                  <a:lnTo>
                    <a:pt x="286" y="2500"/>
                  </a:lnTo>
                  <a:lnTo>
                    <a:pt x="273" y="2498"/>
                  </a:lnTo>
                  <a:lnTo>
                    <a:pt x="257" y="2496"/>
                  </a:lnTo>
                  <a:lnTo>
                    <a:pt x="245" y="2493"/>
                  </a:lnTo>
                  <a:lnTo>
                    <a:pt x="237" y="248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95" name="Freeform 91"/>
            <p:cNvSpPr>
              <a:spLocks/>
            </p:cNvSpPr>
            <p:nvPr/>
          </p:nvSpPr>
          <p:spPr bwMode="auto">
            <a:xfrm>
              <a:off x="3012711" y="4857294"/>
              <a:ext cx="39408" cy="25670"/>
            </a:xfrm>
            <a:custGeom>
              <a:avLst/>
              <a:gdLst>
                <a:gd name="T0" fmla="*/ 16 w 326"/>
                <a:gd name="T1" fmla="*/ 199 h 214"/>
                <a:gd name="T2" fmla="*/ 10 w 326"/>
                <a:gd name="T3" fmla="*/ 192 h 214"/>
                <a:gd name="T4" fmla="*/ 5 w 326"/>
                <a:gd name="T5" fmla="*/ 186 h 214"/>
                <a:gd name="T6" fmla="*/ 1 w 326"/>
                <a:gd name="T7" fmla="*/ 180 h 214"/>
                <a:gd name="T8" fmla="*/ 0 w 326"/>
                <a:gd name="T9" fmla="*/ 173 h 214"/>
                <a:gd name="T10" fmla="*/ 0 w 326"/>
                <a:gd name="T11" fmla="*/ 166 h 214"/>
                <a:gd name="T12" fmla="*/ 3 w 326"/>
                <a:gd name="T13" fmla="*/ 161 h 214"/>
                <a:gd name="T14" fmla="*/ 7 w 326"/>
                <a:gd name="T15" fmla="*/ 154 h 214"/>
                <a:gd name="T16" fmla="*/ 12 w 326"/>
                <a:gd name="T17" fmla="*/ 147 h 214"/>
                <a:gd name="T18" fmla="*/ 21 w 326"/>
                <a:gd name="T19" fmla="*/ 139 h 214"/>
                <a:gd name="T20" fmla="*/ 30 w 326"/>
                <a:gd name="T21" fmla="*/ 132 h 214"/>
                <a:gd name="T22" fmla="*/ 43 w 326"/>
                <a:gd name="T23" fmla="*/ 122 h 214"/>
                <a:gd name="T24" fmla="*/ 58 w 326"/>
                <a:gd name="T25" fmla="*/ 114 h 214"/>
                <a:gd name="T26" fmla="*/ 95 w 326"/>
                <a:gd name="T27" fmla="*/ 93 h 214"/>
                <a:gd name="T28" fmla="*/ 143 w 326"/>
                <a:gd name="T29" fmla="*/ 69 h 214"/>
                <a:gd name="T30" fmla="*/ 203 w 326"/>
                <a:gd name="T31" fmla="*/ 38 h 214"/>
                <a:gd name="T32" fmla="*/ 250 w 326"/>
                <a:gd name="T33" fmla="*/ 18 h 214"/>
                <a:gd name="T34" fmla="*/ 268 w 326"/>
                <a:gd name="T35" fmla="*/ 10 h 214"/>
                <a:gd name="T36" fmla="*/ 283 w 326"/>
                <a:gd name="T37" fmla="*/ 4 h 214"/>
                <a:gd name="T38" fmla="*/ 296 w 326"/>
                <a:gd name="T39" fmla="*/ 1 h 214"/>
                <a:gd name="T40" fmla="*/ 307 w 326"/>
                <a:gd name="T41" fmla="*/ 0 h 214"/>
                <a:gd name="T42" fmla="*/ 313 w 326"/>
                <a:gd name="T43" fmla="*/ 1 h 214"/>
                <a:gd name="T44" fmla="*/ 319 w 326"/>
                <a:gd name="T45" fmla="*/ 4 h 214"/>
                <a:gd name="T46" fmla="*/ 323 w 326"/>
                <a:gd name="T47" fmla="*/ 8 h 214"/>
                <a:gd name="T48" fmla="*/ 324 w 326"/>
                <a:gd name="T49" fmla="*/ 16 h 214"/>
                <a:gd name="T50" fmla="*/ 326 w 326"/>
                <a:gd name="T51" fmla="*/ 26 h 214"/>
                <a:gd name="T52" fmla="*/ 326 w 326"/>
                <a:gd name="T53" fmla="*/ 37 h 214"/>
                <a:gd name="T54" fmla="*/ 324 w 326"/>
                <a:gd name="T55" fmla="*/ 51 h 214"/>
                <a:gd name="T56" fmla="*/ 322 w 326"/>
                <a:gd name="T57" fmla="*/ 66 h 214"/>
                <a:gd name="T58" fmla="*/ 318 w 326"/>
                <a:gd name="T59" fmla="*/ 93 h 214"/>
                <a:gd name="T60" fmla="*/ 313 w 326"/>
                <a:gd name="T61" fmla="*/ 120 h 214"/>
                <a:gd name="T62" fmla="*/ 309 w 326"/>
                <a:gd name="T63" fmla="*/ 140 h 214"/>
                <a:gd name="T64" fmla="*/ 305 w 326"/>
                <a:gd name="T65" fmla="*/ 153 h 214"/>
                <a:gd name="T66" fmla="*/ 302 w 326"/>
                <a:gd name="T67" fmla="*/ 157 h 214"/>
                <a:gd name="T68" fmla="*/ 294 w 326"/>
                <a:gd name="T69" fmla="*/ 161 h 214"/>
                <a:gd name="T70" fmla="*/ 283 w 326"/>
                <a:gd name="T71" fmla="*/ 166 h 214"/>
                <a:gd name="T72" fmla="*/ 269 w 326"/>
                <a:gd name="T73" fmla="*/ 172 h 214"/>
                <a:gd name="T74" fmla="*/ 235 w 326"/>
                <a:gd name="T75" fmla="*/ 183 h 214"/>
                <a:gd name="T76" fmla="*/ 194 w 326"/>
                <a:gd name="T77" fmla="*/ 192 h 214"/>
                <a:gd name="T78" fmla="*/ 151 w 326"/>
                <a:gd name="T79" fmla="*/ 202 h 214"/>
                <a:gd name="T80" fmla="*/ 115 w 326"/>
                <a:gd name="T81" fmla="*/ 209 h 214"/>
                <a:gd name="T82" fmla="*/ 88 w 326"/>
                <a:gd name="T83" fmla="*/ 213 h 214"/>
                <a:gd name="T84" fmla="*/ 66 w 326"/>
                <a:gd name="T85" fmla="*/ 214 h 214"/>
                <a:gd name="T86" fmla="*/ 48 w 326"/>
                <a:gd name="T87" fmla="*/ 214 h 214"/>
                <a:gd name="T88" fmla="*/ 36 w 326"/>
                <a:gd name="T89" fmla="*/ 212 h 214"/>
                <a:gd name="T90" fmla="*/ 30 w 326"/>
                <a:gd name="T91" fmla="*/ 209 h 214"/>
                <a:gd name="T92" fmla="*/ 25 w 326"/>
                <a:gd name="T93" fmla="*/ 206 h 214"/>
                <a:gd name="T94" fmla="*/ 21 w 326"/>
                <a:gd name="T95" fmla="*/ 203 h 214"/>
                <a:gd name="T96" fmla="*/ 16 w 326"/>
                <a:gd name="T97" fmla="*/ 199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6" h="214">
                  <a:moveTo>
                    <a:pt x="16" y="199"/>
                  </a:moveTo>
                  <a:lnTo>
                    <a:pt x="10" y="192"/>
                  </a:lnTo>
                  <a:lnTo>
                    <a:pt x="5" y="186"/>
                  </a:lnTo>
                  <a:lnTo>
                    <a:pt x="1" y="180"/>
                  </a:lnTo>
                  <a:lnTo>
                    <a:pt x="0" y="173"/>
                  </a:lnTo>
                  <a:lnTo>
                    <a:pt x="0" y="166"/>
                  </a:lnTo>
                  <a:lnTo>
                    <a:pt x="3" y="161"/>
                  </a:lnTo>
                  <a:lnTo>
                    <a:pt x="7" y="154"/>
                  </a:lnTo>
                  <a:lnTo>
                    <a:pt x="12" y="147"/>
                  </a:lnTo>
                  <a:lnTo>
                    <a:pt x="21" y="139"/>
                  </a:lnTo>
                  <a:lnTo>
                    <a:pt x="30" y="132"/>
                  </a:lnTo>
                  <a:lnTo>
                    <a:pt x="43" y="122"/>
                  </a:lnTo>
                  <a:lnTo>
                    <a:pt x="58" y="114"/>
                  </a:lnTo>
                  <a:lnTo>
                    <a:pt x="95" y="93"/>
                  </a:lnTo>
                  <a:lnTo>
                    <a:pt x="143" y="69"/>
                  </a:lnTo>
                  <a:lnTo>
                    <a:pt x="203" y="38"/>
                  </a:lnTo>
                  <a:lnTo>
                    <a:pt x="250" y="18"/>
                  </a:lnTo>
                  <a:lnTo>
                    <a:pt x="268" y="10"/>
                  </a:lnTo>
                  <a:lnTo>
                    <a:pt x="283" y="4"/>
                  </a:lnTo>
                  <a:lnTo>
                    <a:pt x="296" y="1"/>
                  </a:lnTo>
                  <a:lnTo>
                    <a:pt x="307" y="0"/>
                  </a:lnTo>
                  <a:lnTo>
                    <a:pt x="313" y="1"/>
                  </a:lnTo>
                  <a:lnTo>
                    <a:pt x="319" y="4"/>
                  </a:lnTo>
                  <a:lnTo>
                    <a:pt x="323" y="8"/>
                  </a:lnTo>
                  <a:lnTo>
                    <a:pt x="324" y="16"/>
                  </a:lnTo>
                  <a:lnTo>
                    <a:pt x="326" y="26"/>
                  </a:lnTo>
                  <a:lnTo>
                    <a:pt x="326" y="37"/>
                  </a:lnTo>
                  <a:lnTo>
                    <a:pt x="324" y="51"/>
                  </a:lnTo>
                  <a:lnTo>
                    <a:pt x="322" y="66"/>
                  </a:lnTo>
                  <a:lnTo>
                    <a:pt x="318" y="93"/>
                  </a:lnTo>
                  <a:lnTo>
                    <a:pt x="313" y="120"/>
                  </a:lnTo>
                  <a:lnTo>
                    <a:pt x="309" y="140"/>
                  </a:lnTo>
                  <a:lnTo>
                    <a:pt x="305" y="153"/>
                  </a:lnTo>
                  <a:lnTo>
                    <a:pt x="302" y="157"/>
                  </a:lnTo>
                  <a:lnTo>
                    <a:pt x="294" y="161"/>
                  </a:lnTo>
                  <a:lnTo>
                    <a:pt x="283" y="166"/>
                  </a:lnTo>
                  <a:lnTo>
                    <a:pt x="269" y="172"/>
                  </a:lnTo>
                  <a:lnTo>
                    <a:pt x="235" y="183"/>
                  </a:lnTo>
                  <a:lnTo>
                    <a:pt x="194" y="192"/>
                  </a:lnTo>
                  <a:lnTo>
                    <a:pt x="151" y="202"/>
                  </a:lnTo>
                  <a:lnTo>
                    <a:pt x="115" y="209"/>
                  </a:lnTo>
                  <a:lnTo>
                    <a:pt x="88" y="213"/>
                  </a:lnTo>
                  <a:lnTo>
                    <a:pt x="66" y="214"/>
                  </a:lnTo>
                  <a:lnTo>
                    <a:pt x="48" y="214"/>
                  </a:lnTo>
                  <a:lnTo>
                    <a:pt x="36" y="212"/>
                  </a:lnTo>
                  <a:lnTo>
                    <a:pt x="30" y="209"/>
                  </a:lnTo>
                  <a:lnTo>
                    <a:pt x="25" y="206"/>
                  </a:lnTo>
                  <a:lnTo>
                    <a:pt x="21" y="203"/>
                  </a:lnTo>
                  <a:lnTo>
                    <a:pt x="16" y="19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96" name="Freeform 92"/>
            <p:cNvSpPr>
              <a:spLocks/>
            </p:cNvSpPr>
            <p:nvPr/>
          </p:nvSpPr>
          <p:spPr bwMode="auto">
            <a:xfrm>
              <a:off x="2978003" y="4886580"/>
              <a:ext cx="19885" cy="22777"/>
            </a:xfrm>
            <a:custGeom>
              <a:avLst/>
              <a:gdLst>
                <a:gd name="T0" fmla="*/ 75 w 163"/>
                <a:gd name="T1" fmla="*/ 151 h 188"/>
                <a:gd name="T2" fmla="*/ 56 w 163"/>
                <a:gd name="T3" fmla="*/ 140 h 188"/>
                <a:gd name="T4" fmla="*/ 41 w 163"/>
                <a:gd name="T5" fmla="*/ 129 h 188"/>
                <a:gd name="T6" fmla="*/ 27 w 163"/>
                <a:gd name="T7" fmla="*/ 118 h 188"/>
                <a:gd name="T8" fmla="*/ 17 w 163"/>
                <a:gd name="T9" fmla="*/ 107 h 188"/>
                <a:gd name="T10" fmla="*/ 9 w 163"/>
                <a:gd name="T11" fmla="*/ 95 h 188"/>
                <a:gd name="T12" fmla="*/ 4 w 163"/>
                <a:gd name="T13" fmla="*/ 84 h 188"/>
                <a:gd name="T14" fmla="*/ 0 w 163"/>
                <a:gd name="T15" fmla="*/ 73 h 188"/>
                <a:gd name="T16" fmla="*/ 0 w 163"/>
                <a:gd name="T17" fmla="*/ 62 h 188"/>
                <a:gd name="T18" fmla="*/ 1 w 163"/>
                <a:gd name="T19" fmla="*/ 52 h 188"/>
                <a:gd name="T20" fmla="*/ 6 w 163"/>
                <a:gd name="T21" fmla="*/ 42 h 188"/>
                <a:gd name="T22" fmla="*/ 13 w 163"/>
                <a:gd name="T23" fmla="*/ 33 h 188"/>
                <a:gd name="T24" fmla="*/ 23 w 163"/>
                <a:gd name="T25" fmla="*/ 26 h 188"/>
                <a:gd name="T26" fmla="*/ 35 w 163"/>
                <a:gd name="T27" fmla="*/ 18 h 188"/>
                <a:gd name="T28" fmla="*/ 49 w 163"/>
                <a:gd name="T29" fmla="*/ 12 h 188"/>
                <a:gd name="T30" fmla="*/ 67 w 163"/>
                <a:gd name="T31" fmla="*/ 7 h 188"/>
                <a:gd name="T32" fmla="*/ 86 w 163"/>
                <a:gd name="T33" fmla="*/ 2 h 188"/>
                <a:gd name="T34" fmla="*/ 100 w 163"/>
                <a:gd name="T35" fmla="*/ 1 h 188"/>
                <a:gd name="T36" fmla="*/ 112 w 163"/>
                <a:gd name="T37" fmla="*/ 0 h 188"/>
                <a:gd name="T38" fmla="*/ 121 w 163"/>
                <a:gd name="T39" fmla="*/ 0 h 188"/>
                <a:gd name="T40" fmla="*/ 127 w 163"/>
                <a:gd name="T41" fmla="*/ 2 h 188"/>
                <a:gd name="T42" fmla="*/ 134 w 163"/>
                <a:gd name="T43" fmla="*/ 8 h 188"/>
                <a:gd name="T44" fmla="*/ 138 w 163"/>
                <a:gd name="T45" fmla="*/ 15 h 188"/>
                <a:gd name="T46" fmla="*/ 144 w 163"/>
                <a:gd name="T47" fmla="*/ 26 h 188"/>
                <a:gd name="T48" fmla="*/ 148 w 163"/>
                <a:gd name="T49" fmla="*/ 40 h 188"/>
                <a:gd name="T50" fmla="*/ 155 w 163"/>
                <a:gd name="T51" fmla="*/ 60 h 188"/>
                <a:gd name="T52" fmla="*/ 159 w 163"/>
                <a:gd name="T53" fmla="*/ 84 h 188"/>
                <a:gd name="T54" fmla="*/ 162 w 163"/>
                <a:gd name="T55" fmla="*/ 110 h 188"/>
                <a:gd name="T56" fmla="*/ 163 w 163"/>
                <a:gd name="T57" fmla="*/ 133 h 188"/>
                <a:gd name="T58" fmla="*/ 163 w 163"/>
                <a:gd name="T59" fmla="*/ 155 h 188"/>
                <a:gd name="T60" fmla="*/ 162 w 163"/>
                <a:gd name="T61" fmla="*/ 173 h 188"/>
                <a:gd name="T62" fmla="*/ 160 w 163"/>
                <a:gd name="T63" fmla="*/ 180 h 188"/>
                <a:gd name="T64" fmla="*/ 159 w 163"/>
                <a:gd name="T65" fmla="*/ 184 h 188"/>
                <a:gd name="T66" fmla="*/ 156 w 163"/>
                <a:gd name="T67" fmla="*/ 187 h 188"/>
                <a:gd name="T68" fmla="*/ 154 w 163"/>
                <a:gd name="T69" fmla="*/ 188 h 188"/>
                <a:gd name="T70" fmla="*/ 144 w 163"/>
                <a:gd name="T71" fmla="*/ 185 h 188"/>
                <a:gd name="T72" fmla="*/ 126 w 163"/>
                <a:gd name="T73" fmla="*/ 177 h 188"/>
                <a:gd name="T74" fmla="*/ 103 w 163"/>
                <a:gd name="T75" fmla="*/ 166 h 188"/>
                <a:gd name="T76" fmla="*/ 75 w 163"/>
                <a:gd name="T77" fmla="*/ 151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3" h="188">
                  <a:moveTo>
                    <a:pt x="75" y="151"/>
                  </a:moveTo>
                  <a:lnTo>
                    <a:pt x="56" y="140"/>
                  </a:lnTo>
                  <a:lnTo>
                    <a:pt x="41" y="129"/>
                  </a:lnTo>
                  <a:lnTo>
                    <a:pt x="27" y="118"/>
                  </a:lnTo>
                  <a:lnTo>
                    <a:pt x="17" y="107"/>
                  </a:lnTo>
                  <a:lnTo>
                    <a:pt x="9" y="95"/>
                  </a:lnTo>
                  <a:lnTo>
                    <a:pt x="4" y="84"/>
                  </a:lnTo>
                  <a:lnTo>
                    <a:pt x="0" y="73"/>
                  </a:lnTo>
                  <a:lnTo>
                    <a:pt x="0" y="62"/>
                  </a:lnTo>
                  <a:lnTo>
                    <a:pt x="1" y="52"/>
                  </a:lnTo>
                  <a:lnTo>
                    <a:pt x="6" y="42"/>
                  </a:lnTo>
                  <a:lnTo>
                    <a:pt x="13" y="33"/>
                  </a:lnTo>
                  <a:lnTo>
                    <a:pt x="23" y="26"/>
                  </a:lnTo>
                  <a:lnTo>
                    <a:pt x="35" y="18"/>
                  </a:lnTo>
                  <a:lnTo>
                    <a:pt x="49" y="12"/>
                  </a:lnTo>
                  <a:lnTo>
                    <a:pt x="67" y="7"/>
                  </a:lnTo>
                  <a:lnTo>
                    <a:pt x="86" y="2"/>
                  </a:lnTo>
                  <a:lnTo>
                    <a:pt x="100" y="1"/>
                  </a:lnTo>
                  <a:lnTo>
                    <a:pt x="112" y="0"/>
                  </a:lnTo>
                  <a:lnTo>
                    <a:pt x="121" y="0"/>
                  </a:lnTo>
                  <a:lnTo>
                    <a:pt x="127" y="2"/>
                  </a:lnTo>
                  <a:lnTo>
                    <a:pt x="134" y="8"/>
                  </a:lnTo>
                  <a:lnTo>
                    <a:pt x="138" y="15"/>
                  </a:lnTo>
                  <a:lnTo>
                    <a:pt x="144" y="26"/>
                  </a:lnTo>
                  <a:lnTo>
                    <a:pt x="148" y="40"/>
                  </a:lnTo>
                  <a:lnTo>
                    <a:pt x="155" y="60"/>
                  </a:lnTo>
                  <a:lnTo>
                    <a:pt x="159" y="84"/>
                  </a:lnTo>
                  <a:lnTo>
                    <a:pt x="162" y="110"/>
                  </a:lnTo>
                  <a:lnTo>
                    <a:pt x="163" y="133"/>
                  </a:lnTo>
                  <a:lnTo>
                    <a:pt x="163" y="155"/>
                  </a:lnTo>
                  <a:lnTo>
                    <a:pt x="162" y="173"/>
                  </a:lnTo>
                  <a:lnTo>
                    <a:pt x="160" y="180"/>
                  </a:lnTo>
                  <a:lnTo>
                    <a:pt x="159" y="184"/>
                  </a:lnTo>
                  <a:lnTo>
                    <a:pt x="156" y="187"/>
                  </a:lnTo>
                  <a:lnTo>
                    <a:pt x="154" y="188"/>
                  </a:lnTo>
                  <a:lnTo>
                    <a:pt x="144" y="185"/>
                  </a:lnTo>
                  <a:lnTo>
                    <a:pt x="126" y="177"/>
                  </a:lnTo>
                  <a:lnTo>
                    <a:pt x="103" y="166"/>
                  </a:lnTo>
                  <a:lnTo>
                    <a:pt x="75" y="15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97" name="Freeform 93"/>
            <p:cNvSpPr>
              <a:spLocks/>
            </p:cNvSpPr>
            <p:nvPr/>
          </p:nvSpPr>
          <p:spPr bwMode="auto">
            <a:xfrm>
              <a:off x="2935340" y="4893810"/>
              <a:ext cx="59293" cy="54955"/>
            </a:xfrm>
            <a:custGeom>
              <a:avLst/>
              <a:gdLst>
                <a:gd name="T0" fmla="*/ 99 w 491"/>
                <a:gd name="T1" fmla="*/ 425 h 454"/>
                <a:gd name="T2" fmla="*/ 60 w 491"/>
                <a:gd name="T3" fmla="*/ 409 h 454"/>
                <a:gd name="T4" fmla="*/ 44 w 491"/>
                <a:gd name="T5" fmla="*/ 389 h 454"/>
                <a:gd name="T6" fmla="*/ 29 w 491"/>
                <a:gd name="T7" fmla="*/ 337 h 454"/>
                <a:gd name="T8" fmla="*/ 14 w 491"/>
                <a:gd name="T9" fmla="*/ 264 h 454"/>
                <a:gd name="T10" fmla="*/ 3 w 491"/>
                <a:gd name="T11" fmla="*/ 197 h 454"/>
                <a:gd name="T12" fmla="*/ 0 w 491"/>
                <a:gd name="T13" fmla="*/ 162 h 454"/>
                <a:gd name="T14" fmla="*/ 4 w 491"/>
                <a:gd name="T15" fmla="*/ 151 h 454"/>
                <a:gd name="T16" fmla="*/ 11 w 491"/>
                <a:gd name="T17" fmla="*/ 147 h 454"/>
                <a:gd name="T18" fmla="*/ 30 w 491"/>
                <a:gd name="T19" fmla="*/ 143 h 454"/>
                <a:gd name="T20" fmla="*/ 81 w 491"/>
                <a:gd name="T21" fmla="*/ 143 h 454"/>
                <a:gd name="T22" fmla="*/ 239 w 491"/>
                <a:gd name="T23" fmla="*/ 150 h 454"/>
                <a:gd name="T24" fmla="*/ 234 w 491"/>
                <a:gd name="T25" fmla="*/ 90 h 454"/>
                <a:gd name="T26" fmla="*/ 229 w 491"/>
                <a:gd name="T27" fmla="*/ 50 h 454"/>
                <a:gd name="T28" fmla="*/ 228 w 491"/>
                <a:gd name="T29" fmla="*/ 25 h 454"/>
                <a:gd name="T30" fmla="*/ 229 w 491"/>
                <a:gd name="T31" fmla="*/ 11 h 454"/>
                <a:gd name="T32" fmla="*/ 235 w 491"/>
                <a:gd name="T33" fmla="*/ 4 h 454"/>
                <a:gd name="T34" fmla="*/ 246 w 491"/>
                <a:gd name="T35" fmla="*/ 0 h 454"/>
                <a:gd name="T36" fmla="*/ 260 w 491"/>
                <a:gd name="T37" fmla="*/ 0 h 454"/>
                <a:gd name="T38" fmla="*/ 271 w 491"/>
                <a:gd name="T39" fmla="*/ 6 h 454"/>
                <a:gd name="T40" fmla="*/ 280 w 491"/>
                <a:gd name="T41" fmla="*/ 18 h 454"/>
                <a:gd name="T42" fmla="*/ 287 w 491"/>
                <a:gd name="T43" fmla="*/ 39 h 454"/>
                <a:gd name="T44" fmla="*/ 295 w 491"/>
                <a:gd name="T45" fmla="*/ 69 h 454"/>
                <a:gd name="T46" fmla="*/ 304 w 491"/>
                <a:gd name="T47" fmla="*/ 88 h 454"/>
                <a:gd name="T48" fmla="*/ 312 w 491"/>
                <a:gd name="T49" fmla="*/ 99 h 454"/>
                <a:gd name="T50" fmla="*/ 328 w 491"/>
                <a:gd name="T51" fmla="*/ 113 h 454"/>
                <a:gd name="T52" fmla="*/ 368 w 491"/>
                <a:gd name="T53" fmla="*/ 134 h 454"/>
                <a:gd name="T54" fmla="*/ 491 w 491"/>
                <a:gd name="T55" fmla="*/ 191 h 454"/>
                <a:gd name="T56" fmla="*/ 372 w 491"/>
                <a:gd name="T57" fmla="*/ 341 h 454"/>
                <a:gd name="T58" fmla="*/ 316 w 491"/>
                <a:gd name="T59" fmla="*/ 407 h 454"/>
                <a:gd name="T60" fmla="*/ 284 w 491"/>
                <a:gd name="T61" fmla="*/ 433 h 454"/>
                <a:gd name="T62" fmla="*/ 254 w 491"/>
                <a:gd name="T63" fmla="*/ 450 h 454"/>
                <a:gd name="T64" fmla="*/ 224 w 491"/>
                <a:gd name="T65" fmla="*/ 454 h 454"/>
                <a:gd name="T66" fmla="*/ 190 w 491"/>
                <a:gd name="T67" fmla="*/ 451 h 454"/>
                <a:gd name="T68" fmla="*/ 148 w 491"/>
                <a:gd name="T69" fmla="*/ 442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1" h="454">
                  <a:moveTo>
                    <a:pt x="124" y="433"/>
                  </a:moveTo>
                  <a:lnTo>
                    <a:pt x="99" y="425"/>
                  </a:lnTo>
                  <a:lnTo>
                    <a:pt x="77" y="417"/>
                  </a:lnTo>
                  <a:lnTo>
                    <a:pt x="60" y="409"/>
                  </a:lnTo>
                  <a:lnTo>
                    <a:pt x="51" y="402"/>
                  </a:lnTo>
                  <a:lnTo>
                    <a:pt x="44" y="389"/>
                  </a:lnTo>
                  <a:lnTo>
                    <a:pt x="37" y="367"/>
                  </a:lnTo>
                  <a:lnTo>
                    <a:pt x="29" y="337"/>
                  </a:lnTo>
                  <a:lnTo>
                    <a:pt x="20" y="301"/>
                  </a:lnTo>
                  <a:lnTo>
                    <a:pt x="14" y="264"/>
                  </a:lnTo>
                  <a:lnTo>
                    <a:pt x="7" y="228"/>
                  </a:lnTo>
                  <a:lnTo>
                    <a:pt x="3" y="197"/>
                  </a:lnTo>
                  <a:lnTo>
                    <a:pt x="0" y="172"/>
                  </a:lnTo>
                  <a:lnTo>
                    <a:pt x="0" y="162"/>
                  </a:lnTo>
                  <a:lnTo>
                    <a:pt x="3" y="154"/>
                  </a:lnTo>
                  <a:lnTo>
                    <a:pt x="4" y="151"/>
                  </a:lnTo>
                  <a:lnTo>
                    <a:pt x="7" y="149"/>
                  </a:lnTo>
                  <a:lnTo>
                    <a:pt x="11" y="147"/>
                  </a:lnTo>
                  <a:lnTo>
                    <a:pt x="16" y="146"/>
                  </a:lnTo>
                  <a:lnTo>
                    <a:pt x="30" y="143"/>
                  </a:lnTo>
                  <a:lnTo>
                    <a:pt x="52" y="143"/>
                  </a:lnTo>
                  <a:lnTo>
                    <a:pt x="81" y="143"/>
                  </a:lnTo>
                  <a:lnTo>
                    <a:pt x="119" y="145"/>
                  </a:lnTo>
                  <a:lnTo>
                    <a:pt x="239" y="150"/>
                  </a:lnTo>
                  <a:lnTo>
                    <a:pt x="235" y="109"/>
                  </a:lnTo>
                  <a:lnTo>
                    <a:pt x="234" y="90"/>
                  </a:lnTo>
                  <a:lnTo>
                    <a:pt x="232" y="69"/>
                  </a:lnTo>
                  <a:lnTo>
                    <a:pt x="229" y="50"/>
                  </a:lnTo>
                  <a:lnTo>
                    <a:pt x="228" y="35"/>
                  </a:lnTo>
                  <a:lnTo>
                    <a:pt x="228" y="25"/>
                  </a:lnTo>
                  <a:lnTo>
                    <a:pt x="228" y="18"/>
                  </a:lnTo>
                  <a:lnTo>
                    <a:pt x="229" y="11"/>
                  </a:lnTo>
                  <a:lnTo>
                    <a:pt x="232" y="7"/>
                  </a:lnTo>
                  <a:lnTo>
                    <a:pt x="235" y="4"/>
                  </a:lnTo>
                  <a:lnTo>
                    <a:pt x="240" y="2"/>
                  </a:lnTo>
                  <a:lnTo>
                    <a:pt x="246" y="0"/>
                  </a:lnTo>
                  <a:lnTo>
                    <a:pt x="253" y="0"/>
                  </a:lnTo>
                  <a:lnTo>
                    <a:pt x="260" y="0"/>
                  </a:lnTo>
                  <a:lnTo>
                    <a:pt x="265" y="3"/>
                  </a:lnTo>
                  <a:lnTo>
                    <a:pt x="271" y="6"/>
                  </a:lnTo>
                  <a:lnTo>
                    <a:pt x="276" y="11"/>
                  </a:lnTo>
                  <a:lnTo>
                    <a:pt x="280" y="18"/>
                  </a:lnTo>
                  <a:lnTo>
                    <a:pt x="284" y="28"/>
                  </a:lnTo>
                  <a:lnTo>
                    <a:pt x="287" y="39"/>
                  </a:lnTo>
                  <a:lnTo>
                    <a:pt x="291" y="51"/>
                  </a:lnTo>
                  <a:lnTo>
                    <a:pt x="295" y="69"/>
                  </a:lnTo>
                  <a:lnTo>
                    <a:pt x="301" y="83"/>
                  </a:lnTo>
                  <a:lnTo>
                    <a:pt x="304" y="88"/>
                  </a:lnTo>
                  <a:lnTo>
                    <a:pt x="308" y="94"/>
                  </a:lnTo>
                  <a:lnTo>
                    <a:pt x="312" y="99"/>
                  </a:lnTo>
                  <a:lnTo>
                    <a:pt x="316" y="103"/>
                  </a:lnTo>
                  <a:lnTo>
                    <a:pt x="328" y="113"/>
                  </a:lnTo>
                  <a:lnTo>
                    <a:pt x="346" y="123"/>
                  </a:lnTo>
                  <a:lnTo>
                    <a:pt x="368" y="134"/>
                  </a:lnTo>
                  <a:lnTo>
                    <a:pt x="397" y="147"/>
                  </a:lnTo>
                  <a:lnTo>
                    <a:pt x="491" y="191"/>
                  </a:lnTo>
                  <a:lnTo>
                    <a:pt x="422" y="279"/>
                  </a:lnTo>
                  <a:lnTo>
                    <a:pt x="372" y="341"/>
                  </a:lnTo>
                  <a:lnTo>
                    <a:pt x="333" y="389"/>
                  </a:lnTo>
                  <a:lnTo>
                    <a:pt x="316" y="407"/>
                  </a:lnTo>
                  <a:lnTo>
                    <a:pt x="300" y="422"/>
                  </a:lnTo>
                  <a:lnTo>
                    <a:pt x="284" y="433"/>
                  </a:lnTo>
                  <a:lnTo>
                    <a:pt x="269" y="443"/>
                  </a:lnTo>
                  <a:lnTo>
                    <a:pt x="254" y="450"/>
                  </a:lnTo>
                  <a:lnTo>
                    <a:pt x="239" y="453"/>
                  </a:lnTo>
                  <a:lnTo>
                    <a:pt x="224" y="454"/>
                  </a:lnTo>
                  <a:lnTo>
                    <a:pt x="207" y="454"/>
                  </a:lnTo>
                  <a:lnTo>
                    <a:pt x="190" y="451"/>
                  </a:lnTo>
                  <a:lnTo>
                    <a:pt x="169" y="447"/>
                  </a:lnTo>
                  <a:lnTo>
                    <a:pt x="148" y="442"/>
                  </a:lnTo>
                  <a:lnTo>
                    <a:pt x="124" y="43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98" name="Freeform 94"/>
            <p:cNvSpPr>
              <a:spLocks/>
            </p:cNvSpPr>
            <p:nvPr/>
          </p:nvSpPr>
          <p:spPr bwMode="auto">
            <a:xfrm>
              <a:off x="3014519" y="4959250"/>
              <a:ext cx="27116" cy="21331"/>
            </a:xfrm>
            <a:custGeom>
              <a:avLst/>
              <a:gdLst>
                <a:gd name="T0" fmla="*/ 7 w 226"/>
                <a:gd name="T1" fmla="*/ 136 h 178"/>
                <a:gd name="T2" fmla="*/ 3 w 226"/>
                <a:gd name="T3" fmla="*/ 107 h 178"/>
                <a:gd name="T4" fmla="*/ 0 w 226"/>
                <a:gd name="T5" fmla="*/ 82 h 178"/>
                <a:gd name="T6" fmla="*/ 0 w 226"/>
                <a:gd name="T7" fmla="*/ 72 h 178"/>
                <a:gd name="T8" fmla="*/ 0 w 226"/>
                <a:gd name="T9" fmla="*/ 64 h 178"/>
                <a:gd name="T10" fmla="*/ 0 w 226"/>
                <a:gd name="T11" fmla="*/ 57 h 178"/>
                <a:gd name="T12" fmla="*/ 3 w 226"/>
                <a:gd name="T13" fmla="*/ 50 h 178"/>
                <a:gd name="T14" fmla="*/ 4 w 226"/>
                <a:gd name="T15" fmla="*/ 45 h 178"/>
                <a:gd name="T16" fmla="*/ 8 w 226"/>
                <a:gd name="T17" fmla="*/ 39 h 178"/>
                <a:gd name="T18" fmla="*/ 12 w 226"/>
                <a:gd name="T19" fmla="*/ 35 h 178"/>
                <a:gd name="T20" fmla="*/ 17 w 226"/>
                <a:gd name="T21" fmla="*/ 31 h 178"/>
                <a:gd name="T22" fmla="*/ 30 w 226"/>
                <a:gd name="T23" fmla="*/ 23 h 178"/>
                <a:gd name="T24" fmla="*/ 47 w 226"/>
                <a:gd name="T25" fmla="*/ 16 h 178"/>
                <a:gd name="T26" fmla="*/ 58 w 226"/>
                <a:gd name="T27" fmla="*/ 12 h 178"/>
                <a:gd name="T28" fmla="*/ 70 w 226"/>
                <a:gd name="T29" fmla="*/ 8 h 178"/>
                <a:gd name="T30" fmla="*/ 84 w 226"/>
                <a:gd name="T31" fmla="*/ 5 h 178"/>
                <a:gd name="T32" fmla="*/ 98 w 226"/>
                <a:gd name="T33" fmla="*/ 2 h 178"/>
                <a:gd name="T34" fmla="*/ 125 w 226"/>
                <a:gd name="T35" fmla="*/ 0 h 178"/>
                <a:gd name="T36" fmla="*/ 154 w 226"/>
                <a:gd name="T37" fmla="*/ 0 h 178"/>
                <a:gd name="T38" fmla="*/ 180 w 226"/>
                <a:gd name="T39" fmla="*/ 1 h 178"/>
                <a:gd name="T40" fmla="*/ 202 w 226"/>
                <a:gd name="T41" fmla="*/ 5 h 178"/>
                <a:gd name="T42" fmla="*/ 212 w 226"/>
                <a:gd name="T43" fmla="*/ 8 h 178"/>
                <a:gd name="T44" fmla="*/ 219 w 226"/>
                <a:gd name="T45" fmla="*/ 11 h 178"/>
                <a:gd name="T46" fmla="*/ 223 w 226"/>
                <a:gd name="T47" fmla="*/ 15 h 178"/>
                <a:gd name="T48" fmla="*/ 226 w 226"/>
                <a:gd name="T49" fmla="*/ 19 h 178"/>
                <a:gd name="T50" fmla="*/ 226 w 226"/>
                <a:gd name="T51" fmla="*/ 23 h 178"/>
                <a:gd name="T52" fmla="*/ 223 w 226"/>
                <a:gd name="T53" fmla="*/ 28 h 178"/>
                <a:gd name="T54" fmla="*/ 217 w 226"/>
                <a:gd name="T55" fmla="*/ 35 h 178"/>
                <a:gd name="T56" fmla="*/ 209 w 226"/>
                <a:gd name="T57" fmla="*/ 44 h 178"/>
                <a:gd name="T58" fmla="*/ 187 w 226"/>
                <a:gd name="T59" fmla="*/ 64 h 178"/>
                <a:gd name="T60" fmla="*/ 160 w 226"/>
                <a:gd name="T61" fmla="*/ 89 h 178"/>
                <a:gd name="T62" fmla="*/ 129 w 226"/>
                <a:gd name="T63" fmla="*/ 112 h 178"/>
                <a:gd name="T64" fmla="*/ 99 w 226"/>
                <a:gd name="T65" fmla="*/ 136 h 178"/>
                <a:gd name="T66" fmla="*/ 69 w 226"/>
                <a:gd name="T67" fmla="*/ 156 h 178"/>
                <a:gd name="T68" fmla="*/ 43 w 226"/>
                <a:gd name="T69" fmla="*/ 171 h 178"/>
                <a:gd name="T70" fmla="*/ 34 w 226"/>
                <a:gd name="T71" fmla="*/ 176 h 178"/>
                <a:gd name="T72" fmla="*/ 29 w 226"/>
                <a:gd name="T73" fmla="*/ 178 h 178"/>
                <a:gd name="T74" fmla="*/ 23 w 226"/>
                <a:gd name="T75" fmla="*/ 178 h 178"/>
                <a:gd name="T76" fmla="*/ 19 w 226"/>
                <a:gd name="T77" fmla="*/ 176 h 178"/>
                <a:gd name="T78" fmla="*/ 15 w 226"/>
                <a:gd name="T79" fmla="*/ 170 h 178"/>
                <a:gd name="T80" fmla="*/ 12 w 226"/>
                <a:gd name="T81" fmla="*/ 162 h 178"/>
                <a:gd name="T82" fmla="*/ 10 w 226"/>
                <a:gd name="T83" fmla="*/ 151 h 178"/>
                <a:gd name="T84" fmla="*/ 7 w 226"/>
                <a:gd name="T85" fmla="*/ 13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6" h="178">
                  <a:moveTo>
                    <a:pt x="7" y="136"/>
                  </a:moveTo>
                  <a:lnTo>
                    <a:pt x="3" y="107"/>
                  </a:lnTo>
                  <a:lnTo>
                    <a:pt x="0" y="82"/>
                  </a:lnTo>
                  <a:lnTo>
                    <a:pt x="0" y="72"/>
                  </a:lnTo>
                  <a:lnTo>
                    <a:pt x="0" y="64"/>
                  </a:lnTo>
                  <a:lnTo>
                    <a:pt x="0" y="57"/>
                  </a:lnTo>
                  <a:lnTo>
                    <a:pt x="3" y="50"/>
                  </a:lnTo>
                  <a:lnTo>
                    <a:pt x="4" y="45"/>
                  </a:lnTo>
                  <a:lnTo>
                    <a:pt x="8" y="39"/>
                  </a:lnTo>
                  <a:lnTo>
                    <a:pt x="12" y="35"/>
                  </a:lnTo>
                  <a:lnTo>
                    <a:pt x="17" y="31"/>
                  </a:lnTo>
                  <a:lnTo>
                    <a:pt x="30" y="23"/>
                  </a:lnTo>
                  <a:lnTo>
                    <a:pt x="47" y="16"/>
                  </a:lnTo>
                  <a:lnTo>
                    <a:pt x="58" y="12"/>
                  </a:lnTo>
                  <a:lnTo>
                    <a:pt x="70" y="8"/>
                  </a:lnTo>
                  <a:lnTo>
                    <a:pt x="84" y="5"/>
                  </a:lnTo>
                  <a:lnTo>
                    <a:pt x="98" y="2"/>
                  </a:lnTo>
                  <a:lnTo>
                    <a:pt x="125" y="0"/>
                  </a:lnTo>
                  <a:lnTo>
                    <a:pt x="154" y="0"/>
                  </a:lnTo>
                  <a:lnTo>
                    <a:pt x="180" y="1"/>
                  </a:lnTo>
                  <a:lnTo>
                    <a:pt x="202" y="5"/>
                  </a:lnTo>
                  <a:lnTo>
                    <a:pt x="212" y="8"/>
                  </a:lnTo>
                  <a:lnTo>
                    <a:pt x="219" y="11"/>
                  </a:lnTo>
                  <a:lnTo>
                    <a:pt x="223" y="15"/>
                  </a:lnTo>
                  <a:lnTo>
                    <a:pt x="226" y="19"/>
                  </a:lnTo>
                  <a:lnTo>
                    <a:pt x="226" y="23"/>
                  </a:lnTo>
                  <a:lnTo>
                    <a:pt x="223" y="28"/>
                  </a:lnTo>
                  <a:lnTo>
                    <a:pt x="217" y="35"/>
                  </a:lnTo>
                  <a:lnTo>
                    <a:pt x="209" y="44"/>
                  </a:lnTo>
                  <a:lnTo>
                    <a:pt x="187" y="64"/>
                  </a:lnTo>
                  <a:lnTo>
                    <a:pt x="160" y="89"/>
                  </a:lnTo>
                  <a:lnTo>
                    <a:pt x="129" y="112"/>
                  </a:lnTo>
                  <a:lnTo>
                    <a:pt x="99" y="136"/>
                  </a:lnTo>
                  <a:lnTo>
                    <a:pt x="69" y="156"/>
                  </a:lnTo>
                  <a:lnTo>
                    <a:pt x="43" y="171"/>
                  </a:lnTo>
                  <a:lnTo>
                    <a:pt x="34" y="176"/>
                  </a:lnTo>
                  <a:lnTo>
                    <a:pt x="29" y="178"/>
                  </a:lnTo>
                  <a:lnTo>
                    <a:pt x="23" y="178"/>
                  </a:lnTo>
                  <a:lnTo>
                    <a:pt x="19" y="176"/>
                  </a:lnTo>
                  <a:lnTo>
                    <a:pt x="15" y="170"/>
                  </a:lnTo>
                  <a:lnTo>
                    <a:pt x="12" y="162"/>
                  </a:lnTo>
                  <a:lnTo>
                    <a:pt x="10" y="151"/>
                  </a:lnTo>
                  <a:lnTo>
                    <a:pt x="7" y="1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99" name="Freeform 95"/>
            <p:cNvSpPr>
              <a:spLocks/>
            </p:cNvSpPr>
            <p:nvPr/>
          </p:nvSpPr>
          <p:spPr bwMode="auto">
            <a:xfrm>
              <a:off x="2709736" y="4872479"/>
              <a:ext cx="680789" cy="813114"/>
            </a:xfrm>
            <a:custGeom>
              <a:avLst/>
              <a:gdLst>
                <a:gd name="T0" fmla="*/ 2699 w 5651"/>
                <a:gd name="T1" fmla="*/ 6254 h 6749"/>
                <a:gd name="T2" fmla="*/ 1862 w 5651"/>
                <a:gd name="T3" fmla="*/ 6201 h 6749"/>
                <a:gd name="T4" fmla="*/ 1738 w 5651"/>
                <a:gd name="T5" fmla="*/ 6529 h 6749"/>
                <a:gd name="T6" fmla="*/ 1453 w 5651"/>
                <a:gd name="T7" fmla="*/ 6571 h 6749"/>
                <a:gd name="T8" fmla="*/ 1239 w 5651"/>
                <a:gd name="T9" fmla="*/ 6298 h 6749"/>
                <a:gd name="T10" fmla="*/ 1147 w 5651"/>
                <a:gd name="T11" fmla="*/ 5998 h 6749"/>
                <a:gd name="T12" fmla="*/ 1067 w 5651"/>
                <a:gd name="T13" fmla="*/ 5723 h 6749"/>
                <a:gd name="T14" fmla="*/ 873 w 5651"/>
                <a:gd name="T15" fmla="*/ 5456 h 6749"/>
                <a:gd name="T16" fmla="*/ 734 w 5651"/>
                <a:gd name="T17" fmla="*/ 5343 h 6749"/>
                <a:gd name="T18" fmla="*/ 635 w 5651"/>
                <a:gd name="T19" fmla="*/ 5184 h 6749"/>
                <a:gd name="T20" fmla="*/ 352 w 5651"/>
                <a:gd name="T21" fmla="*/ 4873 h 6749"/>
                <a:gd name="T22" fmla="*/ 189 w 5651"/>
                <a:gd name="T23" fmla="*/ 4474 h 6749"/>
                <a:gd name="T24" fmla="*/ 70 w 5651"/>
                <a:gd name="T25" fmla="*/ 3725 h 6749"/>
                <a:gd name="T26" fmla="*/ 277 w 5651"/>
                <a:gd name="T27" fmla="*/ 3490 h 6749"/>
                <a:gd name="T28" fmla="*/ 495 w 5651"/>
                <a:gd name="T29" fmla="*/ 2984 h 6749"/>
                <a:gd name="T30" fmla="*/ 209 w 5651"/>
                <a:gd name="T31" fmla="*/ 2503 h 6749"/>
                <a:gd name="T32" fmla="*/ 222 w 5651"/>
                <a:gd name="T33" fmla="*/ 2133 h 6749"/>
                <a:gd name="T34" fmla="*/ 348 w 5651"/>
                <a:gd name="T35" fmla="*/ 2229 h 6749"/>
                <a:gd name="T36" fmla="*/ 516 w 5651"/>
                <a:gd name="T37" fmla="*/ 2066 h 6749"/>
                <a:gd name="T38" fmla="*/ 767 w 5651"/>
                <a:gd name="T39" fmla="*/ 2088 h 6749"/>
                <a:gd name="T40" fmla="*/ 1255 w 5651"/>
                <a:gd name="T41" fmla="*/ 1989 h 6749"/>
                <a:gd name="T42" fmla="*/ 1221 w 5651"/>
                <a:gd name="T43" fmla="*/ 1752 h 6749"/>
                <a:gd name="T44" fmla="*/ 1513 w 5651"/>
                <a:gd name="T45" fmla="*/ 1659 h 6749"/>
                <a:gd name="T46" fmla="*/ 1841 w 5651"/>
                <a:gd name="T47" fmla="*/ 1873 h 6749"/>
                <a:gd name="T48" fmla="*/ 2002 w 5651"/>
                <a:gd name="T49" fmla="*/ 2083 h 6749"/>
                <a:gd name="T50" fmla="*/ 2377 w 5651"/>
                <a:gd name="T51" fmla="*/ 2108 h 6749"/>
                <a:gd name="T52" fmla="*/ 2575 w 5651"/>
                <a:gd name="T53" fmla="*/ 1737 h 6749"/>
                <a:gd name="T54" fmla="*/ 2850 w 5651"/>
                <a:gd name="T55" fmla="*/ 1591 h 6749"/>
                <a:gd name="T56" fmla="*/ 2958 w 5651"/>
                <a:gd name="T57" fmla="*/ 1402 h 6749"/>
                <a:gd name="T58" fmla="*/ 2757 w 5651"/>
                <a:gd name="T59" fmla="*/ 1080 h 6749"/>
                <a:gd name="T60" fmla="*/ 3406 w 5651"/>
                <a:gd name="T61" fmla="*/ 641 h 6749"/>
                <a:gd name="T62" fmla="*/ 3542 w 5651"/>
                <a:gd name="T63" fmla="*/ 713 h 6749"/>
                <a:gd name="T64" fmla="*/ 4041 w 5651"/>
                <a:gd name="T65" fmla="*/ 643 h 6749"/>
                <a:gd name="T66" fmla="*/ 4559 w 5651"/>
                <a:gd name="T67" fmla="*/ 71 h 6749"/>
                <a:gd name="T68" fmla="*/ 4773 w 5651"/>
                <a:gd name="T69" fmla="*/ 192 h 6749"/>
                <a:gd name="T70" fmla="*/ 4995 w 5651"/>
                <a:gd name="T71" fmla="*/ 0 h 6749"/>
                <a:gd name="T72" fmla="*/ 5305 w 5651"/>
                <a:gd name="T73" fmla="*/ 194 h 6749"/>
                <a:gd name="T74" fmla="*/ 5177 w 5651"/>
                <a:gd name="T75" fmla="*/ 456 h 6749"/>
                <a:gd name="T76" fmla="*/ 5211 w 5651"/>
                <a:gd name="T77" fmla="*/ 758 h 6749"/>
                <a:gd name="T78" fmla="*/ 5651 w 5651"/>
                <a:gd name="T79" fmla="*/ 978 h 6749"/>
                <a:gd name="T80" fmla="*/ 5518 w 5651"/>
                <a:gd name="T81" fmla="*/ 1166 h 6749"/>
                <a:gd name="T82" fmla="*/ 5307 w 5651"/>
                <a:gd name="T83" fmla="*/ 1375 h 6749"/>
                <a:gd name="T84" fmla="*/ 5376 w 5651"/>
                <a:gd name="T85" fmla="*/ 1562 h 6749"/>
                <a:gd name="T86" fmla="*/ 5467 w 5651"/>
                <a:gd name="T87" fmla="*/ 1766 h 6749"/>
                <a:gd name="T88" fmla="*/ 5499 w 5651"/>
                <a:gd name="T89" fmla="*/ 2066 h 6749"/>
                <a:gd name="T90" fmla="*/ 5384 w 5651"/>
                <a:gd name="T91" fmla="*/ 2173 h 6749"/>
                <a:gd name="T92" fmla="*/ 5307 w 5651"/>
                <a:gd name="T93" fmla="*/ 2446 h 6749"/>
                <a:gd name="T94" fmla="*/ 5213 w 5651"/>
                <a:gd name="T95" fmla="*/ 2886 h 6749"/>
                <a:gd name="T96" fmla="*/ 5362 w 5651"/>
                <a:gd name="T97" fmla="*/ 3344 h 6749"/>
                <a:gd name="T98" fmla="*/ 5199 w 5651"/>
                <a:gd name="T99" fmla="*/ 3480 h 6749"/>
                <a:gd name="T100" fmla="*/ 4883 w 5651"/>
                <a:gd name="T101" fmla="*/ 3574 h 6749"/>
                <a:gd name="T102" fmla="*/ 4986 w 5651"/>
                <a:gd name="T103" fmla="*/ 4199 h 6749"/>
                <a:gd name="T104" fmla="*/ 5103 w 5651"/>
                <a:gd name="T105" fmla="*/ 4473 h 6749"/>
                <a:gd name="T106" fmla="*/ 4645 w 5651"/>
                <a:gd name="T107" fmla="*/ 5302 h 6749"/>
                <a:gd name="T108" fmla="*/ 4599 w 5651"/>
                <a:gd name="T109" fmla="*/ 5502 h 6749"/>
                <a:gd name="T110" fmla="*/ 4808 w 5651"/>
                <a:gd name="T111" fmla="*/ 5797 h 6749"/>
                <a:gd name="T112" fmla="*/ 4873 w 5651"/>
                <a:gd name="T113" fmla="*/ 6078 h 6749"/>
                <a:gd name="T114" fmla="*/ 4720 w 5651"/>
                <a:gd name="T115" fmla="*/ 6314 h 6749"/>
                <a:gd name="T116" fmla="*/ 4382 w 5651"/>
                <a:gd name="T117" fmla="*/ 6535 h 6749"/>
                <a:gd name="T118" fmla="*/ 4030 w 5651"/>
                <a:gd name="T119" fmla="*/ 6647 h 6749"/>
                <a:gd name="T120" fmla="*/ 3543 w 5651"/>
                <a:gd name="T121" fmla="*/ 6648 h 6749"/>
                <a:gd name="T122" fmla="*/ 3212 w 5651"/>
                <a:gd name="T123" fmla="*/ 6665 h 6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51" h="6749">
                  <a:moveTo>
                    <a:pt x="2992" y="6680"/>
                  </a:moveTo>
                  <a:lnTo>
                    <a:pt x="2960" y="6655"/>
                  </a:lnTo>
                  <a:lnTo>
                    <a:pt x="2934" y="6633"/>
                  </a:lnTo>
                  <a:lnTo>
                    <a:pt x="2925" y="6623"/>
                  </a:lnTo>
                  <a:lnTo>
                    <a:pt x="2915" y="6614"/>
                  </a:lnTo>
                  <a:lnTo>
                    <a:pt x="2907" y="6604"/>
                  </a:lnTo>
                  <a:lnTo>
                    <a:pt x="2899" y="6595"/>
                  </a:lnTo>
                  <a:lnTo>
                    <a:pt x="2892" y="6584"/>
                  </a:lnTo>
                  <a:lnTo>
                    <a:pt x="2885" y="6573"/>
                  </a:lnTo>
                  <a:lnTo>
                    <a:pt x="2878" y="6560"/>
                  </a:lnTo>
                  <a:lnTo>
                    <a:pt x="2872" y="6546"/>
                  </a:lnTo>
                  <a:lnTo>
                    <a:pt x="2859" y="6515"/>
                  </a:lnTo>
                  <a:lnTo>
                    <a:pt x="2844" y="6476"/>
                  </a:lnTo>
                  <a:lnTo>
                    <a:pt x="2833" y="6450"/>
                  </a:lnTo>
                  <a:lnTo>
                    <a:pt x="2817" y="6423"/>
                  </a:lnTo>
                  <a:lnTo>
                    <a:pt x="2798" y="6391"/>
                  </a:lnTo>
                  <a:lnTo>
                    <a:pt x="2773" y="6354"/>
                  </a:lnTo>
                  <a:lnTo>
                    <a:pt x="2740" y="6309"/>
                  </a:lnTo>
                  <a:lnTo>
                    <a:pt x="2699" y="6254"/>
                  </a:lnTo>
                  <a:lnTo>
                    <a:pt x="2647" y="6188"/>
                  </a:lnTo>
                  <a:lnTo>
                    <a:pt x="2584" y="6109"/>
                  </a:lnTo>
                  <a:lnTo>
                    <a:pt x="2548" y="6062"/>
                  </a:lnTo>
                  <a:lnTo>
                    <a:pt x="2461" y="6100"/>
                  </a:lnTo>
                  <a:lnTo>
                    <a:pt x="2375" y="6135"/>
                  </a:lnTo>
                  <a:lnTo>
                    <a:pt x="2289" y="6053"/>
                  </a:lnTo>
                  <a:lnTo>
                    <a:pt x="2201" y="5969"/>
                  </a:lnTo>
                  <a:lnTo>
                    <a:pt x="2102" y="5977"/>
                  </a:lnTo>
                  <a:lnTo>
                    <a:pt x="2063" y="5981"/>
                  </a:lnTo>
                  <a:lnTo>
                    <a:pt x="2025" y="5987"/>
                  </a:lnTo>
                  <a:lnTo>
                    <a:pt x="1998" y="5991"/>
                  </a:lnTo>
                  <a:lnTo>
                    <a:pt x="1981" y="5994"/>
                  </a:lnTo>
                  <a:lnTo>
                    <a:pt x="1975" y="5998"/>
                  </a:lnTo>
                  <a:lnTo>
                    <a:pt x="1966" y="6009"/>
                  </a:lnTo>
                  <a:lnTo>
                    <a:pt x="1957" y="6024"/>
                  </a:lnTo>
                  <a:lnTo>
                    <a:pt x="1943" y="6045"/>
                  </a:lnTo>
                  <a:lnTo>
                    <a:pt x="1914" y="6097"/>
                  </a:lnTo>
                  <a:lnTo>
                    <a:pt x="1882" y="6159"/>
                  </a:lnTo>
                  <a:lnTo>
                    <a:pt x="1862" y="6201"/>
                  </a:lnTo>
                  <a:lnTo>
                    <a:pt x="1845" y="6240"/>
                  </a:lnTo>
                  <a:lnTo>
                    <a:pt x="1832" y="6273"/>
                  </a:lnTo>
                  <a:lnTo>
                    <a:pt x="1819" y="6303"/>
                  </a:lnTo>
                  <a:lnTo>
                    <a:pt x="1811" y="6331"/>
                  </a:lnTo>
                  <a:lnTo>
                    <a:pt x="1804" y="6357"/>
                  </a:lnTo>
                  <a:lnTo>
                    <a:pt x="1800" y="6380"/>
                  </a:lnTo>
                  <a:lnTo>
                    <a:pt x="1797" y="6405"/>
                  </a:lnTo>
                  <a:lnTo>
                    <a:pt x="1794" y="6425"/>
                  </a:lnTo>
                  <a:lnTo>
                    <a:pt x="1790" y="6445"/>
                  </a:lnTo>
                  <a:lnTo>
                    <a:pt x="1788" y="6461"/>
                  </a:lnTo>
                  <a:lnTo>
                    <a:pt x="1783" y="6475"/>
                  </a:lnTo>
                  <a:lnTo>
                    <a:pt x="1778" y="6487"/>
                  </a:lnTo>
                  <a:lnTo>
                    <a:pt x="1772" y="6498"/>
                  </a:lnTo>
                  <a:lnTo>
                    <a:pt x="1767" y="6507"/>
                  </a:lnTo>
                  <a:lnTo>
                    <a:pt x="1761" y="6513"/>
                  </a:lnTo>
                  <a:lnTo>
                    <a:pt x="1752" y="6522"/>
                  </a:lnTo>
                  <a:lnTo>
                    <a:pt x="1745" y="6526"/>
                  </a:lnTo>
                  <a:lnTo>
                    <a:pt x="1742" y="6529"/>
                  </a:lnTo>
                  <a:lnTo>
                    <a:pt x="1738" y="6529"/>
                  </a:lnTo>
                  <a:lnTo>
                    <a:pt x="1735" y="6529"/>
                  </a:lnTo>
                  <a:lnTo>
                    <a:pt x="1733" y="6529"/>
                  </a:lnTo>
                  <a:lnTo>
                    <a:pt x="1726" y="6524"/>
                  </a:lnTo>
                  <a:lnTo>
                    <a:pt x="1719" y="6516"/>
                  </a:lnTo>
                  <a:lnTo>
                    <a:pt x="1709" y="6505"/>
                  </a:lnTo>
                  <a:lnTo>
                    <a:pt x="1697" y="6490"/>
                  </a:lnTo>
                  <a:lnTo>
                    <a:pt x="1687" y="6480"/>
                  </a:lnTo>
                  <a:lnTo>
                    <a:pt x="1679" y="6471"/>
                  </a:lnTo>
                  <a:lnTo>
                    <a:pt x="1671" y="6464"/>
                  </a:lnTo>
                  <a:lnTo>
                    <a:pt x="1662" y="6458"/>
                  </a:lnTo>
                  <a:lnTo>
                    <a:pt x="1656" y="6454"/>
                  </a:lnTo>
                  <a:lnTo>
                    <a:pt x="1649" y="6453"/>
                  </a:lnTo>
                  <a:lnTo>
                    <a:pt x="1643" y="6452"/>
                  </a:lnTo>
                  <a:lnTo>
                    <a:pt x="1636" y="6454"/>
                  </a:lnTo>
                  <a:lnTo>
                    <a:pt x="1614" y="6465"/>
                  </a:lnTo>
                  <a:lnTo>
                    <a:pt x="1581" y="6485"/>
                  </a:lnTo>
                  <a:lnTo>
                    <a:pt x="1541" y="6511"/>
                  </a:lnTo>
                  <a:lnTo>
                    <a:pt x="1497" y="6540"/>
                  </a:lnTo>
                  <a:lnTo>
                    <a:pt x="1453" y="6571"/>
                  </a:lnTo>
                  <a:lnTo>
                    <a:pt x="1412" y="6601"/>
                  </a:lnTo>
                  <a:lnTo>
                    <a:pt x="1378" y="6629"/>
                  </a:lnTo>
                  <a:lnTo>
                    <a:pt x="1353" y="6651"/>
                  </a:lnTo>
                  <a:lnTo>
                    <a:pt x="1304" y="6696"/>
                  </a:lnTo>
                  <a:lnTo>
                    <a:pt x="1261" y="6661"/>
                  </a:lnTo>
                  <a:lnTo>
                    <a:pt x="1253" y="6652"/>
                  </a:lnTo>
                  <a:lnTo>
                    <a:pt x="1244" y="6645"/>
                  </a:lnTo>
                  <a:lnTo>
                    <a:pt x="1238" y="6637"/>
                  </a:lnTo>
                  <a:lnTo>
                    <a:pt x="1232" y="6629"/>
                  </a:lnTo>
                  <a:lnTo>
                    <a:pt x="1227" y="6619"/>
                  </a:lnTo>
                  <a:lnTo>
                    <a:pt x="1224" y="6608"/>
                  </a:lnTo>
                  <a:lnTo>
                    <a:pt x="1221" y="6595"/>
                  </a:lnTo>
                  <a:lnTo>
                    <a:pt x="1220" y="6579"/>
                  </a:lnTo>
                  <a:lnTo>
                    <a:pt x="1218" y="6560"/>
                  </a:lnTo>
                  <a:lnTo>
                    <a:pt x="1218" y="6537"/>
                  </a:lnTo>
                  <a:lnTo>
                    <a:pt x="1220" y="6509"/>
                  </a:lnTo>
                  <a:lnTo>
                    <a:pt x="1222" y="6479"/>
                  </a:lnTo>
                  <a:lnTo>
                    <a:pt x="1229" y="6399"/>
                  </a:lnTo>
                  <a:lnTo>
                    <a:pt x="1239" y="6298"/>
                  </a:lnTo>
                  <a:lnTo>
                    <a:pt x="1244" y="6252"/>
                  </a:lnTo>
                  <a:lnTo>
                    <a:pt x="1247" y="6211"/>
                  </a:lnTo>
                  <a:lnTo>
                    <a:pt x="1250" y="6172"/>
                  </a:lnTo>
                  <a:lnTo>
                    <a:pt x="1253" y="6137"/>
                  </a:lnTo>
                  <a:lnTo>
                    <a:pt x="1254" y="6108"/>
                  </a:lnTo>
                  <a:lnTo>
                    <a:pt x="1255" y="6084"/>
                  </a:lnTo>
                  <a:lnTo>
                    <a:pt x="1255" y="6069"/>
                  </a:lnTo>
                  <a:lnTo>
                    <a:pt x="1254" y="6061"/>
                  </a:lnTo>
                  <a:lnTo>
                    <a:pt x="1253" y="6057"/>
                  </a:lnTo>
                  <a:lnTo>
                    <a:pt x="1249" y="6053"/>
                  </a:lnTo>
                  <a:lnTo>
                    <a:pt x="1243" y="6049"/>
                  </a:lnTo>
                  <a:lnTo>
                    <a:pt x="1236" y="6046"/>
                  </a:lnTo>
                  <a:lnTo>
                    <a:pt x="1221" y="6039"/>
                  </a:lnTo>
                  <a:lnTo>
                    <a:pt x="1205" y="6034"/>
                  </a:lnTo>
                  <a:lnTo>
                    <a:pt x="1194" y="6029"/>
                  </a:lnTo>
                  <a:lnTo>
                    <a:pt x="1181" y="6025"/>
                  </a:lnTo>
                  <a:lnTo>
                    <a:pt x="1170" y="6017"/>
                  </a:lnTo>
                  <a:lnTo>
                    <a:pt x="1159" y="6009"/>
                  </a:lnTo>
                  <a:lnTo>
                    <a:pt x="1147" y="5998"/>
                  </a:lnTo>
                  <a:lnTo>
                    <a:pt x="1135" y="5984"/>
                  </a:lnTo>
                  <a:lnTo>
                    <a:pt x="1122" y="5968"/>
                  </a:lnTo>
                  <a:lnTo>
                    <a:pt x="1107" y="5948"/>
                  </a:lnTo>
                  <a:lnTo>
                    <a:pt x="1091" y="5926"/>
                  </a:lnTo>
                  <a:lnTo>
                    <a:pt x="1078" y="5907"/>
                  </a:lnTo>
                  <a:lnTo>
                    <a:pt x="1069" y="5891"/>
                  </a:lnTo>
                  <a:lnTo>
                    <a:pt x="1063" y="5877"/>
                  </a:lnTo>
                  <a:lnTo>
                    <a:pt x="1059" y="5865"/>
                  </a:lnTo>
                  <a:lnTo>
                    <a:pt x="1058" y="5851"/>
                  </a:lnTo>
                  <a:lnTo>
                    <a:pt x="1058" y="5837"/>
                  </a:lnTo>
                  <a:lnTo>
                    <a:pt x="1059" y="5821"/>
                  </a:lnTo>
                  <a:lnTo>
                    <a:pt x="1063" y="5800"/>
                  </a:lnTo>
                  <a:lnTo>
                    <a:pt x="1067" y="5778"/>
                  </a:lnTo>
                  <a:lnTo>
                    <a:pt x="1073" y="5760"/>
                  </a:lnTo>
                  <a:lnTo>
                    <a:pt x="1075" y="5748"/>
                  </a:lnTo>
                  <a:lnTo>
                    <a:pt x="1077" y="5742"/>
                  </a:lnTo>
                  <a:lnTo>
                    <a:pt x="1075" y="5737"/>
                  </a:lnTo>
                  <a:lnTo>
                    <a:pt x="1073" y="5730"/>
                  </a:lnTo>
                  <a:lnTo>
                    <a:pt x="1067" y="5723"/>
                  </a:lnTo>
                  <a:lnTo>
                    <a:pt x="1060" y="5715"/>
                  </a:lnTo>
                  <a:lnTo>
                    <a:pt x="1049" y="5706"/>
                  </a:lnTo>
                  <a:lnTo>
                    <a:pt x="1037" y="5698"/>
                  </a:lnTo>
                  <a:lnTo>
                    <a:pt x="1022" y="5689"/>
                  </a:lnTo>
                  <a:lnTo>
                    <a:pt x="1008" y="5679"/>
                  </a:lnTo>
                  <a:lnTo>
                    <a:pt x="996" y="5671"/>
                  </a:lnTo>
                  <a:lnTo>
                    <a:pt x="985" y="5662"/>
                  </a:lnTo>
                  <a:lnTo>
                    <a:pt x="976" y="5654"/>
                  </a:lnTo>
                  <a:lnTo>
                    <a:pt x="968" y="5646"/>
                  </a:lnTo>
                  <a:lnTo>
                    <a:pt x="964" y="5638"/>
                  </a:lnTo>
                  <a:lnTo>
                    <a:pt x="960" y="5631"/>
                  </a:lnTo>
                  <a:lnTo>
                    <a:pt x="959" y="5625"/>
                  </a:lnTo>
                  <a:lnTo>
                    <a:pt x="956" y="5612"/>
                  </a:lnTo>
                  <a:lnTo>
                    <a:pt x="949" y="5592"/>
                  </a:lnTo>
                  <a:lnTo>
                    <a:pt x="939" y="5570"/>
                  </a:lnTo>
                  <a:lnTo>
                    <a:pt x="926" y="5543"/>
                  </a:lnTo>
                  <a:lnTo>
                    <a:pt x="910" y="5515"/>
                  </a:lnTo>
                  <a:lnTo>
                    <a:pt x="893" y="5486"/>
                  </a:lnTo>
                  <a:lnTo>
                    <a:pt x="873" y="5456"/>
                  </a:lnTo>
                  <a:lnTo>
                    <a:pt x="853" y="5429"/>
                  </a:lnTo>
                  <a:lnTo>
                    <a:pt x="844" y="5418"/>
                  </a:lnTo>
                  <a:lnTo>
                    <a:pt x="835" y="5408"/>
                  </a:lnTo>
                  <a:lnTo>
                    <a:pt x="827" y="5400"/>
                  </a:lnTo>
                  <a:lnTo>
                    <a:pt x="816" y="5393"/>
                  </a:lnTo>
                  <a:lnTo>
                    <a:pt x="805" y="5387"/>
                  </a:lnTo>
                  <a:lnTo>
                    <a:pt x="794" y="5382"/>
                  </a:lnTo>
                  <a:lnTo>
                    <a:pt x="780" y="5378"/>
                  </a:lnTo>
                  <a:lnTo>
                    <a:pt x="766" y="5375"/>
                  </a:lnTo>
                  <a:lnTo>
                    <a:pt x="750" y="5372"/>
                  </a:lnTo>
                  <a:lnTo>
                    <a:pt x="737" y="5371"/>
                  </a:lnTo>
                  <a:lnTo>
                    <a:pt x="728" y="5368"/>
                  </a:lnTo>
                  <a:lnTo>
                    <a:pt x="723" y="5365"/>
                  </a:lnTo>
                  <a:lnTo>
                    <a:pt x="722" y="5363"/>
                  </a:lnTo>
                  <a:lnTo>
                    <a:pt x="722" y="5361"/>
                  </a:lnTo>
                  <a:lnTo>
                    <a:pt x="722" y="5359"/>
                  </a:lnTo>
                  <a:lnTo>
                    <a:pt x="723" y="5357"/>
                  </a:lnTo>
                  <a:lnTo>
                    <a:pt x="728" y="5350"/>
                  </a:lnTo>
                  <a:lnTo>
                    <a:pt x="734" y="5343"/>
                  </a:lnTo>
                  <a:lnTo>
                    <a:pt x="740" y="5335"/>
                  </a:lnTo>
                  <a:lnTo>
                    <a:pt x="745" y="5328"/>
                  </a:lnTo>
                  <a:lnTo>
                    <a:pt x="748" y="5321"/>
                  </a:lnTo>
                  <a:lnTo>
                    <a:pt x="750" y="5315"/>
                  </a:lnTo>
                  <a:lnTo>
                    <a:pt x="750" y="5306"/>
                  </a:lnTo>
                  <a:lnTo>
                    <a:pt x="748" y="5297"/>
                  </a:lnTo>
                  <a:lnTo>
                    <a:pt x="745" y="5286"/>
                  </a:lnTo>
                  <a:lnTo>
                    <a:pt x="741" y="5272"/>
                  </a:lnTo>
                  <a:lnTo>
                    <a:pt x="736" y="5257"/>
                  </a:lnTo>
                  <a:lnTo>
                    <a:pt x="730" y="5243"/>
                  </a:lnTo>
                  <a:lnTo>
                    <a:pt x="725" y="5232"/>
                  </a:lnTo>
                  <a:lnTo>
                    <a:pt x="719" y="5222"/>
                  </a:lnTo>
                  <a:lnTo>
                    <a:pt x="712" y="5213"/>
                  </a:lnTo>
                  <a:lnTo>
                    <a:pt x="704" y="5206"/>
                  </a:lnTo>
                  <a:lnTo>
                    <a:pt x="695" y="5199"/>
                  </a:lnTo>
                  <a:lnTo>
                    <a:pt x="684" y="5195"/>
                  </a:lnTo>
                  <a:lnTo>
                    <a:pt x="670" y="5189"/>
                  </a:lnTo>
                  <a:lnTo>
                    <a:pt x="655" y="5187"/>
                  </a:lnTo>
                  <a:lnTo>
                    <a:pt x="635" y="5184"/>
                  </a:lnTo>
                  <a:lnTo>
                    <a:pt x="615" y="5181"/>
                  </a:lnTo>
                  <a:lnTo>
                    <a:pt x="563" y="5178"/>
                  </a:lnTo>
                  <a:lnTo>
                    <a:pt x="494" y="5176"/>
                  </a:lnTo>
                  <a:lnTo>
                    <a:pt x="310" y="5173"/>
                  </a:lnTo>
                  <a:lnTo>
                    <a:pt x="305" y="5108"/>
                  </a:lnTo>
                  <a:lnTo>
                    <a:pt x="305" y="5092"/>
                  </a:lnTo>
                  <a:lnTo>
                    <a:pt x="305" y="5077"/>
                  </a:lnTo>
                  <a:lnTo>
                    <a:pt x="307" y="5060"/>
                  </a:lnTo>
                  <a:lnTo>
                    <a:pt x="310" y="5045"/>
                  </a:lnTo>
                  <a:lnTo>
                    <a:pt x="314" y="5029"/>
                  </a:lnTo>
                  <a:lnTo>
                    <a:pt x="318" y="5013"/>
                  </a:lnTo>
                  <a:lnTo>
                    <a:pt x="323" y="4997"/>
                  </a:lnTo>
                  <a:lnTo>
                    <a:pt x="330" y="4980"/>
                  </a:lnTo>
                  <a:lnTo>
                    <a:pt x="341" y="4954"/>
                  </a:lnTo>
                  <a:lnTo>
                    <a:pt x="349" y="4928"/>
                  </a:lnTo>
                  <a:lnTo>
                    <a:pt x="356" y="4906"/>
                  </a:lnTo>
                  <a:lnTo>
                    <a:pt x="358" y="4891"/>
                  </a:lnTo>
                  <a:lnTo>
                    <a:pt x="356" y="4884"/>
                  </a:lnTo>
                  <a:lnTo>
                    <a:pt x="352" y="4873"/>
                  </a:lnTo>
                  <a:lnTo>
                    <a:pt x="347" y="4861"/>
                  </a:lnTo>
                  <a:lnTo>
                    <a:pt x="340" y="4846"/>
                  </a:lnTo>
                  <a:lnTo>
                    <a:pt x="319" y="4813"/>
                  </a:lnTo>
                  <a:lnTo>
                    <a:pt x="294" y="4777"/>
                  </a:lnTo>
                  <a:lnTo>
                    <a:pt x="278" y="4751"/>
                  </a:lnTo>
                  <a:lnTo>
                    <a:pt x="264" y="4729"/>
                  </a:lnTo>
                  <a:lnTo>
                    <a:pt x="252" y="4708"/>
                  </a:lnTo>
                  <a:lnTo>
                    <a:pt x="242" y="4689"/>
                  </a:lnTo>
                  <a:lnTo>
                    <a:pt x="235" y="4670"/>
                  </a:lnTo>
                  <a:lnTo>
                    <a:pt x="230" y="4649"/>
                  </a:lnTo>
                  <a:lnTo>
                    <a:pt x="226" y="4627"/>
                  </a:lnTo>
                  <a:lnTo>
                    <a:pt x="222" y="4601"/>
                  </a:lnTo>
                  <a:lnTo>
                    <a:pt x="216" y="4568"/>
                  </a:lnTo>
                  <a:lnTo>
                    <a:pt x="211" y="4539"/>
                  </a:lnTo>
                  <a:lnTo>
                    <a:pt x="206" y="4516"/>
                  </a:lnTo>
                  <a:lnTo>
                    <a:pt x="201" y="4499"/>
                  </a:lnTo>
                  <a:lnTo>
                    <a:pt x="197" y="4485"/>
                  </a:lnTo>
                  <a:lnTo>
                    <a:pt x="191" y="4477"/>
                  </a:lnTo>
                  <a:lnTo>
                    <a:pt x="189" y="4474"/>
                  </a:lnTo>
                  <a:lnTo>
                    <a:pt x="186" y="4472"/>
                  </a:lnTo>
                  <a:lnTo>
                    <a:pt x="182" y="4470"/>
                  </a:lnTo>
                  <a:lnTo>
                    <a:pt x="179" y="4470"/>
                  </a:lnTo>
                  <a:lnTo>
                    <a:pt x="173" y="4470"/>
                  </a:lnTo>
                  <a:lnTo>
                    <a:pt x="169" y="4469"/>
                  </a:lnTo>
                  <a:lnTo>
                    <a:pt x="165" y="4466"/>
                  </a:lnTo>
                  <a:lnTo>
                    <a:pt x="162" y="4463"/>
                  </a:lnTo>
                  <a:lnTo>
                    <a:pt x="161" y="4459"/>
                  </a:lnTo>
                  <a:lnTo>
                    <a:pt x="160" y="4454"/>
                  </a:lnTo>
                  <a:lnTo>
                    <a:pt x="160" y="4448"/>
                  </a:lnTo>
                  <a:lnTo>
                    <a:pt x="160" y="4441"/>
                  </a:lnTo>
                  <a:lnTo>
                    <a:pt x="164" y="4426"/>
                  </a:lnTo>
                  <a:lnTo>
                    <a:pt x="171" y="4410"/>
                  </a:lnTo>
                  <a:lnTo>
                    <a:pt x="182" y="4391"/>
                  </a:lnTo>
                  <a:lnTo>
                    <a:pt x="195" y="4371"/>
                  </a:lnTo>
                  <a:lnTo>
                    <a:pt x="239" y="4308"/>
                  </a:lnTo>
                  <a:lnTo>
                    <a:pt x="189" y="4051"/>
                  </a:lnTo>
                  <a:lnTo>
                    <a:pt x="139" y="3795"/>
                  </a:lnTo>
                  <a:lnTo>
                    <a:pt x="70" y="3725"/>
                  </a:lnTo>
                  <a:lnTo>
                    <a:pt x="0" y="3654"/>
                  </a:lnTo>
                  <a:lnTo>
                    <a:pt x="79" y="3577"/>
                  </a:lnTo>
                  <a:lnTo>
                    <a:pt x="103" y="3552"/>
                  </a:lnTo>
                  <a:lnTo>
                    <a:pt x="123" y="3533"/>
                  </a:lnTo>
                  <a:lnTo>
                    <a:pt x="139" y="3520"/>
                  </a:lnTo>
                  <a:lnTo>
                    <a:pt x="153" y="3511"/>
                  </a:lnTo>
                  <a:lnTo>
                    <a:pt x="160" y="3508"/>
                  </a:lnTo>
                  <a:lnTo>
                    <a:pt x="165" y="3505"/>
                  </a:lnTo>
                  <a:lnTo>
                    <a:pt x="172" y="3504"/>
                  </a:lnTo>
                  <a:lnTo>
                    <a:pt x="178" y="3502"/>
                  </a:lnTo>
                  <a:lnTo>
                    <a:pt x="193" y="3502"/>
                  </a:lnTo>
                  <a:lnTo>
                    <a:pt x="209" y="3504"/>
                  </a:lnTo>
                  <a:lnTo>
                    <a:pt x="222" y="3505"/>
                  </a:lnTo>
                  <a:lnTo>
                    <a:pt x="234" y="3507"/>
                  </a:lnTo>
                  <a:lnTo>
                    <a:pt x="244" y="3507"/>
                  </a:lnTo>
                  <a:lnTo>
                    <a:pt x="253" y="3504"/>
                  </a:lnTo>
                  <a:lnTo>
                    <a:pt x="261" y="3501"/>
                  </a:lnTo>
                  <a:lnTo>
                    <a:pt x="270" y="3497"/>
                  </a:lnTo>
                  <a:lnTo>
                    <a:pt x="277" y="3490"/>
                  </a:lnTo>
                  <a:lnTo>
                    <a:pt x="282" y="3482"/>
                  </a:lnTo>
                  <a:lnTo>
                    <a:pt x="288" y="3472"/>
                  </a:lnTo>
                  <a:lnTo>
                    <a:pt x="293" y="3460"/>
                  </a:lnTo>
                  <a:lnTo>
                    <a:pt x="297" y="3446"/>
                  </a:lnTo>
                  <a:lnTo>
                    <a:pt x="301" y="3430"/>
                  </a:lnTo>
                  <a:lnTo>
                    <a:pt x="308" y="3390"/>
                  </a:lnTo>
                  <a:lnTo>
                    <a:pt x="315" y="3337"/>
                  </a:lnTo>
                  <a:lnTo>
                    <a:pt x="323" y="3285"/>
                  </a:lnTo>
                  <a:lnTo>
                    <a:pt x="330" y="3238"/>
                  </a:lnTo>
                  <a:lnTo>
                    <a:pt x="336" y="3203"/>
                  </a:lnTo>
                  <a:lnTo>
                    <a:pt x="340" y="3183"/>
                  </a:lnTo>
                  <a:lnTo>
                    <a:pt x="343" y="3177"/>
                  </a:lnTo>
                  <a:lnTo>
                    <a:pt x="349" y="3166"/>
                  </a:lnTo>
                  <a:lnTo>
                    <a:pt x="359" y="3152"/>
                  </a:lnTo>
                  <a:lnTo>
                    <a:pt x="370" y="3137"/>
                  </a:lnTo>
                  <a:lnTo>
                    <a:pt x="400" y="3100"/>
                  </a:lnTo>
                  <a:lnTo>
                    <a:pt x="435" y="3061"/>
                  </a:lnTo>
                  <a:lnTo>
                    <a:pt x="468" y="3020"/>
                  </a:lnTo>
                  <a:lnTo>
                    <a:pt x="495" y="2984"/>
                  </a:lnTo>
                  <a:lnTo>
                    <a:pt x="506" y="2969"/>
                  </a:lnTo>
                  <a:lnTo>
                    <a:pt x="514" y="2955"/>
                  </a:lnTo>
                  <a:lnTo>
                    <a:pt x="520" y="2946"/>
                  </a:lnTo>
                  <a:lnTo>
                    <a:pt x="521" y="2939"/>
                  </a:lnTo>
                  <a:lnTo>
                    <a:pt x="519" y="2929"/>
                  </a:lnTo>
                  <a:lnTo>
                    <a:pt x="513" y="2913"/>
                  </a:lnTo>
                  <a:lnTo>
                    <a:pt x="502" y="2893"/>
                  </a:lnTo>
                  <a:lnTo>
                    <a:pt x="488" y="2869"/>
                  </a:lnTo>
                  <a:lnTo>
                    <a:pt x="451" y="2811"/>
                  </a:lnTo>
                  <a:lnTo>
                    <a:pt x="409" y="2746"/>
                  </a:lnTo>
                  <a:lnTo>
                    <a:pt x="363" y="2682"/>
                  </a:lnTo>
                  <a:lnTo>
                    <a:pt x="318" y="2621"/>
                  </a:lnTo>
                  <a:lnTo>
                    <a:pt x="297" y="2595"/>
                  </a:lnTo>
                  <a:lnTo>
                    <a:pt x="278" y="2573"/>
                  </a:lnTo>
                  <a:lnTo>
                    <a:pt x="261" y="2555"/>
                  </a:lnTo>
                  <a:lnTo>
                    <a:pt x="249" y="2541"/>
                  </a:lnTo>
                  <a:lnTo>
                    <a:pt x="230" y="2525"/>
                  </a:lnTo>
                  <a:lnTo>
                    <a:pt x="215" y="2511"/>
                  </a:lnTo>
                  <a:lnTo>
                    <a:pt x="209" y="2503"/>
                  </a:lnTo>
                  <a:lnTo>
                    <a:pt x="204" y="2496"/>
                  </a:lnTo>
                  <a:lnTo>
                    <a:pt x="198" y="2488"/>
                  </a:lnTo>
                  <a:lnTo>
                    <a:pt x="194" y="2479"/>
                  </a:lnTo>
                  <a:lnTo>
                    <a:pt x="186" y="2459"/>
                  </a:lnTo>
                  <a:lnTo>
                    <a:pt x="178" y="2433"/>
                  </a:lnTo>
                  <a:lnTo>
                    <a:pt x="169" y="2400"/>
                  </a:lnTo>
                  <a:lnTo>
                    <a:pt x="160" y="2357"/>
                  </a:lnTo>
                  <a:lnTo>
                    <a:pt x="149" y="2305"/>
                  </a:lnTo>
                  <a:lnTo>
                    <a:pt x="140" y="2258"/>
                  </a:lnTo>
                  <a:lnTo>
                    <a:pt x="136" y="2222"/>
                  </a:lnTo>
                  <a:lnTo>
                    <a:pt x="135" y="2204"/>
                  </a:lnTo>
                  <a:lnTo>
                    <a:pt x="138" y="2200"/>
                  </a:lnTo>
                  <a:lnTo>
                    <a:pt x="140" y="2195"/>
                  </a:lnTo>
                  <a:lnTo>
                    <a:pt x="146" y="2189"/>
                  </a:lnTo>
                  <a:lnTo>
                    <a:pt x="151" y="2182"/>
                  </a:lnTo>
                  <a:lnTo>
                    <a:pt x="167" y="2169"/>
                  </a:lnTo>
                  <a:lnTo>
                    <a:pt x="184" y="2155"/>
                  </a:lnTo>
                  <a:lnTo>
                    <a:pt x="204" y="2143"/>
                  </a:lnTo>
                  <a:lnTo>
                    <a:pt x="222" y="2133"/>
                  </a:lnTo>
                  <a:lnTo>
                    <a:pt x="230" y="2129"/>
                  </a:lnTo>
                  <a:lnTo>
                    <a:pt x="237" y="2125"/>
                  </a:lnTo>
                  <a:lnTo>
                    <a:pt x="244" y="2123"/>
                  </a:lnTo>
                  <a:lnTo>
                    <a:pt x="249" y="2123"/>
                  </a:lnTo>
                  <a:lnTo>
                    <a:pt x="252" y="2123"/>
                  </a:lnTo>
                  <a:lnTo>
                    <a:pt x="256" y="2127"/>
                  </a:lnTo>
                  <a:lnTo>
                    <a:pt x="260" y="2132"/>
                  </a:lnTo>
                  <a:lnTo>
                    <a:pt x="266" y="2138"/>
                  </a:lnTo>
                  <a:lnTo>
                    <a:pt x="278" y="2156"/>
                  </a:lnTo>
                  <a:lnTo>
                    <a:pt x="289" y="2177"/>
                  </a:lnTo>
                  <a:lnTo>
                    <a:pt x="296" y="2189"/>
                  </a:lnTo>
                  <a:lnTo>
                    <a:pt x="303" y="2200"/>
                  </a:lnTo>
                  <a:lnTo>
                    <a:pt x="310" y="2210"/>
                  </a:lnTo>
                  <a:lnTo>
                    <a:pt x="316" y="2218"/>
                  </a:lnTo>
                  <a:lnTo>
                    <a:pt x="323" y="2224"/>
                  </a:lnTo>
                  <a:lnTo>
                    <a:pt x="329" y="2228"/>
                  </a:lnTo>
                  <a:lnTo>
                    <a:pt x="336" y="2229"/>
                  </a:lnTo>
                  <a:lnTo>
                    <a:pt x="343" y="2231"/>
                  </a:lnTo>
                  <a:lnTo>
                    <a:pt x="348" y="2229"/>
                  </a:lnTo>
                  <a:lnTo>
                    <a:pt x="355" y="2226"/>
                  </a:lnTo>
                  <a:lnTo>
                    <a:pt x="362" y="2221"/>
                  </a:lnTo>
                  <a:lnTo>
                    <a:pt x="369" y="2214"/>
                  </a:lnTo>
                  <a:lnTo>
                    <a:pt x="376" y="2206"/>
                  </a:lnTo>
                  <a:lnTo>
                    <a:pt x="382" y="2196"/>
                  </a:lnTo>
                  <a:lnTo>
                    <a:pt x="389" y="2184"/>
                  </a:lnTo>
                  <a:lnTo>
                    <a:pt x="396" y="2170"/>
                  </a:lnTo>
                  <a:lnTo>
                    <a:pt x="403" y="2156"/>
                  </a:lnTo>
                  <a:lnTo>
                    <a:pt x="410" y="2144"/>
                  </a:lnTo>
                  <a:lnTo>
                    <a:pt x="417" y="2133"/>
                  </a:lnTo>
                  <a:lnTo>
                    <a:pt x="424" y="2123"/>
                  </a:lnTo>
                  <a:lnTo>
                    <a:pt x="432" y="2114"/>
                  </a:lnTo>
                  <a:lnTo>
                    <a:pt x="440" y="2105"/>
                  </a:lnTo>
                  <a:lnTo>
                    <a:pt x="450" y="2097"/>
                  </a:lnTo>
                  <a:lnTo>
                    <a:pt x="461" y="2090"/>
                  </a:lnTo>
                  <a:lnTo>
                    <a:pt x="472" y="2083"/>
                  </a:lnTo>
                  <a:lnTo>
                    <a:pt x="484" y="2077"/>
                  </a:lnTo>
                  <a:lnTo>
                    <a:pt x="499" y="2071"/>
                  </a:lnTo>
                  <a:lnTo>
                    <a:pt x="516" y="2066"/>
                  </a:lnTo>
                  <a:lnTo>
                    <a:pt x="554" y="2053"/>
                  </a:lnTo>
                  <a:lnTo>
                    <a:pt x="602" y="2041"/>
                  </a:lnTo>
                  <a:lnTo>
                    <a:pt x="641" y="2031"/>
                  </a:lnTo>
                  <a:lnTo>
                    <a:pt x="673" y="2026"/>
                  </a:lnTo>
                  <a:lnTo>
                    <a:pt x="696" y="2022"/>
                  </a:lnTo>
                  <a:lnTo>
                    <a:pt x="714" y="2022"/>
                  </a:lnTo>
                  <a:lnTo>
                    <a:pt x="721" y="2022"/>
                  </a:lnTo>
                  <a:lnTo>
                    <a:pt x="726" y="2023"/>
                  </a:lnTo>
                  <a:lnTo>
                    <a:pt x="732" y="2024"/>
                  </a:lnTo>
                  <a:lnTo>
                    <a:pt x="734" y="2027"/>
                  </a:lnTo>
                  <a:lnTo>
                    <a:pt x="737" y="2031"/>
                  </a:lnTo>
                  <a:lnTo>
                    <a:pt x="739" y="2035"/>
                  </a:lnTo>
                  <a:lnTo>
                    <a:pt x="740" y="2041"/>
                  </a:lnTo>
                  <a:lnTo>
                    <a:pt x="740" y="2046"/>
                  </a:lnTo>
                  <a:lnTo>
                    <a:pt x="741" y="2052"/>
                  </a:lnTo>
                  <a:lnTo>
                    <a:pt x="744" y="2059"/>
                  </a:lnTo>
                  <a:lnTo>
                    <a:pt x="748" y="2066"/>
                  </a:lnTo>
                  <a:lnTo>
                    <a:pt x="754" y="2072"/>
                  </a:lnTo>
                  <a:lnTo>
                    <a:pt x="767" y="2088"/>
                  </a:lnTo>
                  <a:lnTo>
                    <a:pt x="785" y="2101"/>
                  </a:lnTo>
                  <a:lnTo>
                    <a:pt x="805" y="2115"/>
                  </a:lnTo>
                  <a:lnTo>
                    <a:pt x="824" y="2126"/>
                  </a:lnTo>
                  <a:lnTo>
                    <a:pt x="833" y="2130"/>
                  </a:lnTo>
                  <a:lnTo>
                    <a:pt x="842" y="2133"/>
                  </a:lnTo>
                  <a:lnTo>
                    <a:pt x="850" y="2136"/>
                  </a:lnTo>
                  <a:lnTo>
                    <a:pt x="857" y="2136"/>
                  </a:lnTo>
                  <a:lnTo>
                    <a:pt x="868" y="2134"/>
                  </a:lnTo>
                  <a:lnTo>
                    <a:pt x="883" y="2132"/>
                  </a:lnTo>
                  <a:lnTo>
                    <a:pt x="904" y="2125"/>
                  </a:lnTo>
                  <a:lnTo>
                    <a:pt x="928" y="2116"/>
                  </a:lnTo>
                  <a:lnTo>
                    <a:pt x="986" y="2096"/>
                  </a:lnTo>
                  <a:lnTo>
                    <a:pt x="1051" y="2070"/>
                  </a:lnTo>
                  <a:lnTo>
                    <a:pt x="1115" y="2042"/>
                  </a:lnTo>
                  <a:lnTo>
                    <a:pt x="1173" y="2020"/>
                  </a:lnTo>
                  <a:lnTo>
                    <a:pt x="1217" y="2002"/>
                  </a:lnTo>
                  <a:lnTo>
                    <a:pt x="1240" y="1994"/>
                  </a:lnTo>
                  <a:lnTo>
                    <a:pt x="1249" y="1991"/>
                  </a:lnTo>
                  <a:lnTo>
                    <a:pt x="1255" y="1989"/>
                  </a:lnTo>
                  <a:lnTo>
                    <a:pt x="1262" y="1984"/>
                  </a:lnTo>
                  <a:lnTo>
                    <a:pt x="1266" y="1980"/>
                  </a:lnTo>
                  <a:lnTo>
                    <a:pt x="1271" y="1975"/>
                  </a:lnTo>
                  <a:lnTo>
                    <a:pt x="1273" y="1969"/>
                  </a:lnTo>
                  <a:lnTo>
                    <a:pt x="1276" y="1964"/>
                  </a:lnTo>
                  <a:lnTo>
                    <a:pt x="1277" y="1957"/>
                  </a:lnTo>
                  <a:lnTo>
                    <a:pt x="1277" y="1949"/>
                  </a:lnTo>
                  <a:lnTo>
                    <a:pt x="1276" y="1940"/>
                  </a:lnTo>
                  <a:lnTo>
                    <a:pt x="1275" y="1931"/>
                  </a:lnTo>
                  <a:lnTo>
                    <a:pt x="1272" y="1920"/>
                  </a:lnTo>
                  <a:lnTo>
                    <a:pt x="1264" y="1896"/>
                  </a:lnTo>
                  <a:lnTo>
                    <a:pt x="1251" y="1868"/>
                  </a:lnTo>
                  <a:lnTo>
                    <a:pt x="1239" y="1837"/>
                  </a:lnTo>
                  <a:lnTo>
                    <a:pt x="1229" y="1813"/>
                  </a:lnTo>
                  <a:lnTo>
                    <a:pt x="1222" y="1792"/>
                  </a:lnTo>
                  <a:lnTo>
                    <a:pt x="1220" y="1774"/>
                  </a:lnTo>
                  <a:lnTo>
                    <a:pt x="1220" y="1766"/>
                  </a:lnTo>
                  <a:lnTo>
                    <a:pt x="1220" y="1759"/>
                  </a:lnTo>
                  <a:lnTo>
                    <a:pt x="1221" y="1752"/>
                  </a:lnTo>
                  <a:lnTo>
                    <a:pt x="1222" y="1745"/>
                  </a:lnTo>
                  <a:lnTo>
                    <a:pt x="1228" y="1731"/>
                  </a:lnTo>
                  <a:lnTo>
                    <a:pt x="1236" y="1719"/>
                  </a:lnTo>
                  <a:lnTo>
                    <a:pt x="1243" y="1711"/>
                  </a:lnTo>
                  <a:lnTo>
                    <a:pt x="1250" y="1705"/>
                  </a:lnTo>
                  <a:lnTo>
                    <a:pt x="1260" y="1701"/>
                  </a:lnTo>
                  <a:lnTo>
                    <a:pt x="1271" y="1698"/>
                  </a:lnTo>
                  <a:lnTo>
                    <a:pt x="1286" y="1697"/>
                  </a:lnTo>
                  <a:lnTo>
                    <a:pt x="1305" y="1696"/>
                  </a:lnTo>
                  <a:lnTo>
                    <a:pt x="1330" y="1696"/>
                  </a:lnTo>
                  <a:lnTo>
                    <a:pt x="1360" y="1697"/>
                  </a:lnTo>
                  <a:lnTo>
                    <a:pt x="1393" y="1698"/>
                  </a:lnTo>
                  <a:lnTo>
                    <a:pt x="1419" y="1698"/>
                  </a:lnTo>
                  <a:lnTo>
                    <a:pt x="1440" y="1697"/>
                  </a:lnTo>
                  <a:lnTo>
                    <a:pt x="1456" y="1694"/>
                  </a:lnTo>
                  <a:lnTo>
                    <a:pt x="1470" y="1690"/>
                  </a:lnTo>
                  <a:lnTo>
                    <a:pt x="1484" y="1682"/>
                  </a:lnTo>
                  <a:lnTo>
                    <a:pt x="1497" y="1672"/>
                  </a:lnTo>
                  <a:lnTo>
                    <a:pt x="1513" y="1659"/>
                  </a:lnTo>
                  <a:lnTo>
                    <a:pt x="1532" y="1643"/>
                  </a:lnTo>
                  <a:lnTo>
                    <a:pt x="1550" y="1630"/>
                  </a:lnTo>
                  <a:lnTo>
                    <a:pt x="1563" y="1621"/>
                  </a:lnTo>
                  <a:lnTo>
                    <a:pt x="1572" y="1617"/>
                  </a:lnTo>
                  <a:lnTo>
                    <a:pt x="1577" y="1620"/>
                  </a:lnTo>
                  <a:lnTo>
                    <a:pt x="1587" y="1627"/>
                  </a:lnTo>
                  <a:lnTo>
                    <a:pt x="1602" y="1639"/>
                  </a:lnTo>
                  <a:lnTo>
                    <a:pt x="1621" y="1654"/>
                  </a:lnTo>
                  <a:lnTo>
                    <a:pt x="1668" y="1694"/>
                  </a:lnTo>
                  <a:lnTo>
                    <a:pt x="1724" y="1744"/>
                  </a:lnTo>
                  <a:lnTo>
                    <a:pt x="1761" y="1777"/>
                  </a:lnTo>
                  <a:lnTo>
                    <a:pt x="1790" y="1804"/>
                  </a:lnTo>
                  <a:lnTo>
                    <a:pt x="1812" y="1826"/>
                  </a:lnTo>
                  <a:lnTo>
                    <a:pt x="1829" y="1844"/>
                  </a:lnTo>
                  <a:lnTo>
                    <a:pt x="1838" y="1857"/>
                  </a:lnTo>
                  <a:lnTo>
                    <a:pt x="1844" y="1866"/>
                  </a:lnTo>
                  <a:lnTo>
                    <a:pt x="1844" y="1869"/>
                  </a:lnTo>
                  <a:lnTo>
                    <a:pt x="1843" y="1872"/>
                  </a:lnTo>
                  <a:lnTo>
                    <a:pt x="1841" y="1873"/>
                  </a:lnTo>
                  <a:lnTo>
                    <a:pt x="1837" y="1874"/>
                  </a:lnTo>
                  <a:lnTo>
                    <a:pt x="1826" y="1877"/>
                  </a:lnTo>
                  <a:lnTo>
                    <a:pt x="1816" y="1881"/>
                  </a:lnTo>
                  <a:lnTo>
                    <a:pt x="1805" y="1885"/>
                  </a:lnTo>
                  <a:lnTo>
                    <a:pt x="1797" y="1892"/>
                  </a:lnTo>
                  <a:lnTo>
                    <a:pt x="1789" y="1898"/>
                  </a:lnTo>
                  <a:lnTo>
                    <a:pt x="1783" y="1905"/>
                  </a:lnTo>
                  <a:lnTo>
                    <a:pt x="1779" y="1912"/>
                  </a:lnTo>
                  <a:lnTo>
                    <a:pt x="1778" y="1918"/>
                  </a:lnTo>
                  <a:lnTo>
                    <a:pt x="1779" y="1921"/>
                  </a:lnTo>
                  <a:lnTo>
                    <a:pt x="1786" y="1928"/>
                  </a:lnTo>
                  <a:lnTo>
                    <a:pt x="1796" y="1936"/>
                  </a:lnTo>
                  <a:lnTo>
                    <a:pt x="1808" y="1947"/>
                  </a:lnTo>
                  <a:lnTo>
                    <a:pt x="1843" y="1975"/>
                  </a:lnTo>
                  <a:lnTo>
                    <a:pt x="1882" y="2006"/>
                  </a:lnTo>
                  <a:lnTo>
                    <a:pt x="1915" y="2030"/>
                  </a:lnTo>
                  <a:lnTo>
                    <a:pt x="1944" y="2050"/>
                  </a:lnTo>
                  <a:lnTo>
                    <a:pt x="1973" y="2067"/>
                  </a:lnTo>
                  <a:lnTo>
                    <a:pt x="2002" y="2083"/>
                  </a:lnTo>
                  <a:lnTo>
                    <a:pt x="2035" y="2097"/>
                  </a:lnTo>
                  <a:lnTo>
                    <a:pt x="2072" y="2112"/>
                  </a:lnTo>
                  <a:lnTo>
                    <a:pt x="2118" y="2127"/>
                  </a:lnTo>
                  <a:lnTo>
                    <a:pt x="2173" y="2145"/>
                  </a:lnTo>
                  <a:lnTo>
                    <a:pt x="2252" y="2171"/>
                  </a:lnTo>
                  <a:lnTo>
                    <a:pt x="2313" y="2188"/>
                  </a:lnTo>
                  <a:lnTo>
                    <a:pt x="2335" y="2192"/>
                  </a:lnTo>
                  <a:lnTo>
                    <a:pt x="2353" y="2193"/>
                  </a:lnTo>
                  <a:lnTo>
                    <a:pt x="2361" y="2192"/>
                  </a:lnTo>
                  <a:lnTo>
                    <a:pt x="2368" y="2192"/>
                  </a:lnTo>
                  <a:lnTo>
                    <a:pt x="2373" y="2189"/>
                  </a:lnTo>
                  <a:lnTo>
                    <a:pt x="2377" y="2187"/>
                  </a:lnTo>
                  <a:lnTo>
                    <a:pt x="2382" y="2182"/>
                  </a:lnTo>
                  <a:lnTo>
                    <a:pt x="2384" y="2178"/>
                  </a:lnTo>
                  <a:lnTo>
                    <a:pt x="2386" y="2173"/>
                  </a:lnTo>
                  <a:lnTo>
                    <a:pt x="2387" y="2167"/>
                  </a:lnTo>
                  <a:lnTo>
                    <a:pt x="2387" y="2151"/>
                  </a:lnTo>
                  <a:lnTo>
                    <a:pt x="2384" y="2132"/>
                  </a:lnTo>
                  <a:lnTo>
                    <a:pt x="2377" y="2108"/>
                  </a:lnTo>
                  <a:lnTo>
                    <a:pt x="2369" y="2079"/>
                  </a:lnTo>
                  <a:lnTo>
                    <a:pt x="2360" y="2046"/>
                  </a:lnTo>
                  <a:lnTo>
                    <a:pt x="2347" y="2009"/>
                  </a:lnTo>
                  <a:lnTo>
                    <a:pt x="2328" y="1947"/>
                  </a:lnTo>
                  <a:lnTo>
                    <a:pt x="2311" y="1894"/>
                  </a:lnTo>
                  <a:lnTo>
                    <a:pt x="2300" y="1852"/>
                  </a:lnTo>
                  <a:lnTo>
                    <a:pt x="2296" y="1832"/>
                  </a:lnTo>
                  <a:lnTo>
                    <a:pt x="2296" y="1829"/>
                  </a:lnTo>
                  <a:lnTo>
                    <a:pt x="2298" y="1825"/>
                  </a:lnTo>
                  <a:lnTo>
                    <a:pt x="2299" y="1822"/>
                  </a:lnTo>
                  <a:lnTo>
                    <a:pt x="2300" y="1821"/>
                  </a:lnTo>
                  <a:lnTo>
                    <a:pt x="2307" y="1817"/>
                  </a:lnTo>
                  <a:lnTo>
                    <a:pt x="2318" y="1814"/>
                  </a:lnTo>
                  <a:lnTo>
                    <a:pt x="2335" y="1813"/>
                  </a:lnTo>
                  <a:lnTo>
                    <a:pt x="2357" y="1813"/>
                  </a:lnTo>
                  <a:lnTo>
                    <a:pt x="2386" y="1813"/>
                  </a:lnTo>
                  <a:lnTo>
                    <a:pt x="2423" y="1813"/>
                  </a:lnTo>
                  <a:lnTo>
                    <a:pt x="2549" y="1815"/>
                  </a:lnTo>
                  <a:lnTo>
                    <a:pt x="2575" y="1737"/>
                  </a:lnTo>
                  <a:lnTo>
                    <a:pt x="2588" y="1705"/>
                  </a:lnTo>
                  <a:lnTo>
                    <a:pt x="2600" y="1679"/>
                  </a:lnTo>
                  <a:lnTo>
                    <a:pt x="2607" y="1670"/>
                  </a:lnTo>
                  <a:lnTo>
                    <a:pt x="2613" y="1661"/>
                  </a:lnTo>
                  <a:lnTo>
                    <a:pt x="2618" y="1654"/>
                  </a:lnTo>
                  <a:lnTo>
                    <a:pt x="2622" y="1652"/>
                  </a:lnTo>
                  <a:lnTo>
                    <a:pt x="2637" y="1648"/>
                  </a:lnTo>
                  <a:lnTo>
                    <a:pt x="2661" y="1643"/>
                  </a:lnTo>
                  <a:lnTo>
                    <a:pt x="2691" y="1639"/>
                  </a:lnTo>
                  <a:lnTo>
                    <a:pt x="2725" y="1635"/>
                  </a:lnTo>
                  <a:lnTo>
                    <a:pt x="2761" y="1631"/>
                  </a:lnTo>
                  <a:lnTo>
                    <a:pt x="2791" y="1626"/>
                  </a:lnTo>
                  <a:lnTo>
                    <a:pt x="2815" y="1620"/>
                  </a:lnTo>
                  <a:lnTo>
                    <a:pt x="2831" y="1615"/>
                  </a:lnTo>
                  <a:lnTo>
                    <a:pt x="2837" y="1610"/>
                  </a:lnTo>
                  <a:lnTo>
                    <a:pt x="2842" y="1606"/>
                  </a:lnTo>
                  <a:lnTo>
                    <a:pt x="2846" y="1602"/>
                  </a:lnTo>
                  <a:lnTo>
                    <a:pt x="2849" y="1597"/>
                  </a:lnTo>
                  <a:lnTo>
                    <a:pt x="2850" y="1591"/>
                  </a:lnTo>
                  <a:lnTo>
                    <a:pt x="2850" y="1586"/>
                  </a:lnTo>
                  <a:lnTo>
                    <a:pt x="2850" y="1579"/>
                  </a:lnTo>
                  <a:lnTo>
                    <a:pt x="2849" y="1572"/>
                  </a:lnTo>
                  <a:lnTo>
                    <a:pt x="2848" y="1564"/>
                  </a:lnTo>
                  <a:lnTo>
                    <a:pt x="2848" y="1556"/>
                  </a:lnTo>
                  <a:lnTo>
                    <a:pt x="2850" y="1546"/>
                  </a:lnTo>
                  <a:lnTo>
                    <a:pt x="2856" y="1536"/>
                  </a:lnTo>
                  <a:lnTo>
                    <a:pt x="2864" y="1525"/>
                  </a:lnTo>
                  <a:lnTo>
                    <a:pt x="2874" y="1513"/>
                  </a:lnTo>
                  <a:lnTo>
                    <a:pt x="2888" y="1499"/>
                  </a:lnTo>
                  <a:lnTo>
                    <a:pt x="2904" y="1483"/>
                  </a:lnTo>
                  <a:lnTo>
                    <a:pt x="2927" y="1458"/>
                  </a:lnTo>
                  <a:lnTo>
                    <a:pt x="2947" y="1437"/>
                  </a:lnTo>
                  <a:lnTo>
                    <a:pt x="2955" y="1428"/>
                  </a:lnTo>
                  <a:lnTo>
                    <a:pt x="2960" y="1421"/>
                  </a:lnTo>
                  <a:lnTo>
                    <a:pt x="2963" y="1415"/>
                  </a:lnTo>
                  <a:lnTo>
                    <a:pt x="2965" y="1411"/>
                  </a:lnTo>
                  <a:lnTo>
                    <a:pt x="2963" y="1407"/>
                  </a:lnTo>
                  <a:lnTo>
                    <a:pt x="2958" y="1402"/>
                  </a:lnTo>
                  <a:lnTo>
                    <a:pt x="2949" y="1392"/>
                  </a:lnTo>
                  <a:lnTo>
                    <a:pt x="2937" y="1382"/>
                  </a:lnTo>
                  <a:lnTo>
                    <a:pt x="2907" y="1356"/>
                  </a:lnTo>
                  <a:lnTo>
                    <a:pt x="2870" y="1329"/>
                  </a:lnTo>
                  <a:lnTo>
                    <a:pt x="2837" y="1304"/>
                  </a:lnTo>
                  <a:lnTo>
                    <a:pt x="2812" y="1285"/>
                  </a:lnTo>
                  <a:lnTo>
                    <a:pt x="2802" y="1275"/>
                  </a:lnTo>
                  <a:lnTo>
                    <a:pt x="2793" y="1265"/>
                  </a:lnTo>
                  <a:lnTo>
                    <a:pt x="2786" y="1257"/>
                  </a:lnTo>
                  <a:lnTo>
                    <a:pt x="2780" y="1248"/>
                  </a:lnTo>
                  <a:lnTo>
                    <a:pt x="2775" y="1238"/>
                  </a:lnTo>
                  <a:lnTo>
                    <a:pt x="2771" y="1228"/>
                  </a:lnTo>
                  <a:lnTo>
                    <a:pt x="2767" y="1216"/>
                  </a:lnTo>
                  <a:lnTo>
                    <a:pt x="2764" y="1204"/>
                  </a:lnTo>
                  <a:lnTo>
                    <a:pt x="2760" y="1173"/>
                  </a:lnTo>
                  <a:lnTo>
                    <a:pt x="2756" y="1136"/>
                  </a:lnTo>
                  <a:lnTo>
                    <a:pt x="2754" y="1110"/>
                  </a:lnTo>
                  <a:lnTo>
                    <a:pt x="2756" y="1089"/>
                  </a:lnTo>
                  <a:lnTo>
                    <a:pt x="2757" y="1080"/>
                  </a:lnTo>
                  <a:lnTo>
                    <a:pt x="2758" y="1072"/>
                  </a:lnTo>
                  <a:lnTo>
                    <a:pt x="2762" y="1065"/>
                  </a:lnTo>
                  <a:lnTo>
                    <a:pt x="2767" y="1056"/>
                  </a:lnTo>
                  <a:lnTo>
                    <a:pt x="2773" y="1050"/>
                  </a:lnTo>
                  <a:lnTo>
                    <a:pt x="2780" y="1043"/>
                  </a:lnTo>
                  <a:lnTo>
                    <a:pt x="2790" y="1034"/>
                  </a:lnTo>
                  <a:lnTo>
                    <a:pt x="2801" y="1028"/>
                  </a:lnTo>
                  <a:lnTo>
                    <a:pt x="2830" y="1010"/>
                  </a:lnTo>
                  <a:lnTo>
                    <a:pt x="2867" y="988"/>
                  </a:lnTo>
                  <a:lnTo>
                    <a:pt x="2955" y="938"/>
                  </a:lnTo>
                  <a:lnTo>
                    <a:pt x="3035" y="891"/>
                  </a:lnTo>
                  <a:lnTo>
                    <a:pt x="3108" y="847"/>
                  </a:lnTo>
                  <a:lnTo>
                    <a:pt x="3172" y="808"/>
                  </a:lnTo>
                  <a:lnTo>
                    <a:pt x="3229" y="772"/>
                  </a:lnTo>
                  <a:lnTo>
                    <a:pt x="3278" y="739"/>
                  </a:lnTo>
                  <a:lnTo>
                    <a:pt x="3319" y="709"/>
                  </a:lnTo>
                  <a:lnTo>
                    <a:pt x="3354" y="681"/>
                  </a:lnTo>
                  <a:lnTo>
                    <a:pt x="3383" y="659"/>
                  </a:lnTo>
                  <a:lnTo>
                    <a:pt x="3406" y="641"/>
                  </a:lnTo>
                  <a:lnTo>
                    <a:pt x="3425" y="627"/>
                  </a:lnTo>
                  <a:lnTo>
                    <a:pt x="3440" y="619"/>
                  </a:lnTo>
                  <a:lnTo>
                    <a:pt x="3455" y="612"/>
                  </a:lnTo>
                  <a:lnTo>
                    <a:pt x="3471" y="610"/>
                  </a:lnTo>
                  <a:lnTo>
                    <a:pt x="3486" y="610"/>
                  </a:lnTo>
                  <a:lnTo>
                    <a:pt x="3504" y="610"/>
                  </a:lnTo>
                  <a:lnTo>
                    <a:pt x="3523" y="612"/>
                  </a:lnTo>
                  <a:lnTo>
                    <a:pt x="3537" y="614"/>
                  </a:lnTo>
                  <a:lnTo>
                    <a:pt x="3542" y="615"/>
                  </a:lnTo>
                  <a:lnTo>
                    <a:pt x="3548" y="618"/>
                  </a:lnTo>
                  <a:lnTo>
                    <a:pt x="3550" y="621"/>
                  </a:lnTo>
                  <a:lnTo>
                    <a:pt x="3553" y="625"/>
                  </a:lnTo>
                  <a:lnTo>
                    <a:pt x="3554" y="629"/>
                  </a:lnTo>
                  <a:lnTo>
                    <a:pt x="3554" y="634"/>
                  </a:lnTo>
                  <a:lnTo>
                    <a:pt x="3554" y="643"/>
                  </a:lnTo>
                  <a:lnTo>
                    <a:pt x="3553" y="651"/>
                  </a:lnTo>
                  <a:lnTo>
                    <a:pt x="3549" y="674"/>
                  </a:lnTo>
                  <a:lnTo>
                    <a:pt x="3542" y="704"/>
                  </a:lnTo>
                  <a:lnTo>
                    <a:pt x="3542" y="713"/>
                  </a:lnTo>
                  <a:lnTo>
                    <a:pt x="3541" y="720"/>
                  </a:lnTo>
                  <a:lnTo>
                    <a:pt x="3542" y="726"/>
                  </a:lnTo>
                  <a:lnTo>
                    <a:pt x="3542" y="732"/>
                  </a:lnTo>
                  <a:lnTo>
                    <a:pt x="3545" y="737"/>
                  </a:lnTo>
                  <a:lnTo>
                    <a:pt x="3548" y="742"/>
                  </a:lnTo>
                  <a:lnTo>
                    <a:pt x="3550" y="744"/>
                  </a:lnTo>
                  <a:lnTo>
                    <a:pt x="3554" y="747"/>
                  </a:lnTo>
                  <a:lnTo>
                    <a:pt x="3563" y="747"/>
                  </a:lnTo>
                  <a:lnTo>
                    <a:pt x="3581" y="744"/>
                  </a:lnTo>
                  <a:lnTo>
                    <a:pt x="3604" y="742"/>
                  </a:lnTo>
                  <a:lnTo>
                    <a:pt x="3636" y="736"/>
                  </a:lnTo>
                  <a:lnTo>
                    <a:pt x="3710" y="721"/>
                  </a:lnTo>
                  <a:lnTo>
                    <a:pt x="3795" y="704"/>
                  </a:lnTo>
                  <a:lnTo>
                    <a:pt x="3880" y="685"/>
                  </a:lnTo>
                  <a:lnTo>
                    <a:pt x="3956" y="667"/>
                  </a:lnTo>
                  <a:lnTo>
                    <a:pt x="3987" y="659"/>
                  </a:lnTo>
                  <a:lnTo>
                    <a:pt x="4012" y="652"/>
                  </a:lnTo>
                  <a:lnTo>
                    <a:pt x="4031" y="647"/>
                  </a:lnTo>
                  <a:lnTo>
                    <a:pt x="4041" y="643"/>
                  </a:lnTo>
                  <a:lnTo>
                    <a:pt x="4047" y="636"/>
                  </a:lnTo>
                  <a:lnTo>
                    <a:pt x="4056" y="621"/>
                  </a:lnTo>
                  <a:lnTo>
                    <a:pt x="4070" y="599"/>
                  </a:lnTo>
                  <a:lnTo>
                    <a:pt x="4086" y="568"/>
                  </a:lnTo>
                  <a:lnTo>
                    <a:pt x="4106" y="534"/>
                  </a:lnTo>
                  <a:lnTo>
                    <a:pt x="4126" y="494"/>
                  </a:lnTo>
                  <a:lnTo>
                    <a:pt x="4150" y="450"/>
                  </a:lnTo>
                  <a:lnTo>
                    <a:pt x="4173" y="405"/>
                  </a:lnTo>
                  <a:lnTo>
                    <a:pt x="4289" y="175"/>
                  </a:lnTo>
                  <a:lnTo>
                    <a:pt x="4399" y="117"/>
                  </a:lnTo>
                  <a:lnTo>
                    <a:pt x="4434" y="99"/>
                  </a:lnTo>
                  <a:lnTo>
                    <a:pt x="4462" y="86"/>
                  </a:lnTo>
                  <a:lnTo>
                    <a:pt x="4485" y="76"/>
                  </a:lnTo>
                  <a:lnTo>
                    <a:pt x="4503" y="71"/>
                  </a:lnTo>
                  <a:lnTo>
                    <a:pt x="4513" y="69"/>
                  </a:lnTo>
                  <a:lnTo>
                    <a:pt x="4521" y="68"/>
                  </a:lnTo>
                  <a:lnTo>
                    <a:pt x="4531" y="68"/>
                  </a:lnTo>
                  <a:lnTo>
                    <a:pt x="4539" y="68"/>
                  </a:lnTo>
                  <a:lnTo>
                    <a:pt x="4559" y="71"/>
                  </a:lnTo>
                  <a:lnTo>
                    <a:pt x="4586" y="75"/>
                  </a:lnTo>
                  <a:lnTo>
                    <a:pt x="4606" y="79"/>
                  </a:lnTo>
                  <a:lnTo>
                    <a:pt x="4624" y="84"/>
                  </a:lnTo>
                  <a:lnTo>
                    <a:pt x="4639" y="88"/>
                  </a:lnTo>
                  <a:lnTo>
                    <a:pt x="4653" y="95"/>
                  </a:lnTo>
                  <a:lnTo>
                    <a:pt x="4665" y="101"/>
                  </a:lnTo>
                  <a:lnTo>
                    <a:pt x="4676" y="109"/>
                  </a:lnTo>
                  <a:lnTo>
                    <a:pt x="4686" y="117"/>
                  </a:lnTo>
                  <a:lnTo>
                    <a:pt x="4694" y="127"/>
                  </a:lnTo>
                  <a:lnTo>
                    <a:pt x="4707" y="142"/>
                  </a:lnTo>
                  <a:lnTo>
                    <a:pt x="4716" y="156"/>
                  </a:lnTo>
                  <a:lnTo>
                    <a:pt x="4723" y="168"/>
                  </a:lnTo>
                  <a:lnTo>
                    <a:pt x="4726" y="175"/>
                  </a:lnTo>
                  <a:lnTo>
                    <a:pt x="4729" y="178"/>
                  </a:lnTo>
                  <a:lnTo>
                    <a:pt x="4734" y="183"/>
                  </a:lnTo>
                  <a:lnTo>
                    <a:pt x="4742" y="187"/>
                  </a:lnTo>
                  <a:lnTo>
                    <a:pt x="4753" y="193"/>
                  </a:lnTo>
                  <a:lnTo>
                    <a:pt x="4762" y="193"/>
                  </a:lnTo>
                  <a:lnTo>
                    <a:pt x="4773" y="192"/>
                  </a:lnTo>
                  <a:lnTo>
                    <a:pt x="4786" y="187"/>
                  </a:lnTo>
                  <a:lnTo>
                    <a:pt x="4800" y="182"/>
                  </a:lnTo>
                  <a:lnTo>
                    <a:pt x="4817" y="175"/>
                  </a:lnTo>
                  <a:lnTo>
                    <a:pt x="4832" y="165"/>
                  </a:lnTo>
                  <a:lnTo>
                    <a:pt x="4850" y="154"/>
                  </a:lnTo>
                  <a:lnTo>
                    <a:pt x="4866" y="143"/>
                  </a:lnTo>
                  <a:lnTo>
                    <a:pt x="4883" y="131"/>
                  </a:lnTo>
                  <a:lnTo>
                    <a:pt x="4899" y="117"/>
                  </a:lnTo>
                  <a:lnTo>
                    <a:pt x="4914" y="104"/>
                  </a:lnTo>
                  <a:lnTo>
                    <a:pt x="4928" y="91"/>
                  </a:lnTo>
                  <a:lnTo>
                    <a:pt x="4942" y="77"/>
                  </a:lnTo>
                  <a:lnTo>
                    <a:pt x="4951" y="64"/>
                  </a:lnTo>
                  <a:lnTo>
                    <a:pt x="4961" y="51"/>
                  </a:lnTo>
                  <a:lnTo>
                    <a:pt x="4966" y="39"/>
                  </a:lnTo>
                  <a:lnTo>
                    <a:pt x="4975" y="22"/>
                  </a:lnTo>
                  <a:lnTo>
                    <a:pt x="4982" y="10"/>
                  </a:lnTo>
                  <a:lnTo>
                    <a:pt x="4986" y="6"/>
                  </a:lnTo>
                  <a:lnTo>
                    <a:pt x="4990" y="2"/>
                  </a:lnTo>
                  <a:lnTo>
                    <a:pt x="4995" y="0"/>
                  </a:lnTo>
                  <a:lnTo>
                    <a:pt x="5002" y="0"/>
                  </a:lnTo>
                  <a:lnTo>
                    <a:pt x="5010" y="0"/>
                  </a:lnTo>
                  <a:lnTo>
                    <a:pt x="5020" y="3"/>
                  </a:lnTo>
                  <a:lnTo>
                    <a:pt x="5032" y="6"/>
                  </a:lnTo>
                  <a:lnTo>
                    <a:pt x="5046" y="11"/>
                  </a:lnTo>
                  <a:lnTo>
                    <a:pt x="5081" y="24"/>
                  </a:lnTo>
                  <a:lnTo>
                    <a:pt x="5126" y="42"/>
                  </a:lnTo>
                  <a:lnTo>
                    <a:pt x="5158" y="57"/>
                  </a:lnTo>
                  <a:lnTo>
                    <a:pt x="5189" y="73"/>
                  </a:lnTo>
                  <a:lnTo>
                    <a:pt x="5221" y="93"/>
                  </a:lnTo>
                  <a:lnTo>
                    <a:pt x="5250" y="112"/>
                  </a:lnTo>
                  <a:lnTo>
                    <a:pt x="5276" y="130"/>
                  </a:lnTo>
                  <a:lnTo>
                    <a:pt x="5295" y="148"/>
                  </a:lnTo>
                  <a:lnTo>
                    <a:pt x="5303" y="156"/>
                  </a:lnTo>
                  <a:lnTo>
                    <a:pt x="5309" y="163"/>
                  </a:lnTo>
                  <a:lnTo>
                    <a:pt x="5312" y="168"/>
                  </a:lnTo>
                  <a:lnTo>
                    <a:pt x="5313" y="174"/>
                  </a:lnTo>
                  <a:lnTo>
                    <a:pt x="5312" y="182"/>
                  </a:lnTo>
                  <a:lnTo>
                    <a:pt x="5305" y="194"/>
                  </a:lnTo>
                  <a:lnTo>
                    <a:pt x="5296" y="208"/>
                  </a:lnTo>
                  <a:lnTo>
                    <a:pt x="5285" y="223"/>
                  </a:lnTo>
                  <a:lnTo>
                    <a:pt x="5280" y="230"/>
                  </a:lnTo>
                  <a:lnTo>
                    <a:pt x="5276" y="240"/>
                  </a:lnTo>
                  <a:lnTo>
                    <a:pt x="5270" y="249"/>
                  </a:lnTo>
                  <a:lnTo>
                    <a:pt x="5266" y="259"/>
                  </a:lnTo>
                  <a:lnTo>
                    <a:pt x="5263" y="270"/>
                  </a:lnTo>
                  <a:lnTo>
                    <a:pt x="5261" y="280"/>
                  </a:lnTo>
                  <a:lnTo>
                    <a:pt x="5259" y="289"/>
                  </a:lnTo>
                  <a:lnTo>
                    <a:pt x="5258" y="297"/>
                  </a:lnTo>
                  <a:lnTo>
                    <a:pt x="5258" y="315"/>
                  </a:lnTo>
                  <a:lnTo>
                    <a:pt x="5255" y="332"/>
                  </a:lnTo>
                  <a:lnTo>
                    <a:pt x="5250" y="348"/>
                  </a:lnTo>
                  <a:lnTo>
                    <a:pt x="5243" y="365"/>
                  </a:lnTo>
                  <a:lnTo>
                    <a:pt x="5233" y="383"/>
                  </a:lnTo>
                  <a:lnTo>
                    <a:pt x="5222" y="401"/>
                  </a:lnTo>
                  <a:lnTo>
                    <a:pt x="5207" y="420"/>
                  </a:lnTo>
                  <a:lnTo>
                    <a:pt x="5189" y="442"/>
                  </a:lnTo>
                  <a:lnTo>
                    <a:pt x="5177" y="456"/>
                  </a:lnTo>
                  <a:lnTo>
                    <a:pt x="5167" y="469"/>
                  </a:lnTo>
                  <a:lnTo>
                    <a:pt x="5160" y="482"/>
                  </a:lnTo>
                  <a:lnTo>
                    <a:pt x="5156" y="495"/>
                  </a:lnTo>
                  <a:lnTo>
                    <a:pt x="5152" y="511"/>
                  </a:lnTo>
                  <a:lnTo>
                    <a:pt x="5151" y="530"/>
                  </a:lnTo>
                  <a:lnTo>
                    <a:pt x="5149" y="555"/>
                  </a:lnTo>
                  <a:lnTo>
                    <a:pt x="5149" y="585"/>
                  </a:lnTo>
                  <a:lnTo>
                    <a:pt x="5149" y="612"/>
                  </a:lnTo>
                  <a:lnTo>
                    <a:pt x="5151" y="636"/>
                  </a:lnTo>
                  <a:lnTo>
                    <a:pt x="5152" y="655"/>
                  </a:lnTo>
                  <a:lnTo>
                    <a:pt x="5155" y="670"/>
                  </a:lnTo>
                  <a:lnTo>
                    <a:pt x="5159" y="682"/>
                  </a:lnTo>
                  <a:lnTo>
                    <a:pt x="5163" y="692"/>
                  </a:lnTo>
                  <a:lnTo>
                    <a:pt x="5169" y="702"/>
                  </a:lnTo>
                  <a:lnTo>
                    <a:pt x="5177" y="709"/>
                  </a:lnTo>
                  <a:lnTo>
                    <a:pt x="5188" y="720"/>
                  </a:lnTo>
                  <a:lnTo>
                    <a:pt x="5197" y="733"/>
                  </a:lnTo>
                  <a:lnTo>
                    <a:pt x="5206" y="746"/>
                  </a:lnTo>
                  <a:lnTo>
                    <a:pt x="5211" y="758"/>
                  </a:lnTo>
                  <a:lnTo>
                    <a:pt x="5214" y="766"/>
                  </a:lnTo>
                  <a:lnTo>
                    <a:pt x="5219" y="773"/>
                  </a:lnTo>
                  <a:lnTo>
                    <a:pt x="5226" y="780"/>
                  </a:lnTo>
                  <a:lnTo>
                    <a:pt x="5235" y="787"/>
                  </a:lnTo>
                  <a:lnTo>
                    <a:pt x="5244" y="794"/>
                  </a:lnTo>
                  <a:lnTo>
                    <a:pt x="5255" y="799"/>
                  </a:lnTo>
                  <a:lnTo>
                    <a:pt x="5268" y="805"/>
                  </a:lnTo>
                  <a:lnTo>
                    <a:pt x="5280" y="809"/>
                  </a:lnTo>
                  <a:lnTo>
                    <a:pt x="5295" y="813"/>
                  </a:lnTo>
                  <a:lnTo>
                    <a:pt x="5310" y="816"/>
                  </a:lnTo>
                  <a:lnTo>
                    <a:pt x="5325" y="819"/>
                  </a:lnTo>
                  <a:lnTo>
                    <a:pt x="5342" y="820"/>
                  </a:lnTo>
                  <a:lnTo>
                    <a:pt x="5360" y="821"/>
                  </a:lnTo>
                  <a:lnTo>
                    <a:pt x="5376" y="821"/>
                  </a:lnTo>
                  <a:lnTo>
                    <a:pt x="5394" y="821"/>
                  </a:lnTo>
                  <a:lnTo>
                    <a:pt x="5413" y="819"/>
                  </a:lnTo>
                  <a:lnTo>
                    <a:pt x="5500" y="809"/>
                  </a:lnTo>
                  <a:lnTo>
                    <a:pt x="5576" y="893"/>
                  </a:lnTo>
                  <a:lnTo>
                    <a:pt x="5651" y="978"/>
                  </a:lnTo>
                  <a:lnTo>
                    <a:pt x="5635" y="1048"/>
                  </a:lnTo>
                  <a:lnTo>
                    <a:pt x="5631" y="1070"/>
                  </a:lnTo>
                  <a:lnTo>
                    <a:pt x="5625" y="1087"/>
                  </a:lnTo>
                  <a:lnTo>
                    <a:pt x="5621" y="1100"/>
                  </a:lnTo>
                  <a:lnTo>
                    <a:pt x="5614" y="1109"/>
                  </a:lnTo>
                  <a:lnTo>
                    <a:pt x="5611" y="1113"/>
                  </a:lnTo>
                  <a:lnTo>
                    <a:pt x="5607" y="1116"/>
                  </a:lnTo>
                  <a:lnTo>
                    <a:pt x="5603" y="1118"/>
                  </a:lnTo>
                  <a:lnTo>
                    <a:pt x="5599" y="1121"/>
                  </a:lnTo>
                  <a:lnTo>
                    <a:pt x="5587" y="1124"/>
                  </a:lnTo>
                  <a:lnTo>
                    <a:pt x="5573" y="1127"/>
                  </a:lnTo>
                  <a:lnTo>
                    <a:pt x="5560" y="1128"/>
                  </a:lnTo>
                  <a:lnTo>
                    <a:pt x="5549" y="1131"/>
                  </a:lnTo>
                  <a:lnTo>
                    <a:pt x="5541" y="1135"/>
                  </a:lnTo>
                  <a:lnTo>
                    <a:pt x="5534" y="1139"/>
                  </a:lnTo>
                  <a:lnTo>
                    <a:pt x="5529" y="1144"/>
                  </a:lnTo>
                  <a:lnTo>
                    <a:pt x="5525" y="1150"/>
                  </a:lnTo>
                  <a:lnTo>
                    <a:pt x="5521" y="1157"/>
                  </a:lnTo>
                  <a:lnTo>
                    <a:pt x="5518" y="1166"/>
                  </a:lnTo>
                  <a:lnTo>
                    <a:pt x="5514" y="1175"/>
                  </a:lnTo>
                  <a:lnTo>
                    <a:pt x="5508" y="1186"/>
                  </a:lnTo>
                  <a:lnTo>
                    <a:pt x="5499" y="1197"/>
                  </a:lnTo>
                  <a:lnTo>
                    <a:pt x="5486" y="1208"/>
                  </a:lnTo>
                  <a:lnTo>
                    <a:pt x="5471" y="1221"/>
                  </a:lnTo>
                  <a:lnTo>
                    <a:pt x="5452" y="1237"/>
                  </a:lnTo>
                  <a:lnTo>
                    <a:pt x="5430" y="1252"/>
                  </a:lnTo>
                  <a:lnTo>
                    <a:pt x="5406" y="1268"/>
                  </a:lnTo>
                  <a:lnTo>
                    <a:pt x="5384" y="1282"/>
                  </a:lnTo>
                  <a:lnTo>
                    <a:pt x="5365" y="1297"/>
                  </a:lnTo>
                  <a:lnTo>
                    <a:pt x="5347" y="1311"/>
                  </a:lnTo>
                  <a:lnTo>
                    <a:pt x="5331" y="1323"/>
                  </a:lnTo>
                  <a:lnTo>
                    <a:pt x="5318" y="1334"/>
                  </a:lnTo>
                  <a:lnTo>
                    <a:pt x="5309" y="1344"/>
                  </a:lnTo>
                  <a:lnTo>
                    <a:pt x="5303" y="1352"/>
                  </a:lnTo>
                  <a:lnTo>
                    <a:pt x="5301" y="1359"/>
                  </a:lnTo>
                  <a:lnTo>
                    <a:pt x="5302" y="1363"/>
                  </a:lnTo>
                  <a:lnTo>
                    <a:pt x="5303" y="1369"/>
                  </a:lnTo>
                  <a:lnTo>
                    <a:pt x="5307" y="1375"/>
                  </a:lnTo>
                  <a:lnTo>
                    <a:pt x="5314" y="1382"/>
                  </a:lnTo>
                  <a:lnTo>
                    <a:pt x="5329" y="1396"/>
                  </a:lnTo>
                  <a:lnTo>
                    <a:pt x="5349" y="1410"/>
                  </a:lnTo>
                  <a:lnTo>
                    <a:pt x="5362" y="1419"/>
                  </a:lnTo>
                  <a:lnTo>
                    <a:pt x="5372" y="1428"/>
                  </a:lnTo>
                  <a:lnTo>
                    <a:pt x="5380" y="1435"/>
                  </a:lnTo>
                  <a:lnTo>
                    <a:pt x="5386" y="1441"/>
                  </a:lnTo>
                  <a:lnTo>
                    <a:pt x="5390" y="1448"/>
                  </a:lnTo>
                  <a:lnTo>
                    <a:pt x="5391" y="1455"/>
                  </a:lnTo>
                  <a:lnTo>
                    <a:pt x="5390" y="1463"/>
                  </a:lnTo>
                  <a:lnTo>
                    <a:pt x="5389" y="1472"/>
                  </a:lnTo>
                  <a:lnTo>
                    <a:pt x="5380" y="1499"/>
                  </a:lnTo>
                  <a:lnTo>
                    <a:pt x="5375" y="1521"/>
                  </a:lnTo>
                  <a:lnTo>
                    <a:pt x="5372" y="1529"/>
                  </a:lnTo>
                  <a:lnTo>
                    <a:pt x="5372" y="1538"/>
                  </a:lnTo>
                  <a:lnTo>
                    <a:pt x="5372" y="1545"/>
                  </a:lnTo>
                  <a:lnTo>
                    <a:pt x="5372" y="1551"/>
                  </a:lnTo>
                  <a:lnTo>
                    <a:pt x="5375" y="1557"/>
                  </a:lnTo>
                  <a:lnTo>
                    <a:pt x="5376" y="1562"/>
                  </a:lnTo>
                  <a:lnTo>
                    <a:pt x="5380" y="1566"/>
                  </a:lnTo>
                  <a:lnTo>
                    <a:pt x="5384" y="1572"/>
                  </a:lnTo>
                  <a:lnTo>
                    <a:pt x="5397" y="1580"/>
                  </a:lnTo>
                  <a:lnTo>
                    <a:pt x="5415" y="1591"/>
                  </a:lnTo>
                  <a:lnTo>
                    <a:pt x="5430" y="1602"/>
                  </a:lnTo>
                  <a:lnTo>
                    <a:pt x="5442" y="1610"/>
                  </a:lnTo>
                  <a:lnTo>
                    <a:pt x="5450" y="1619"/>
                  </a:lnTo>
                  <a:lnTo>
                    <a:pt x="5456" y="1628"/>
                  </a:lnTo>
                  <a:lnTo>
                    <a:pt x="5459" y="1638"/>
                  </a:lnTo>
                  <a:lnTo>
                    <a:pt x="5460" y="1650"/>
                  </a:lnTo>
                  <a:lnTo>
                    <a:pt x="5459" y="1665"/>
                  </a:lnTo>
                  <a:lnTo>
                    <a:pt x="5456" y="1686"/>
                  </a:lnTo>
                  <a:lnTo>
                    <a:pt x="5455" y="1707"/>
                  </a:lnTo>
                  <a:lnTo>
                    <a:pt x="5453" y="1723"/>
                  </a:lnTo>
                  <a:lnTo>
                    <a:pt x="5453" y="1730"/>
                  </a:lnTo>
                  <a:lnTo>
                    <a:pt x="5455" y="1737"/>
                  </a:lnTo>
                  <a:lnTo>
                    <a:pt x="5456" y="1744"/>
                  </a:lnTo>
                  <a:lnTo>
                    <a:pt x="5459" y="1751"/>
                  </a:lnTo>
                  <a:lnTo>
                    <a:pt x="5467" y="1766"/>
                  </a:lnTo>
                  <a:lnTo>
                    <a:pt x="5481" y="1782"/>
                  </a:lnTo>
                  <a:lnTo>
                    <a:pt x="5499" y="1803"/>
                  </a:lnTo>
                  <a:lnTo>
                    <a:pt x="5523" y="1829"/>
                  </a:lnTo>
                  <a:lnTo>
                    <a:pt x="5554" y="1862"/>
                  </a:lnTo>
                  <a:lnTo>
                    <a:pt x="5577" y="1891"/>
                  </a:lnTo>
                  <a:lnTo>
                    <a:pt x="5587" y="1903"/>
                  </a:lnTo>
                  <a:lnTo>
                    <a:pt x="5593" y="1914"/>
                  </a:lnTo>
                  <a:lnTo>
                    <a:pt x="5598" y="1921"/>
                  </a:lnTo>
                  <a:lnTo>
                    <a:pt x="5600" y="1927"/>
                  </a:lnTo>
                  <a:lnTo>
                    <a:pt x="5599" y="1931"/>
                  </a:lnTo>
                  <a:lnTo>
                    <a:pt x="5595" y="1936"/>
                  </a:lnTo>
                  <a:lnTo>
                    <a:pt x="5591" y="1946"/>
                  </a:lnTo>
                  <a:lnTo>
                    <a:pt x="5584" y="1956"/>
                  </a:lnTo>
                  <a:lnTo>
                    <a:pt x="5566" y="1979"/>
                  </a:lnTo>
                  <a:lnTo>
                    <a:pt x="5544" y="2005"/>
                  </a:lnTo>
                  <a:lnTo>
                    <a:pt x="5527" y="2023"/>
                  </a:lnTo>
                  <a:lnTo>
                    <a:pt x="5515" y="2039"/>
                  </a:lnTo>
                  <a:lnTo>
                    <a:pt x="5505" y="2053"/>
                  </a:lnTo>
                  <a:lnTo>
                    <a:pt x="5499" y="2066"/>
                  </a:lnTo>
                  <a:lnTo>
                    <a:pt x="5494" y="2077"/>
                  </a:lnTo>
                  <a:lnTo>
                    <a:pt x="5493" y="2089"/>
                  </a:lnTo>
                  <a:lnTo>
                    <a:pt x="5492" y="2103"/>
                  </a:lnTo>
                  <a:lnTo>
                    <a:pt x="5493" y="2118"/>
                  </a:lnTo>
                  <a:lnTo>
                    <a:pt x="5494" y="2133"/>
                  </a:lnTo>
                  <a:lnTo>
                    <a:pt x="5496" y="2145"/>
                  </a:lnTo>
                  <a:lnTo>
                    <a:pt x="5494" y="2152"/>
                  </a:lnTo>
                  <a:lnTo>
                    <a:pt x="5493" y="2158"/>
                  </a:lnTo>
                  <a:lnTo>
                    <a:pt x="5488" y="2160"/>
                  </a:lnTo>
                  <a:lnTo>
                    <a:pt x="5479" y="2160"/>
                  </a:lnTo>
                  <a:lnTo>
                    <a:pt x="5468" y="2159"/>
                  </a:lnTo>
                  <a:lnTo>
                    <a:pt x="5453" y="2156"/>
                  </a:lnTo>
                  <a:lnTo>
                    <a:pt x="5439" y="2155"/>
                  </a:lnTo>
                  <a:lnTo>
                    <a:pt x="5426" y="2155"/>
                  </a:lnTo>
                  <a:lnTo>
                    <a:pt x="5420" y="2155"/>
                  </a:lnTo>
                  <a:lnTo>
                    <a:pt x="5413" y="2156"/>
                  </a:lnTo>
                  <a:lnTo>
                    <a:pt x="5406" y="2159"/>
                  </a:lnTo>
                  <a:lnTo>
                    <a:pt x="5400" y="2163"/>
                  </a:lnTo>
                  <a:lnTo>
                    <a:pt x="5384" y="2173"/>
                  </a:lnTo>
                  <a:lnTo>
                    <a:pt x="5365" y="2187"/>
                  </a:lnTo>
                  <a:lnTo>
                    <a:pt x="5342" y="2206"/>
                  </a:lnTo>
                  <a:lnTo>
                    <a:pt x="5313" y="2232"/>
                  </a:lnTo>
                  <a:lnTo>
                    <a:pt x="5276" y="2266"/>
                  </a:lnTo>
                  <a:lnTo>
                    <a:pt x="5246" y="2297"/>
                  </a:lnTo>
                  <a:lnTo>
                    <a:pt x="5233" y="2309"/>
                  </a:lnTo>
                  <a:lnTo>
                    <a:pt x="5225" y="2320"/>
                  </a:lnTo>
                  <a:lnTo>
                    <a:pt x="5219" y="2328"/>
                  </a:lnTo>
                  <a:lnTo>
                    <a:pt x="5218" y="2332"/>
                  </a:lnTo>
                  <a:lnTo>
                    <a:pt x="5218" y="2336"/>
                  </a:lnTo>
                  <a:lnTo>
                    <a:pt x="5221" y="2342"/>
                  </a:lnTo>
                  <a:lnTo>
                    <a:pt x="5226" y="2349"/>
                  </a:lnTo>
                  <a:lnTo>
                    <a:pt x="5232" y="2357"/>
                  </a:lnTo>
                  <a:lnTo>
                    <a:pt x="5247" y="2376"/>
                  </a:lnTo>
                  <a:lnTo>
                    <a:pt x="5265" y="2396"/>
                  </a:lnTo>
                  <a:lnTo>
                    <a:pt x="5284" y="2415"/>
                  </a:lnTo>
                  <a:lnTo>
                    <a:pt x="5298" y="2433"/>
                  </a:lnTo>
                  <a:lnTo>
                    <a:pt x="5303" y="2440"/>
                  </a:lnTo>
                  <a:lnTo>
                    <a:pt x="5307" y="2446"/>
                  </a:lnTo>
                  <a:lnTo>
                    <a:pt x="5309" y="2451"/>
                  </a:lnTo>
                  <a:lnTo>
                    <a:pt x="5309" y="2455"/>
                  </a:lnTo>
                  <a:lnTo>
                    <a:pt x="5302" y="2462"/>
                  </a:lnTo>
                  <a:lnTo>
                    <a:pt x="5283" y="2475"/>
                  </a:lnTo>
                  <a:lnTo>
                    <a:pt x="5257" y="2492"/>
                  </a:lnTo>
                  <a:lnTo>
                    <a:pt x="5225" y="2508"/>
                  </a:lnTo>
                  <a:lnTo>
                    <a:pt x="5142" y="2552"/>
                  </a:lnTo>
                  <a:lnTo>
                    <a:pt x="5138" y="2642"/>
                  </a:lnTo>
                  <a:lnTo>
                    <a:pt x="5138" y="2665"/>
                  </a:lnTo>
                  <a:lnTo>
                    <a:pt x="5140" y="2688"/>
                  </a:lnTo>
                  <a:lnTo>
                    <a:pt x="5141" y="2710"/>
                  </a:lnTo>
                  <a:lnTo>
                    <a:pt x="5145" y="2734"/>
                  </a:lnTo>
                  <a:lnTo>
                    <a:pt x="5151" y="2756"/>
                  </a:lnTo>
                  <a:lnTo>
                    <a:pt x="5158" y="2778"/>
                  </a:lnTo>
                  <a:lnTo>
                    <a:pt x="5166" y="2800"/>
                  </a:lnTo>
                  <a:lnTo>
                    <a:pt x="5175" y="2822"/>
                  </a:lnTo>
                  <a:lnTo>
                    <a:pt x="5186" y="2842"/>
                  </a:lnTo>
                  <a:lnTo>
                    <a:pt x="5199" y="2864"/>
                  </a:lnTo>
                  <a:lnTo>
                    <a:pt x="5213" y="2886"/>
                  </a:lnTo>
                  <a:lnTo>
                    <a:pt x="5228" y="2907"/>
                  </a:lnTo>
                  <a:lnTo>
                    <a:pt x="5246" y="2929"/>
                  </a:lnTo>
                  <a:lnTo>
                    <a:pt x="5263" y="2950"/>
                  </a:lnTo>
                  <a:lnTo>
                    <a:pt x="5283" y="2970"/>
                  </a:lnTo>
                  <a:lnTo>
                    <a:pt x="5305" y="2992"/>
                  </a:lnTo>
                  <a:lnTo>
                    <a:pt x="5391" y="3075"/>
                  </a:lnTo>
                  <a:lnTo>
                    <a:pt x="5411" y="3189"/>
                  </a:lnTo>
                  <a:lnTo>
                    <a:pt x="5419" y="3243"/>
                  </a:lnTo>
                  <a:lnTo>
                    <a:pt x="5424" y="3281"/>
                  </a:lnTo>
                  <a:lnTo>
                    <a:pt x="5427" y="3296"/>
                  </a:lnTo>
                  <a:lnTo>
                    <a:pt x="5427" y="3310"/>
                  </a:lnTo>
                  <a:lnTo>
                    <a:pt x="5427" y="3320"/>
                  </a:lnTo>
                  <a:lnTo>
                    <a:pt x="5426" y="3328"/>
                  </a:lnTo>
                  <a:lnTo>
                    <a:pt x="5423" y="3333"/>
                  </a:lnTo>
                  <a:lnTo>
                    <a:pt x="5419" y="3337"/>
                  </a:lnTo>
                  <a:lnTo>
                    <a:pt x="5413" y="3342"/>
                  </a:lnTo>
                  <a:lnTo>
                    <a:pt x="5406" y="3343"/>
                  </a:lnTo>
                  <a:lnTo>
                    <a:pt x="5387" y="3344"/>
                  </a:lnTo>
                  <a:lnTo>
                    <a:pt x="5362" y="3344"/>
                  </a:lnTo>
                  <a:lnTo>
                    <a:pt x="5340" y="3344"/>
                  </a:lnTo>
                  <a:lnTo>
                    <a:pt x="5323" y="3346"/>
                  </a:lnTo>
                  <a:lnTo>
                    <a:pt x="5316" y="3346"/>
                  </a:lnTo>
                  <a:lnTo>
                    <a:pt x="5310" y="3347"/>
                  </a:lnTo>
                  <a:lnTo>
                    <a:pt x="5305" y="3350"/>
                  </a:lnTo>
                  <a:lnTo>
                    <a:pt x="5299" y="3353"/>
                  </a:lnTo>
                  <a:lnTo>
                    <a:pt x="5295" y="3355"/>
                  </a:lnTo>
                  <a:lnTo>
                    <a:pt x="5290" y="3359"/>
                  </a:lnTo>
                  <a:lnTo>
                    <a:pt x="5285" y="3365"/>
                  </a:lnTo>
                  <a:lnTo>
                    <a:pt x="5281" y="3370"/>
                  </a:lnTo>
                  <a:lnTo>
                    <a:pt x="5273" y="3387"/>
                  </a:lnTo>
                  <a:lnTo>
                    <a:pt x="5262" y="3408"/>
                  </a:lnTo>
                  <a:lnTo>
                    <a:pt x="5255" y="3421"/>
                  </a:lnTo>
                  <a:lnTo>
                    <a:pt x="5247" y="3434"/>
                  </a:lnTo>
                  <a:lnTo>
                    <a:pt x="5239" y="3446"/>
                  </a:lnTo>
                  <a:lnTo>
                    <a:pt x="5230" y="3456"/>
                  </a:lnTo>
                  <a:lnTo>
                    <a:pt x="5221" y="3465"/>
                  </a:lnTo>
                  <a:lnTo>
                    <a:pt x="5210" y="3474"/>
                  </a:lnTo>
                  <a:lnTo>
                    <a:pt x="5199" y="3480"/>
                  </a:lnTo>
                  <a:lnTo>
                    <a:pt x="5186" y="3486"/>
                  </a:lnTo>
                  <a:lnTo>
                    <a:pt x="5173" y="3490"/>
                  </a:lnTo>
                  <a:lnTo>
                    <a:pt x="5158" y="3494"/>
                  </a:lnTo>
                  <a:lnTo>
                    <a:pt x="5140" y="3498"/>
                  </a:lnTo>
                  <a:lnTo>
                    <a:pt x="5122" y="3500"/>
                  </a:lnTo>
                  <a:lnTo>
                    <a:pt x="5079" y="3502"/>
                  </a:lnTo>
                  <a:lnTo>
                    <a:pt x="5028" y="3502"/>
                  </a:lnTo>
                  <a:lnTo>
                    <a:pt x="4994" y="3502"/>
                  </a:lnTo>
                  <a:lnTo>
                    <a:pt x="4968" y="3502"/>
                  </a:lnTo>
                  <a:lnTo>
                    <a:pt x="4949" y="3504"/>
                  </a:lnTo>
                  <a:lnTo>
                    <a:pt x="4935" y="3505"/>
                  </a:lnTo>
                  <a:lnTo>
                    <a:pt x="4928" y="3508"/>
                  </a:lnTo>
                  <a:lnTo>
                    <a:pt x="4924" y="3511"/>
                  </a:lnTo>
                  <a:lnTo>
                    <a:pt x="4920" y="3513"/>
                  </a:lnTo>
                  <a:lnTo>
                    <a:pt x="4916" y="3518"/>
                  </a:lnTo>
                  <a:lnTo>
                    <a:pt x="4907" y="3527"/>
                  </a:lnTo>
                  <a:lnTo>
                    <a:pt x="4899" y="3540"/>
                  </a:lnTo>
                  <a:lnTo>
                    <a:pt x="4891" y="3557"/>
                  </a:lnTo>
                  <a:lnTo>
                    <a:pt x="4883" y="3574"/>
                  </a:lnTo>
                  <a:lnTo>
                    <a:pt x="4878" y="3589"/>
                  </a:lnTo>
                  <a:lnTo>
                    <a:pt x="4876" y="3600"/>
                  </a:lnTo>
                  <a:lnTo>
                    <a:pt x="4877" y="3606"/>
                  </a:lnTo>
                  <a:lnTo>
                    <a:pt x="4881" y="3617"/>
                  </a:lnTo>
                  <a:lnTo>
                    <a:pt x="4887" y="3630"/>
                  </a:lnTo>
                  <a:lnTo>
                    <a:pt x="4895" y="3648"/>
                  </a:lnTo>
                  <a:lnTo>
                    <a:pt x="4914" y="3689"/>
                  </a:lnTo>
                  <a:lnTo>
                    <a:pt x="4939" y="3737"/>
                  </a:lnTo>
                  <a:lnTo>
                    <a:pt x="5001" y="3856"/>
                  </a:lnTo>
                  <a:lnTo>
                    <a:pt x="4958" y="3909"/>
                  </a:lnTo>
                  <a:lnTo>
                    <a:pt x="4914" y="3963"/>
                  </a:lnTo>
                  <a:lnTo>
                    <a:pt x="4936" y="4065"/>
                  </a:lnTo>
                  <a:lnTo>
                    <a:pt x="4943" y="4098"/>
                  </a:lnTo>
                  <a:lnTo>
                    <a:pt x="4950" y="4125"/>
                  </a:lnTo>
                  <a:lnTo>
                    <a:pt x="4954" y="4139"/>
                  </a:lnTo>
                  <a:lnTo>
                    <a:pt x="4960" y="4150"/>
                  </a:lnTo>
                  <a:lnTo>
                    <a:pt x="4965" y="4162"/>
                  </a:lnTo>
                  <a:lnTo>
                    <a:pt x="4971" y="4175"/>
                  </a:lnTo>
                  <a:lnTo>
                    <a:pt x="4986" y="4199"/>
                  </a:lnTo>
                  <a:lnTo>
                    <a:pt x="5006" y="4230"/>
                  </a:lnTo>
                  <a:lnTo>
                    <a:pt x="5032" y="4264"/>
                  </a:lnTo>
                  <a:lnTo>
                    <a:pt x="5067" y="4308"/>
                  </a:lnTo>
                  <a:lnTo>
                    <a:pt x="5104" y="4356"/>
                  </a:lnTo>
                  <a:lnTo>
                    <a:pt x="5131" y="4393"/>
                  </a:lnTo>
                  <a:lnTo>
                    <a:pt x="5142" y="4408"/>
                  </a:lnTo>
                  <a:lnTo>
                    <a:pt x="5149" y="4421"/>
                  </a:lnTo>
                  <a:lnTo>
                    <a:pt x="5156" y="4433"/>
                  </a:lnTo>
                  <a:lnTo>
                    <a:pt x="5159" y="4441"/>
                  </a:lnTo>
                  <a:lnTo>
                    <a:pt x="5160" y="4450"/>
                  </a:lnTo>
                  <a:lnTo>
                    <a:pt x="5160" y="4457"/>
                  </a:lnTo>
                  <a:lnTo>
                    <a:pt x="5158" y="4461"/>
                  </a:lnTo>
                  <a:lnTo>
                    <a:pt x="5152" y="4465"/>
                  </a:lnTo>
                  <a:lnTo>
                    <a:pt x="5145" y="4468"/>
                  </a:lnTo>
                  <a:lnTo>
                    <a:pt x="5137" y="4469"/>
                  </a:lnTo>
                  <a:lnTo>
                    <a:pt x="5126" y="4470"/>
                  </a:lnTo>
                  <a:lnTo>
                    <a:pt x="5114" y="4470"/>
                  </a:lnTo>
                  <a:lnTo>
                    <a:pt x="5108" y="4472"/>
                  </a:lnTo>
                  <a:lnTo>
                    <a:pt x="5103" y="4473"/>
                  </a:lnTo>
                  <a:lnTo>
                    <a:pt x="5098" y="4476"/>
                  </a:lnTo>
                  <a:lnTo>
                    <a:pt x="5093" y="4480"/>
                  </a:lnTo>
                  <a:lnTo>
                    <a:pt x="5089" y="4485"/>
                  </a:lnTo>
                  <a:lnTo>
                    <a:pt x="5085" y="4491"/>
                  </a:lnTo>
                  <a:lnTo>
                    <a:pt x="5082" y="4499"/>
                  </a:lnTo>
                  <a:lnTo>
                    <a:pt x="5079" y="4507"/>
                  </a:lnTo>
                  <a:lnTo>
                    <a:pt x="5074" y="4529"/>
                  </a:lnTo>
                  <a:lnTo>
                    <a:pt x="5070" y="4557"/>
                  </a:lnTo>
                  <a:lnTo>
                    <a:pt x="5068" y="4590"/>
                  </a:lnTo>
                  <a:lnTo>
                    <a:pt x="5067" y="4627"/>
                  </a:lnTo>
                  <a:lnTo>
                    <a:pt x="5067" y="4682"/>
                  </a:lnTo>
                  <a:lnTo>
                    <a:pt x="4983" y="4710"/>
                  </a:lnTo>
                  <a:lnTo>
                    <a:pt x="4896" y="4737"/>
                  </a:lnTo>
                  <a:lnTo>
                    <a:pt x="4900" y="4818"/>
                  </a:lnTo>
                  <a:lnTo>
                    <a:pt x="4905" y="4901"/>
                  </a:lnTo>
                  <a:lnTo>
                    <a:pt x="4771" y="4972"/>
                  </a:lnTo>
                  <a:lnTo>
                    <a:pt x="4638" y="5041"/>
                  </a:lnTo>
                  <a:lnTo>
                    <a:pt x="4643" y="5239"/>
                  </a:lnTo>
                  <a:lnTo>
                    <a:pt x="4645" y="5302"/>
                  </a:lnTo>
                  <a:lnTo>
                    <a:pt x="4645" y="5350"/>
                  </a:lnTo>
                  <a:lnTo>
                    <a:pt x="4643" y="5386"/>
                  </a:lnTo>
                  <a:lnTo>
                    <a:pt x="4642" y="5411"/>
                  </a:lnTo>
                  <a:lnTo>
                    <a:pt x="4641" y="5420"/>
                  </a:lnTo>
                  <a:lnTo>
                    <a:pt x="4639" y="5429"/>
                  </a:lnTo>
                  <a:lnTo>
                    <a:pt x="4636" y="5434"/>
                  </a:lnTo>
                  <a:lnTo>
                    <a:pt x="4634" y="5440"/>
                  </a:lnTo>
                  <a:lnTo>
                    <a:pt x="4627" y="5447"/>
                  </a:lnTo>
                  <a:lnTo>
                    <a:pt x="4619" y="5452"/>
                  </a:lnTo>
                  <a:lnTo>
                    <a:pt x="4610" y="5456"/>
                  </a:lnTo>
                  <a:lnTo>
                    <a:pt x="4605" y="5460"/>
                  </a:lnTo>
                  <a:lnTo>
                    <a:pt x="4599" y="5466"/>
                  </a:lnTo>
                  <a:lnTo>
                    <a:pt x="4595" y="5470"/>
                  </a:lnTo>
                  <a:lnTo>
                    <a:pt x="4592" y="5475"/>
                  </a:lnTo>
                  <a:lnTo>
                    <a:pt x="4591" y="5480"/>
                  </a:lnTo>
                  <a:lnTo>
                    <a:pt x="4591" y="5485"/>
                  </a:lnTo>
                  <a:lnTo>
                    <a:pt x="4592" y="5491"/>
                  </a:lnTo>
                  <a:lnTo>
                    <a:pt x="4595" y="5496"/>
                  </a:lnTo>
                  <a:lnTo>
                    <a:pt x="4599" y="5502"/>
                  </a:lnTo>
                  <a:lnTo>
                    <a:pt x="4603" y="5507"/>
                  </a:lnTo>
                  <a:lnTo>
                    <a:pt x="4610" y="5513"/>
                  </a:lnTo>
                  <a:lnTo>
                    <a:pt x="4627" y="5525"/>
                  </a:lnTo>
                  <a:lnTo>
                    <a:pt x="4649" y="5539"/>
                  </a:lnTo>
                  <a:lnTo>
                    <a:pt x="4668" y="5550"/>
                  </a:lnTo>
                  <a:lnTo>
                    <a:pt x="4683" y="5559"/>
                  </a:lnTo>
                  <a:lnTo>
                    <a:pt x="4689" y="5565"/>
                  </a:lnTo>
                  <a:lnTo>
                    <a:pt x="4693" y="5569"/>
                  </a:lnTo>
                  <a:lnTo>
                    <a:pt x="4697" y="5574"/>
                  </a:lnTo>
                  <a:lnTo>
                    <a:pt x="4698" y="5580"/>
                  </a:lnTo>
                  <a:lnTo>
                    <a:pt x="4701" y="5587"/>
                  </a:lnTo>
                  <a:lnTo>
                    <a:pt x="4701" y="5594"/>
                  </a:lnTo>
                  <a:lnTo>
                    <a:pt x="4701" y="5603"/>
                  </a:lnTo>
                  <a:lnTo>
                    <a:pt x="4701" y="5613"/>
                  </a:lnTo>
                  <a:lnTo>
                    <a:pt x="4698" y="5636"/>
                  </a:lnTo>
                  <a:lnTo>
                    <a:pt x="4693" y="5668"/>
                  </a:lnTo>
                  <a:lnTo>
                    <a:pt x="4683" y="5724"/>
                  </a:lnTo>
                  <a:lnTo>
                    <a:pt x="4773" y="5775"/>
                  </a:lnTo>
                  <a:lnTo>
                    <a:pt x="4808" y="5797"/>
                  </a:lnTo>
                  <a:lnTo>
                    <a:pt x="4837" y="5818"/>
                  </a:lnTo>
                  <a:lnTo>
                    <a:pt x="4850" y="5827"/>
                  </a:lnTo>
                  <a:lnTo>
                    <a:pt x="4859" y="5834"/>
                  </a:lnTo>
                  <a:lnTo>
                    <a:pt x="4866" y="5841"/>
                  </a:lnTo>
                  <a:lnTo>
                    <a:pt x="4869" y="5847"/>
                  </a:lnTo>
                  <a:lnTo>
                    <a:pt x="4870" y="5851"/>
                  </a:lnTo>
                  <a:lnTo>
                    <a:pt x="4872" y="5858"/>
                  </a:lnTo>
                  <a:lnTo>
                    <a:pt x="4870" y="5866"/>
                  </a:lnTo>
                  <a:lnTo>
                    <a:pt x="4870" y="5874"/>
                  </a:lnTo>
                  <a:lnTo>
                    <a:pt x="4866" y="5893"/>
                  </a:lnTo>
                  <a:lnTo>
                    <a:pt x="4859" y="5914"/>
                  </a:lnTo>
                  <a:lnTo>
                    <a:pt x="4855" y="5928"/>
                  </a:lnTo>
                  <a:lnTo>
                    <a:pt x="4852" y="5941"/>
                  </a:lnTo>
                  <a:lnTo>
                    <a:pt x="4851" y="5957"/>
                  </a:lnTo>
                  <a:lnTo>
                    <a:pt x="4851" y="5972"/>
                  </a:lnTo>
                  <a:lnTo>
                    <a:pt x="4854" y="5991"/>
                  </a:lnTo>
                  <a:lnTo>
                    <a:pt x="4858" y="6014"/>
                  </a:lnTo>
                  <a:lnTo>
                    <a:pt x="4865" y="6043"/>
                  </a:lnTo>
                  <a:lnTo>
                    <a:pt x="4873" y="6078"/>
                  </a:lnTo>
                  <a:lnTo>
                    <a:pt x="4884" y="6122"/>
                  </a:lnTo>
                  <a:lnTo>
                    <a:pt x="4891" y="6156"/>
                  </a:lnTo>
                  <a:lnTo>
                    <a:pt x="4894" y="6170"/>
                  </a:lnTo>
                  <a:lnTo>
                    <a:pt x="4894" y="6182"/>
                  </a:lnTo>
                  <a:lnTo>
                    <a:pt x="4894" y="6193"/>
                  </a:lnTo>
                  <a:lnTo>
                    <a:pt x="4891" y="6201"/>
                  </a:lnTo>
                  <a:lnTo>
                    <a:pt x="4887" y="6210"/>
                  </a:lnTo>
                  <a:lnTo>
                    <a:pt x="4883" y="6216"/>
                  </a:lnTo>
                  <a:lnTo>
                    <a:pt x="4876" y="6222"/>
                  </a:lnTo>
                  <a:lnTo>
                    <a:pt x="4867" y="6226"/>
                  </a:lnTo>
                  <a:lnTo>
                    <a:pt x="4844" y="6236"/>
                  </a:lnTo>
                  <a:lnTo>
                    <a:pt x="4815" y="6244"/>
                  </a:lnTo>
                  <a:lnTo>
                    <a:pt x="4797" y="6248"/>
                  </a:lnTo>
                  <a:lnTo>
                    <a:pt x="4782" y="6254"/>
                  </a:lnTo>
                  <a:lnTo>
                    <a:pt x="4768" y="6260"/>
                  </a:lnTo>
                  <a:lnTo>
                    <a:pt x="4757" y="6269"/>
                  </a:lnTo>
                  <a:lnTo>
                    <a:pt x="4745" y="6281"/>
                  </a:lnTo>
                  <a:lnTo>
                    <a:pt x="4734" y="6295"/>
                  </a:lnTo>
                  <a:lnTo>
                    <a:pt x="4720" y="6314"/>
                  </a:lnTo>
                  <a:lnTo>
                    <a:pt x="4705" y="6337"/>
                  </a:lnTo>
                  <a:lnTo>
                    <a:pt x="4690" y="6364"/>
                  </a:lnTo>
                  <a:lnTo>
                    <a:pt x="4676" y="6383"/>
                  </a:lnTo>
                  <a:lnTo>
                    <a:pt x="4664" y="6398"/>
                  </a:lnTo>
                  <a:lnTo>
                    <a:pt x="4653" y="6409"/>
                  </a:lnTo>
                  <a:lnTo>
                    <a:pt x="4646" y="6413"/>
                  </a:lnTo>
                  <a:lnTo>
                    <a:pt x="4639" y="6417"/>
                  </a:lnTo>
                  <a:lnTo>
                    <a:pt x="4631" y="6421"/>
                  </a:lnTo>
                  <a:lnTo>
                    <a:pt x="4623" y="6424"/>
                  </a:lnTo>
                  <a:lnTo>
                    <a:pt x="4603" y="6431"/>
                  </a:lnTo>
                  <a:lnTo>
                    <a:pt x="4579" y="6436"/>
                  </a:lnTo>
                  <a:lnTo>
                    <a:pt x="4559" y="6442"/>
                  </a:lnTo>
                  <a:lnTo>
                    <a:pt x="4537" y="6449"/>
                  </a:lnTo>
                  <a:lnTo>
                    <a:pt x="4515" y="6458"/>
                  </a:lnTo>
                  <a:lnTo>
                    <a:pt x="4491" y="6471"/>
                  </a:lnTo>
                  <a:lnTo>
                    <a:pt x="4466" y="6485"/>
                  </a:lnTo>
                  <a:lnTo>
                    <a:pt x="4438" y="6500"/>
                  </a:lnTo>
                  <a:lnTo>
                    <a:pt x="4411" y="6516"/>
                  </a:lnTo>
                  <a:lnTo>
                    <a:pt x="4382" y="6535"/>
                  </a:lnTo>
                  <a:lnTo>
                    <a:pt x="4344" y="6562"/>
                  </a:lnTo>
                  <a:lnTo>
                    <a:pt x="4313" y="6581"/>
                  </a:lnTo>
                  <a:lnTo>
                    <a:pt x="4290" y="6595"/>
                  </a:lnTo>
                  <a:lnTo>
                    <a:pt x="4271" y="6604"/>
                  </a:lnTo>
                  <a:lnTo>
                    <a:pt x="4262" y="6607"/>
                  </a:lnTo>
                  <a:lnTo>
                    <a:pt x="4254" y="6608"/>
                  </a:lnTo>
                  <a:lnTo>
                    <a:pt x="4246" y="6610"/>
                  </a:lnTo>
                  <a:lnTo>
                    <a:pt x="4238" y="6611"/>
                  </a:lnTo>
                  <a:lnTo>
                    <a:pt x="4221" y="6610"/>
                  </a:lnTo>
                  <a:lnTo>
                    <a:pt x="4202" y="6607"/>
                  </a:lnTo>
                  <a:lnTo>
                    <a:pt x="4185" y="6604"/>
                  </a:lnTo>
                  <a:lnTo>
                    <a:pt x="4169" y="6604"/>
                  </a:lnTo>
                  <a:lnTo>
                    <a:pt x="4154" y="6604"/>
                  </a:lnTo>
                  <a:lnTo>
                    <a:pt x="4139" y="6607"/>
                  </a:lnTo>
                  <a:lnTo>
                    <a:pt x="4124" y="6611"/>
                  </a:lnTo>
                  <a:lnTo>
                    <a:pt x="4106" y="6617"/>
                  </a:lnTo>
                  <a:lnTo>
                    <a:pt x="4086" y="6623"/>
                  </a:lnTo>
                  <a:lnTo>
                    <a:pt x="4064" y="6633"/>
                  </a:lnTo>
                  <a:lnTo>
                    <a:pt x="4030" y="6647"/>
                  </a:lnTo>
                  <a:lnTo>
                    <a:pt x="4003" y="6658"/>
                  </a:lnTo>
                  <a:lnTo>
                    <a:pt x="3992" y="6661"/>
                  </a:lnTo>
                  <a:lnTo>
                    <a:pt x="3979" y="6663"/>
                  </a:lnTo>
                  <a:lnTo>
                    <a:pt x="3970" y="6665"/>
                  </a:lnTo>
                  <a:lnTo>
                    <a:pt x="3960" y="6665"/>
                  </a:lnTo>
                  <a:lnTo>
                    <a:pt x="3949" y="6663"/>
                  </a:lnTo>
                  <a:lnTo>
                    <a:pt x="3939" y="6662"/>
                  </a:lnTo>
                  <a:lnTo>
                    <a:pt x="3930" y="6658"/>
                  </a:lnTo>
                  <a:lnTo>
                    <a:pt x="3919" y="6654"/>
                  </a:lnTo>
                  <a:lnTo>
                    <a:pt x="3895" y="6641"/>
                  </a:lnTo>
                  <a:lnTo>
                    <a:pt x="3867" y="6625"/>
                  </a:lnTo>
                  <a:lnTo>
                    <a:pt x="3796" y="6581"/>
                  </a:lnTo>
                  <a:lnTo>
                    <a:pt x="3684" y="6618"/>
                  </a:lnTo>
                  <a:lnTo>
                    <a:pt x="3660" y="6625"/>
                  </a:lnTo>
                  <a:lnTo>
                    <a:pt x="3637" y="6632"/>
                  </a:lnTo>
                  <a:lnTo>
                    <a:pt x="3614" y="6637"/>
                  </a:lnTo>
                  <a:lnTo>
                    <a:pt x="3590" y="6641"/>
                  </a:lnTo>
                  <a:lnTo>
                    <a:pt x="3567" y="6645"/>
                  </a:lnTo>
                  <a:lnTo>
                    <a:pt x="3543" y="6648"/>
                  </a:lnTo>
                  <a:lnTo>
                    <a:pt x="3521" y="6651"/>
                  </a:lnTo>
                  <a:lnTo>
                    <a:pt x="3498" y="6654"/>
                  </a:lnTo>
                  <a:lnTo>
                    <a:pt x="3476" y="6654"/>
                  </a:lnTo>
                  <a:lnTo>
                    <a:pt x="3454" y="6654"/>
                  </a:lnTo>
                  <a:lnTo>
                    <a:pt x="3432" y="6654"/>
                  </a:lnTo>
                  <a:lnTo>
                    <a:pt x="3410" y="6652"/>
                  </a:lnTo>
                  <a:lnTo>
                    <a:pt x="3389" y="6650"/>
                  </a:lnTo>
                  <a:lnTo>
                    <a:pt x="3369" y="6647"/>
                  </a:lnTo>
                  <a:lnTo>
                    <a:pt x="3350" y="6643"/>
                  </a:lnTo>
                  <a:lnTo>
                    <a:pt x="3329" y="6639"/>
                  </a:lnTo>
                  <a:lnTo>
                    <a:pt x="3311" y="6633"/>
                  </a:lnTo>
                  <a:lnTo>
                    <a:pt x="3295" y="6630"/>
                  </a:lnTo>
                  <a:lnTo>
                    <a:pt x="3288" y="6630"/>
                  </a:lnTo>
                  <a:lnTo>
                    <a:pt x="3281" y="6630"/>
                  </a:lnTo>
                  <a:lnTo>
                    <a:pt x="3274" y="6632"/>
                  </a:lnTo>
                  <a:lnTo>
                    <a:pt x="3267" y="6633"/>
                  </a:lnTo>
                  <a:lnTo>
                    <a:pt x="3252" y="6640"/>
                  </a:lnTo>
                  <a:lnTo>
                    <a:pt x="3234" y="6650"/>
                  </a:lnTo>
                  <a:lnTo>
                    <a:pt x="3212" y="6665"/>
                  </a:lnTo>
                  <a:lnTo>
                    <a:pt x="3183" y="6685"/>
                  </a:lnTo>
                  <a:lnTo>
                    <a:pt x="3149" y="6710"/>
                  </a:lnTo>
                  <a:lnTo>
                    <a:pt x="3120" y="6731"/>
                  </a:lnTo>
                  <a:lnTo>
                    <a:pt x="3099" y="6744"/>
                  </a:lnTo>
                  <a:lnTo>
                    <a:pt x="3090" y="6749"/>
                  </a:lnTo>
                  <a:lnTo>
                    <a:pt x="3080" y="6743"/>
                  </a:lnTo>
                  <a:lnTo>
                    <a:pt x="3058" y="6728"/>
                  </a:lnTo>
                  <a:lnTo>
                    <a:pt x="3028" y="6706"/>
                  </a:lnTo>
                  <a:lnTo>
                    <a:pt x="2992" y="66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00" name="Freeform 96"/>
            <p:cNvSpPr>
              <a:spLocks/>
            </p:cNvSpPr>
            <p:nvPr/>
          </p:nvSpPr>
          <p:spPr bwMode="auto">
            <a:xfrm>
              <a:off x="3538397" y="5500483"/>
              <a:ext cx="220904" cy="236089"/>
            </a:xfrm>
            <a:custGeom>
              <a:avLst/>
              <a:gdLst>
                <a:gd name="T0" fmla="*/ 1529 w 1831"/>
                <a:gd name="T1" fmla="*/ 1906 h 1961"/>
                <a:gd name="T2" fmla="*/ 1478 w 1831"/>
                <a:gd name="T3" fmla="*/ 1857 h 1961"/>
                <a:gd name="T4" fmla="*/ 1359 w 1831"/>
                <a:gd name="T5" fmla="*/ 1697 h 1961"/>
                <a:gd name="T6" fmla="*/ 1248 w 1831"/>
                <a:gd name="T7" fmla="*/ 1514 h 1961"/>
                <a:gd name="T8" fmla="*/ 1192 w 1831"/>
                <a:gd name="T9" fmla="*/ 1432 h 1961"/>
                <a:gd name="T10" fmla="*/ 1137 w 1831"/>
                <a:gd name="T11" fmla="*/ 1400 h 1961"/>
                <a:gd name="T12" fmla="*/ 1082 w 1831"/>
                <a:gd name="T13" fmla="*/ 1356 h 1961"/>
                <a:gd name="T14" fmla="*/ 911 w 1831"/>
                <a:gd name="T15" fmla="*/ 1164 h 1961"/>
                <a:gd name="T16" fmla="*/ 463 w 1831"/>
                <a:gd name="T17" fmla="*/ 721 h 1961"/>
                <a:gd name="T18" fmla="*/ 378 w 1831"/>
                <a:gd name="T19" fmla="*/ 673 h 1961"/>
                <a:gd name="T20" fmla="*/ 308 w 1831"/>
                <a:gd name="T21" fmla="*/ 616 h 1961"/>
                <a:gd name="T22" fmla="*/ 244 w 1831"/>
                <a:gd name="T23" fmla="*/ 544 h 1961"/>
                <a:gd name="T24" fmla="*/ 173 w 1831"/>
                <a:gd name="T25" fmla="*/ 435 h 1961"/>
                <a:gd name="T26" fmla="*/ 136 w 1831"/>
                <a:gd name="T27" fmla="*/ 361 h 1961"/>
                <a:gd name="T28" fmla="*/ 130 w 1831"/>
                <a:gd name="T29" fmla="*/ 319 h 1961"/>
                <a:gd name="T30" fmla="*/ 144 w 1831"/>
                <a:gd name="T31" fmla="*/ 288 h 1961"/>
                <a:gd name="T32" fmla="*/ 165 w 1831"/>
                <a:gd name="T33" fmla="*/ 258 h 1961"/>
                <a:gd name="T34" fmla="*/ 165 w 1831"/>
                <a:gd name="T35" fmla="*/ 209 h 1961"/>
                <a:gd name="T36" fmla="*/ 148 w 1831"/>
                <a:gd name="T37" fmla="*/ 143 h 1961"/>
                <a:gd name="T38" fmla="*/ 127 w 1831"/>
                <a:gd name="T39" fmla="*/ 119 h 1961"/>
                <a:gd name="T40" fmla="*/ 74 w 1831"/>
                <a:gd name="T41" fmla="*/ 90 h 1961"/>
                <a:gd name="T42" fmla="*/ 8 w 1831"/>
                <a:gd name="T43" fmla="*/ 54 h 1961"/>
                <a:gd name="T44" fmla="*/ 0 w 1831"/>
                <a:gd name="T45" fmla="*/ 36 h 1961"/>
                <a:gd name="T46" fmla="*/ 6 w 1831"/>
                <a:gd name="T47" fmla="*/ 18 h 1961"/>
                <a:gd name="T48" fmla="*/ 27 w 1831"/>
                <a:gd name="T49" fmla="*/ 3 h 1961"/>
                <a:gd name="T50" fmla="*/ 42 w 1831"/>
                <a:gd name="T51" fmla="*/ 0 h 1961"/>
                <a:gd name="T52" fmla="*/ 71 w 1831"/>
                <a:gd name="T53" fmla="*/ 20 h 1961"/>
                <a:gd name="T54" fmla="*/ 177 w 1831"/>
                <a:gd name="T55" fmla="*/ 124 h 1961"/>
                <a:gd name="T56" fmla="*/ 357 w 1831"/>
                <a:gd name="T57" fmla="*/ 292 h 1961"/>
                <a:gd name="T58" fmla="*/ 434 w 1831"/>
                <a:gd name="T59" fmla="*/ 373 h 1961"/>
                <a:gd name="T60" fmla="*/ 467 w 1831"/>
                <a:gd name="T61" fmla="*/ 425 h 1961"/>
                <a:gd name="T62" fmla="*/ 489 w 1831"/>
                <a:gd name="T63" fmla="*/ 457 h 1961"/>
                <a:gd name="T64" fmla="*/ 554 w 1831"/>
                <a:gd name="T65" fmla="*/ 504 h 1961"/>
                <a:gd name="T66" fmla="*/ 878 w 1831"/>
                <a:gd name="T67" fmla="*/ 686 h 1961"/>
                <a:gd name="T68" fmla="*/ 1222 w 1831"/>
                <a:gd name="T69" fmla="*/ 880 h 1961"/>
                <a:gd name="T70" fmla="*/ 1295 w 1831"/>
                <a:gd name="T71" fmla="*/ 926 h 1961"/>
                <a:gd name="T72" fmla="*/ 1287 w 1831"/>
                <a:gd name="T73" fmla="*/ 938 h 1961"/>
                <a:gd name="T74" fmla="*/ 1236 w 1831"/>
                <a:gd name="T75" fmla="*/ 968 h 1961"/>
                <a:gd name="T76" fmla="*/ 1137 w 1831"/>
                <a:gd name="T77" fmla="*/ 1022 h 1961"/>
                <a:gd name="T78" fmla="*/ 1116 w 1831"/>
                <a:gd name="T79" fmla="*/ 1047 h 1961"/>
                <a:gd name="T80" fmla="*/ 1152 w 1831"/>
                <a:gd name="T81" fmla="*/ 1157 h 1961"/>
                <a:gd name="T82" fmla="*/ 1225 w 1831"/>
                <a:gd name="T83" fmla="*/ 1324 h 1961"/>
                <a:gd name="T84" fmla="*/ 1276 w 1831"/>
                <a:gd name="T85" fmla="*/ 1440 h 1961"/>
                <a:gd name="T86" fmla="*/ 1306 w 1831"/>
                <a:gd name="T87" fmla="*/ 1502 h 1961"/>
                <a:gd name="T88" fmla="*/ 1344 w 1831"/>
                <a:gd name="T89" fmla="*/ 1543 h 1961"/>
                <a:gd name="T90" fmla="*/ 1423 w 1831"/>
                <a:gd name="T91" fmla="*/ 1580 h 1961"/>
                <a:gd name="T92" fmla="*/ 1680 w 1831"/>
                <a:gd name="T93" fmla="*/ 1670 h 1961"/>
                <a:gd name="T94" fmla="*/ 1791 w 1831"/>
                <a:gd name="T95" fmla="*/ 1716 h 1961"/>
                <a:gd name="T96" fmla="*/ 1830 w 1831"/>
                <a:gd name="T97" fmla="*/ 1744 h 1961"/>
                <a:gd name="T98" fmla="*/ 1826 w 1831"/>
                <a:gd name="T99" fmla="*/ 1753 h 1961"/>
                <a:gd name="T100" fmla="*/ 1777 w 1831"/>
                <a:gd name="T101" fmla="*/ 1755 h 1961"/>
                <a:gd name="T102" fmla="*/ 1665 w 1831"/>
                <a:gd name="T103" fmla="*/ 1741 h 1961"/>
                <a:gd name="T104" fmla="*/ 1611 w 1831"/>
                <a:gd name="T105" fmla="*/ 1740 h 1961"/>
                <a:gd name="T106" fmla="*/ 1585 w 1831"/>
                <a:gd name="T107" fmla="*/ 1755 h 1961"/>
                <a:gd name="T108" fmla="*/ 1581 w 1831"/>
                <a:gd name="T109" fmla="*/ 1775 h 1961"/>
                <a:gd name="T110" fmla="*/ 1615 w 1831"/>
                <a:gd name="T111" fmla="*/ 1866 h 1961"/>
                <a:gd name="T112" fmla="*/ 1648 w 1831"/>
                <a:gd name="T113" fmla="*/ 1953 h 1961"/>
                <a:gd name="T114" fmla="*/ 1639 w 1831"/>
                <a:gd name="T115" fmla="*/ 1961 h 1961"/>
                <a:gd name="T116" fmla="*/ 1604 w 1831"/>
                <a:gd name="T117" fmla="*/ 1950 h 1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31" h="1961">
                  <a:moveTo>
                    <a:pt x="1582" y="1939"/>
                  </a:moveTo>
                  <a:lnTo>
                    <a:pt x="1564" y="1929"/>
                  </a:lnTo>
                  <a:lnTo>
                    <a:pt x="1545" y="1917"/>
                  </a:lnTo>
                  <a:lnTo>
                    <a:pt x="1529" y="1906"/>
                  </a:lnTo>
                  <a:lnTo>
                    <a:pt x="1515" y="1895"/>
                  </a:lnTo>
                  <a:lnTo>
                    <a:pt x="1504" y="1885"/>
                  </a:lnTo>
                  <a:lnTo>
                    <a:pt x="1491" y="1872"/>
                  </a:lnTo>
                  <a:lnTo>
                    <a:pt x="1478" y="1857"/>
                  </a:lnTo>
                  <a:lnTo>
                    <a:pt x="1463" y="1839"/>
                  </a:lnTo>
                  <a:lnTo>
                    <a:pt x="1431" y="1796"/>
                  </a:lnTo>
                  <a:lnTo>
                    <a:pt x="1395" y="1749"/>
                  </a:lnTo>
                  <a:lnTo>
                    <a:pt x="1359" y="1697"/>
                  </a:lnTo>
                  <a:lnTo>
                    <a:pt x="1325" y="1645"/>
                  </a:lnTo>
                  <a:lnTo>
                    <a:pt x="1295" y="1595"/>
                  </a:lnTo>
                  <a:lnTo>
                    <a:pt x="1267" y="1549"/>
                  </a:lnTo>
                  <a:lnTo>
                    <a:pt x="1248" y="1514"/>
                  </a:lnTo>
                  <a:lnTo>
                    <a:pt x="1232" y="1485"/>
                  </a:lnTo>
                  <a:lnTo>
                    <a:pt x="1218" y="1463"/>
                  </a:lnTo>
                  <a:lnTo>
                    <a:pt x="1205" y="1445"/>
                  </a:lnTo>
                  <a:lnTo>
                    <a:pt x="1192" y="1432"/>
                  </a:lnTo>
                  <a:lnTo>
                    <a:pt x="1178" y="1421"/>
                  </a:lnTo>
                  <a:lnTo>
                    <a:pt x="1164" y="1412"/>
                  </a:lnTo>
                  <a:lnTo>
                    <a:pt x="1146" y="1404"/>
                  </a:lnTo>
                  <a:lnTo>
                    <a:pt x="1137" y="1400"/>
                  </a:lnTo>
                  <a:lnTo>
                    <a:pt x="1127" y="1395"/>
                  </a:lnTo>
                  <a:lnTo>
                    <a:pt x="1117" y="1388"/>
                  </a:lnTo>
                  <a:lnTo>
                    <a:pt x="1106" y="1379"/>
                  </a:lnTo>
                  <a:lnTo>
                    <a:pt x="1082" y="1356"/>
                  </a:lnTo>
                  <a:lnTo>
                    <a:pt x="1051" y="1326"/>
                  </a:lnTo>
                  <a:lnTo>
                    <a:pt x="1014" y="1285"/>
                  </a:lnTo>
                  <a:lnTo>
                    <a:pt x="968" y="1231"/>
                  </a:lnTo>
                  <a:lnTo>
                    <a:pt x="911" y="1164"/>
                  </a:lnTo>
                  <a:lnTo>
                    <a:pt x="842" y="1081"/>
                  </a:lnTo>
                  <a:lnTo>
                    <a:pt x="599" y="784"/>
                  </a:lnTo>
                  <a:lnTo>
                    <a:pt x="488" y="732"/>
                  </a:lnTo>
                  <a:lnTo>
                    <a:pt x="463" y="721"/>
                  </a:lnTo>
                  <a:lnTo>
                    <a:pt x="440" y="708"/>
                  </a:lnTo>
                  <a:lnTo>
                    <a:pt x="418" y="697"/>
                  </a:lnTo>
                  <a:lnTo>
                    <a:pt x="397" y="685"/>
                  </a:lnTo>
                  <a:lnTo>
                    <a:pt x="378" y="673"/>
                  </a:lnTo>
                  <a:lnTo>
                    <a:pt x="358" y="659"/>
                  </a:lnTo>
                  <a:lnTo>
                    <a:pt x="341" y="645"/>
                  </a:lnTo>
                  <a:lnTo>
                    <a:pt x="324" y="632"/>
                  </a:lnTo>
                  <a:lnTo>
                    <a:pt x="308" y="616"/>
                  </a:lnTo>
                  <a:lnTo>
                    <a:pt x="291" y="600"/>
                  </a:lnTo>
                  <a:lnTo>
                    <a:pt x="276" y="582"/>
                  </a:lnTo>
                  <a:lnTo>
                    <a:pt x="261" y="564"/>
                  </a:lnTo>
                  <a:lnTo>
                    <a:pt x="244" y="544"/>
                  </a:lnTo>
                  <a:lnTo>
                    <a:pt x="229" y="522"/>
                  </a:lnTo>
                  <a:lnTo>
                    <a:pt x="214" y="500"/>
                  </a:lnTo>
                  <a:lnTo>
                    <a:pt x="198" y="475"/>
                  </a:lnTo>
                  <a:lnTo>
                    <a:pt x="173" y="435"/>
                  </a:lnTo>
                  <a:lnTo>
                    <a:pt x="154" y="402"/>
                  </a:lnTo>
                  <a:lnTo>
                    <a:pt x="147" y="387"/>
                  </a:lnTo>
                  <a:lnTo>
                    <a:pt x="141" y="373"/>
                  </a:lnTo>
                  <a:lnTo>
                    <a:pt x="136" y="361"/>
                  </a:lnTo>
                  <a:lnTo>
                    <a:pt x="133" y="350"/>
                  </a:lnTo>
                  <a:lnTo>
                    <a:pt x="130" y="339"/>
                  </a:lnTo>
                  <a:lnTo>
                    <a:pt x="130" y="329"/>
                  </a:lnTo>
                  <a:lnTo>
                    <a:pt x="130" y="319"/>
                  </a:lnTo>
                  <a:lnTo>
                    <a:pt x="133" y="311"/>
                  </a:lnTo>
                  <a:lnTo>
                    <a:pt x="136" y="303"/>
                  </a:lnTo>
                  <a:lnTo>
                    <a:pt x="140" y="296"/>
                  </a:lnTo>
                  <a:lnTo>
                    <a:pt x="144" y="288"/>
                  </a:lnTo>
                  <a:lnTo>
                    <a:pt x="151" y="281"/>
                  </a:lnTo>
                  <a:lnTo>
                    <a:pt x="156" y="273"/>
                  </a:lnTo>
                  <a:lnTo>
                    <a:pt x="162" y="266"/>
                  </a:lnTo>
                  <a:lnTo>
                    <a:pt x="165" y="258"/>
                  </a:lnTo>
                  <a:lnTo>
                    <a:pt x="166" y="248"/>
                  </a:lnTo>
                  <a:lnTo>
                    <a:pt x="167" y="237"/>
                  </a:lnTo>
                  <a:lnTo>
                    <a:pt x="166" y="225"/>
                  </a:lnTo>
                  <a:lnTo>
                    <a:pt x="165" y="209"/>
                  </a:lnTo>
                  <a:lnTo>
                    <a:pt x="160" y="190"/>
                  </a:lnTo>
                  <a:lnTo>
                    <a:pt x="156" y="168"/>
                  </a:lnTo>
                  <a:lnTo>
                    <a:pt x="151" y="152"/>
                  </a:lnTo>
                  <a:lnTo>
                    <a:pt x="148" y="143"/>
                  </a:lnTo>
                  <a:lnTo>
                    <a:pt x="144" y="137"/>
                  </a:lnTo>
                  <a:lnTo>
                    <a:pt x="140" y="131"/>
                  </a:lnTo>
                  <a:lnTo>
                    <a:pt x="134" y="124"/>
                  </a:lnTo>
                  <a:lnTo>
                    <a:pt x="127" y="119"/>
                  </a:lnTo>
                  <a:lnTo>
                    <a:pt x="119" y="113"/>
                  </a:lnTo>
                  <a:lnTo>
                    <a:pt x="111" y="108"/>
                  </a:lnTo>
                  <a:lnTo>
                    <a:pt x="100" y="102"/>
                  </a:lnTo>
                  <a:lnTo>
                    <a:pt x="74" y="90"/>
                  </a:lnTo>
                  <a:lnTo>
                    <a:pt x="39" y="75"/>
                  </a:lnTo>
                  <a:lnTo>
                    <a:pt x="23" y="66"/>
                  </a:lnTo>
                  <a:lnTo>
                    <a:pt x="12" y="58"/>
                  </a:lnTo>
                  <a:lnTo>
                    <a:pt x="8" y="54"/>
                  </a:lnTo>
                  <a:lnTo>
                    <a:pt x="4" y="50"/>
                  </a:lnTo>
                  <a:lnTo>
                    <a:pt x="1" y="46"/>
                  </a:lnTo>
                  <a:lnTo>
                    <a:pt x="0" y="40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1" y="27"/>
                  </a:lnTo>
                  <a:lnTo>
                    <a:pt x="4" y="22"/>
                  </a:lnTo>
                  <a:lnTo>
                    <a:pt x="6" y="18"/>
                  </a:lnTo>
                  <a:lnTo>
                    <a:pt x="11" y="13"/>
                  </a:lnTo>
                  <a:lnTo>
                    <a:pt x="16" y="9"/>
                  </a:lnTo>
                  <a:lnTo>
                    <a:pt x="23" y="5"/>
                  </a:lnTo>
                  <a:lnTo>
                    <a:pt x="27" y="3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8" y="3"/>
                  </a:lnTo>
                  <a:lnTo>
                    <a:pt x="52" y="5"/>
                  </a:lnTo>
                  <a:lnTo>
                    <a:pt x="59" y="9"/>
                  </a:lnTo>
                  <a:lnTo>
                    <a:pt x="71" y="20"/>
                  </a:lnTo>
                  <a:lnTo>
                    <a:pt x="89" y="35"/>
                  </a:lnTo>
                  <a:lnTo>
                    <a:pt x="110" y="55"/>
                  </a:lnTo>
                  <a:lnTo>
                    <a:pt x="134" y="82"/>
                  </a:lnTo>
                  <a:lnTo>
                    <a:pt x="177" y="124"/>
                  </a:lnTo>
                  <a:lnTo>
                    <a:pt x="228" y="175"/>
                  </a:lnTo>
                  <a:lnTo>
                    <a:pt x="283" y="225"/>
                  </a:lnTo>
                  <a:lnTo>
                    <a:pt x="332" y="270"/>
                  </a:lnTo>
                  <a:lnTo>
                    <a:pt x="357" y="292"/>
                  </a:lnTo>
                  <a:lnTo>
                    <a:pt x="380" y="314"/>
                  </a:lnTo>
                  <a:lnTo>
                    <a:pt x="401" y="335"/>
                  </a:lnTo>
                  <a:lnTo>
                    <a:pt x="419" y="355"/>
                  </a:lnTo>
                  <a:lnTo>
                    <a:pt x="434" y="373"/>
                  </a:lnTo>
                  <a:lnTo>
                    <a:pt x="446" y="390"/>
                  </a:lnTo>
                  <a:lnTo>
                    <a:pt x="457" y="405"/>
                  </a:lnTo>
                  <a:lnTo>
                    <a:pt x="463" y="417"/>
                  </a:lnTo>
                  <a:lnTo>
                    <a:pt x="467" y="425"/>
                  </a:lnTo>
                  <a:lnTo>
                    <a:pt x="471" y="434"/>
                  </a:lnTo>
                  <a:lnTo>
                    <a:pt x="475" y="440"/>
                  </a:lnTo>
                  <a:lnTo>
                    <a:pt x="481" y="449"/>
                  </a:lnTo>
                  <a:lnTo>
                    <a:pt x="489" y="457"/>
                  </a:lnTo>
                  <a:lnTo>
                    <a:pt x="497" y="464"/>
                  </a:lnTo>
                  <a:lnTo>
                    <a:pt x="507" y="473"/>
                  </a:lnTo>
                  <a:lnTo>
                    <a:pt x="521" y="482"/>
                  </a:lnTo>
                  <a:lnTo>
                    <a:pt x="554" y="504"/>
                  </a:lnTo>
                  <a:lnTo>
                    <a:pt x="598" y="530"/>
                  </a:lnTo>
                  <a:lnTo>
                    <a:pt x="657" y="564"/>
                  </a:lnTo>
                  <a:lnTo>
                    <a:pt x="732" y="605"/>
                  </a:lnTo>
                  <a:lnTo>
                    <a:pt x="878" y="686"/>
                  </a:lnTo>
                  <a:lnTo>
                    <a:pt x="998" y="754"/>
                  </a:lnTo>
                  <a:lnTo>
                    <a:pt x="1093" y="807"/>
                  </a:lnTo>
                  <a:lnTo>
                    <a:pt x="1168" y="849"/>
                  </a:lnTo>
                  <a:lnTo>
                    <a:pt x="1222" y="880"/>
                  </a:lnTo>
                  <a:lnTo>
                    <a:pt x="1260" y="902"/>
                  </a:lnTo>
                  <a:lnTo>
                    <a:pt x="1284" y="917"/>
                  </a:lnTo>
                  <a:lnTo>
                    <a:pt x="1293" y="924"/>
                  </a:lnTo>
                  <a:lnTo>
                    <a:pt x="1295" y="926"/>
                  </a:lnTo>
                  <a:lnTo>
                    <a:pt x="1295" y="928"/>
                  </a:lnTo>
                  <a:lnTo>
                    <a:pt x="1293" y="930"/>
                  </a:lnTo>
                  <a:lnTo>
                    <a:pt x="1292" y="933"/>
                  </a:lnTo>
                  <a:lnTo>
                    <a:pt x="1287" y="938"/>
                  </a:lnTo>
                  <a:lnTo>
                    <a:pt x="1278" y="945"/>
                  </a:lnTo>
                  <a:lnTo>
                    <a:pt x="1266" y="952"/>
                  </a:lnTo>
                  <a:lnTo>
                    <a:pt x="1252" y="960"/>
                  </a:lnTo>
                  <a:lnTo>
                    <a:pt x="1236" y="968"/>
                  </a:lnTo>
                  <a:lnTo>
                    <a:pt x="1216" y="978"/>
                  </a:lnTo>
                  <a:lnTo>
                    <a:pt x="1179" y="996"/>
                  </a:lnTo>
                  <a:lnTo>
                    <a:pt x="1149" y="1014"/>
                  </a:lnTo>
                  <a:lnTo>
                    <a:pt x="1137" y="1022"/>
                  </a:lnTo>
                  <a:lnTo>
                    <a:pt x="1126" y="1029"/>
                  </a:lnTo>
                  <a:lnTo>
                    <a:pt x="1119" y="1034"/>
                  </a:lnTo>
                  <a:lnTo>
                    <a:pt x="1116" y="1040"/>
                  </a:lnTo>
                  <a:lnTo>
                    <a:pt x="1116" y="1047"/>
                  </a:lnTo>
                  <a:lnTo>
                    <a:pt x="1119" y="1060"/>
                  </a:lnTo>
                  <a:lnTo>
                    <a:pt x="1124" y="1078"/>
                  </a:lnTo>
                  <a:lnTo>
                    <a:pt x="1131" y="1102"/>
                  </a:lnTo>
                  <a:lnTo>
                    <a:pt x="1152" y="1157"/>
                  </a:lnTo>
                  <a:lnTo>
                    <a:pt x="1179" y="1221"/>
                  </a:lnTo>
                  <a:lnTo>
                    <a:pt x="1194" y="1254"/>
                  </a:lnTo>
                  <a:lnTo>
                    <a:pt x="1210" y="1290"/>
                  </a:lnTo>
                  <a:lnTo>
                    <a:pt x="1225" y="1324"/>
                  </a:lnTo>
                  <a:lnTo>
                    <a:pt x="1240" y="1357"/>
                  </a:lnTo>
                  <a:lnTo>
                    <a:pt x="1252" y="1388"/>
                  </a:lnTo>
                  <a:lnTo>
                    <a:pt x="1265" y="1417"/>
                  </a:lnTo>
                  <a:lnTo>
                    <a:pt x="1276" y="1440"/>
                  </a:lnTo>
                  <a:lnTo>
                    <a:pt x="1284" y="1459"/>
                  </a:lnTo>
                  <a:lnTo>
                    <a:pt x="1291" y="1474"/>
                  </a:lnTo>
                  <a:lnTo>
                    <a:pt x="1298" y="1488"/>
                  </a:lnTo>
                  <a:lnTo>
                    <a:pt x="1306" y="1502"/>
                  </a:lnTo>
                  <a:lnTo>
                    <a:pt x="1313" y="1513"/>
                  </a:lnTo>
                  <a:lnTo>
                    <a:pt x="1322" y="1524"/>
                  </a:lnTo>
                  <a:lnTo>
                    <a:pt x="1332" y="1533"/>
                  </a:lnTo>
                  <a:lnTo>
                    <a:pt x="1344" y="1543"/>
                  </a:lnTo>
                  <a:lnTo>
                    <a:pt x="1359" y="1551"/>
                  </a:lnTo>
                  <a:lnTo>
                    <a:pt x="1377" y="1561"/>
                  </a:lnTo>
                  <a:lnTo>
                    <a:pt x="1398" y="1571"/>
                  </a:lnTo>
                  <a:lnTo>
                    <a:pt x="1423" y="1580"/>
                  </a:lnTo>
                  <a:lnTo>
                    <a:pt x="1452" y="1591"/>
                  </a:lnTo>
                  <a:lnTo>
                    <a:pt x="1524" y="1617"/>
                  </a:lnTo>
                  <a:lnTo>
                    <a:pt x="1618" y="1649"/>
                  </a:lnTo>
                  <a:lnTo>
                    <a:pt x="1680" y="1670"/>
                  </a:lnTo>
                  <a:lnTo>
                    <a:pt x="1732" y="1690"/>
                  </a:lnTo>
                  <a:lnTo>
                    <a:pt x="1755" y="1698"/>
                  </a:lnTo>
                  <a:lnTo>
                    <a:pt x="1775" y="1708"/>
                  </a:lnTo>
                  <a:lnTo>
                    <a:pt x="1791" y="1716"/>
                  </a:lnTo>
                  <a:lnTo>
                    <a:pt x="1806" y="1725"/>
                  </a:lnTo>
                  <a:lnTo>
                    <a:pt x="1817" y="1731"/>
                  </a:lnTo>
                  <a:lnTo>
                    <a:pt x="1824" y="1738"/>
                  </a:lnTo>
                  <a:lnTo>
                    <a:pt x="1830" y="1744"/>
                  </a:lnTo>
                  <a:lnTo>
                    <a:pt x="1831" y="1748"/>
                  </a:lnTo>
                  <a:lnTo>
                    <a:pt x="1830" y="1749"/>
                  </a:lnTo>
                  <a:lnTo>
                    <a:pt x="1828" y="1752"/>
                  </a:lnTo>
                  <a:lnTo>
                    <a:pt x="1826" y="1753"/>
                  </a:lnTo>
                  <a:lnTo>
                    <a:pt x="1821" y="1755"/>
                  </a:lnTo>
                  <a:lnTo>
                    <a:pt x="1812" y="1756"/>
                  </a:lnTo>
                  <a:lnTo>
                    <a:pt x="1798" y="1756"/>
                  </a:lnTo>
                  <a:lnTo>
                    <a:pt x="1777" y="1755"/>
                  </a:lnTo>
                  <a:lnTo>
                    <a:pt x="1749" y="1752"/>
                  </a:lnTo>
                  <a:lnTo>
                    <a:pt x="1716" y="1749"/>
                  </a:lnTo>
                  <a:lnTo>
                    <a:pt x="1684" y="1744"/>
                  </a:lnTo>
                  <a:lnTo>
                    <a:pt x="1665" y="1741"/>
                  </a:lnTo>
                  <a:lnTo>
                    <a:pt x="1648" y="1740"/>
                  </a:lnTo>
                  <a:lnTo>
                    <a:pt x="1634" y="1738"/>
                  </a:lnTo>
                  <a:lnTo>
                    <a:pt x="1622" y="1738"/>
                  </a:lnTo>
                  <a:lnTo>
                    <a:pt x="1611" y="1740"/>
                  </a:lnTo>
                  <a:lnTo>
                    <a:pt x="1603" y="1742"/>
                  </a:lnTo>
                  <a:lnTo>
                    <a:pt x="1596" y="1745"/>
                  </a:lnTo>
                  <a:lnTo>
                    <a:pt x="1592" y="1749"/>
                  </a:lnTo>
                  <a:lnTo>
                    <a:pt x="1585" y="1755"/>
                  </a:lnTo>
                  <a:lnTo>
                    <a:pt x="1581" y="1762"/>
                  </a:lnTo>
                  <a:lnTo>
                    <a:pt x="1579" y="1764"/>
                  </a:lnTo>
                  <a:lnTo>
                    <a:pt x="1579" y="1770"/>
                  </a:lnTo>
                  <a:lnTo>
                    <a:pt x="1581" y="1775"/>
                  </a:lnTo>
                  <a:lnTo>
                    <a:pt x="1582" y="1782"/>
                  </a:lnTo>
                  <a:lnTo>
                    <a:pt x="1589" y="1802"/>
                  </a:lnTo>
                  <a:lnTo>
                    <a:pt x="1600" y="1829"/>
                  </a:lnTo>
                  <a:lnTo>
                    <a:pt x="1615" y="1866"/>
                  </a:lnTo>
                  <a:lnTo>
                    <a:pt x="1637" y="1917"/>
                  </a:lnTo>
                  <a:lnTo>
                    <a:pt x="1644" y="1935"/>
                  </a:lnTo>
                  <a:lnTo>
                    <a:pt x="1648" y="1947"/>
                  </a:lnTo>
                  <a:lnTo>
                    <a:pt x="1648" y="1953"/>
                  </a:lnTo>
                  <a:lnTo>
                    <a:pt x="1647" y="1957"/>
                  </a:lnTo>
                  <a:lnTo>
                    <a:pt x="1645" y="1960"/>
                  </a:lnTo>
                  <a:lnTo>
                    <a:pt x="1643" y="1961"/>
                  </a:lnTo>
                  <a:lnTo>
                    <a:pt x="1639" y="1961"/>
                  </a:lnTo>
                  <a:lnTo>
                    <a:pt x="1634" y="1961"/>
                  </a:lnTo>
                  <a:lnTo>
                    <a:pt x="1629" y="1960"/>
                  </a:lnTo>
                  <a:lnTo>
                    <a:pt x="1621" y="1958"/>
                  </a:lnTo>
                  <a:lnTo>
                    <a:pt x="1604" y="1950"/>
                  </a:lnTo>
                  <a:lnTo>
                    <a:pt x="1582" y="193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01" name="Freeform 97"/>
            <p:cNvSpPr>
              <a:spLocks/>
            </p:cNvSpPr>
            <p:nvPr/>
          </p:nvSpPr>
          <p:spPr bwMode="auto">
            <a:xfrm>
              <a:off x="3481635" y="4829094"/>
              <a:ext cx="359737" cy="510501"/>
            </a:xfrm>
            <a:custGeom>
              <a:avLst/>
              <a:gdLst>
                <a:gd name="T0" fmla="*/ 1489 w 2986"/>
                <a:gd name="T1" fmla="*/ 3262 h 4236"/>
                <a:gd name="T2" fmla="*/ 1447 w 2986"/>
                <a:gd name="T3" fmla="*/ 3092 h 4236"/>
                <a:gd name="T4" fmla="*/ 1368 w 2986"/>
                <a:gd name="T5" fmla="*/ 2842 h 4236"/>
                <a:gd name="T6" fmla="*/ 1335 w 2986"/>
                <a:gd name="T7" fmla="*/ 2628 h 4236"/>
                <a:gd name="T8" fmla="*/ 1051 w 2986"/>
                <a:gd name="T9" fmla="*/ 1570 h 4236"/>
                <a:gd name="T10" fmla="*/ 979 w 2986"/>
                <a:gd name="T11" fmla="*/ 1451 h 4236"/>
                <a:gd name="T12" fmla="*/ 764 w 2986"/>
                <a:gd name="T13" fmla="*/ 1289 h 4236"/>
                <a:gd name="T14" fmla="*/ 827 w 2986"/>
                <a:gd name="T15" fmla="*/ 1136 h 4236"/>
                <a:gd name="T16" fmla="*/ 767 w 2986"/>
                <a:gd name="T17" fmla="*/ 1104 h 4236"/>
                <a:gd name="T18" fmla="*/ 569 w 2986"/>
                <a:gd name="T19" fmla="*/ 1333 h 4236"/>
                <a:gd name="T20" fmla="*/ 628 w 2986"/>
                <a:gd name="T21" fmla="*/ 1440 h 4236"/>
                <a:gd name="T22" fmla="*/ 749 w 2986"/>
                <a:gd name="T23" fmla="*/ 1561 h 4236"/>
                <a:gd name="T24" fmla="*/ 730 w 2986"/>
                <a:gd name="T25" fmla="*/ 1588 h 4236"/>
                <a:gd name="T26" fmla="*/ 523 w 2986"/>
                <a:gd name="T27" fmla="*/ 1408 h 4236"/>
                <a:gd name="T28" fmla="*/ 435 w 2986"/>
                <a:gd name="T29" fmla="*/ 1392 h 4236"/>
                <a:gd name="T30" fmla="*/ 375 w 2986"/>
                <a:gd name="T31" fmla="*/ 1381 h 4236"/>
                <a:gd name="T32" fmla="*/ 305 w 2986"/>
                <a:gd name="T33" fmla="*/ 1235 h 4236"/>
                <a:gd name="T34" fmla="*/ 225 w 2986"/>
                <a:gd name="T35" fmla="*/ 1221 h 4236"/>
                <a:gd name="T36" fmla="*/ 137 w 2986"/>
                <a:gd name="T37" fmla="*/ 1104 h 4236"/>
                <a:gd name="T38" fmla="*/ 38 w 2986"/>
                <a:gd name="T39" fmla="*/ 1037 h 4236"/>
                <a:gd name="T40" fmla="*/ 1 w 2986"/>
                <a:gd name="T41" fmla="*/ 986 h 4236"/>
                <a:gd name="T42" fmla="*/ 57 w 2986"/>
                <a:gd name="T43" fmla="*/ 886 h 4236"/>
                <a:gd name="T44" fmla="*/ 270 w 2986"/>
                <a:gd name="T45" fmla="*/ 649 h 4236"/>
                <a:gd name="T46" fmla="*/ 353 w 2986"/>
                <a:gd name="T47" fmla="*/ 563 h 4236"/>
                <a:gd name="T48" fmla="*/ 429 w 2986"/>
                <a:gd name="T49" fmla="*/ 527 h 4236"/>
                <a:gd name="T50" fmla="*/ 523 w 2986"/>
                <a:gd name="T51" fmla="*/ 464 h 4236"/>
                <a:gd name="T52" fmla="*/ 683 w 2986"/>
                <a:gd name="T53" fmla="*/ 447 h 4236"/>
                <a:gd name="T54" fmla="*/ 794 w 2986"/>
                <a:gd name="T55" fmla="*/ 615 h 4236"/>
                <a:gd name="T56" fmla="*/ 859 w 2986"/>
                <a:gd name="T57" fmla="*/ 618 h 4236"/>
                <a:gd name="T58" fmla="*/ 987 w 2986"/>
                <a:gd name="T59" fmla="*/ 535 h 4236"/>
                <a:gd name="T60" fmla="*/ 1212 w 2986"/>
                <a:gd name="T61" fmla="*/ 329 h 4236"/>
                <a:gd name="T62" fmla="*/ 1263 w 2986"/>
                <a:gd name="T63" fmla="*/ 139 h 4236"/>
                <a:gd name="T64" fmla="*/ 1394 w 2986"/>
                <a:gd name="T65" fmla="*/ 0 h 4236"/>
                <a:gd name="T66" fmla="*/ 1508 w 2986"/>
                <a:gd name="T67" fmla="*/ 160 h 4236"/>
                <a:gd name="T68" fmla="*/ 1655 w 2986"/>
                <a:gd name="T69" fmla="*/ 642 h 4236"/>
                <a:gd name="T70" fmla="*/ 1731 w 2986"/>
                <a:gd name="T71" fmla="*/ 806 h 4236"/>
                <a:gd name="T72" fmla="*/ 1507 w 2986"/>
                <a:gd name="T73" fmla="*/ 887 h 4236"/>
                <a:gd name="T74" fmla="*/ 1457 w 2986"/>
                <a:gd name="T75" fmla="*/ 1012 h 4236"/>
                <a:gd name="T76" fmla="*/ 1449 w 2986"/>
                <a:gd name="T77" fmla="*/ 1258 h 4236"/>
                <a:gd name="T78" fmla="*/ 1467 w 2986"/>
                <a:gd name="T79" fmla="*/ 1338 h 4236"/>
                <a:gd name="T80" fmla="*/ 1355 w 2986"/>
                <a:gd name="T81" fmla="*/ 1289 h 4236"/>
                <a:gd name="T82" fmla="*/ 1306 w 2986"/>
                <a:gd name="T83" fmla="*/ 1297 h 4236"/>
                <a:gd name="T84" fmla="*/ 1364 w 2986"/>
                <a:gd name="T85" fmla="*/ 1474 h 4236"/>
                <a:gd name="T86" fmla="*/ 1317 w 2986"/>
                <a:gd name="T87" fmla="*/ 1665 h 4236"/>
                <a:gd name="T88" fmla="*/ 1390 w 2986"/>
                <a:gd name="T89" fmla="*/ 1903 h 4236"/>
                <a:gd name="T90" fmla="*/ 1654 w 2986"/>
                <a:gd name="T91" fmla="*/ 2277 h 4236"/>
                <a:gd name="T92" fmla="*/ 1784 w 2986"/>
                <a:gd name="T93" fmla="*/ 2166 h 4236"/>
                <a:gd name="T94" fmla="*/ 1859 w 2986"/>
                <a:gd name="T95" fmla="*/ 2146 h 4236"/>
                <a:gd name="T96" fmla="*/ 1918 w 2986"/>
                <a:gd name="T97" fmla="*/ 2218 h 4236"/>
                <a:gd name="T98" fmla="*/ 2002 w 2986"/>
                <a:gd name="T99" fmla="*/ 2296 h 4236"/>
                <a:gd name="T100" fmla="*/ 2219 w 2986"/>
                <a:gd name="T101" fmla="*/ 2346 h 4236"/>
                <a:gd name="T102" fmla="*/ 2246 w 2986"/>
                <a:gd name="T103" fmla="*/ 2496 h 4236"/>
                <a:gd name="T104" fmla="*/ 2233 w 2986"/>
                <a:gd name="T105" fmla="*/ 2545 h 4236"/>
                <a:gd name="T106" fmla="*/ 2301 w 2986"/>
                <a:gd name="T107" fmla="*/ 2681 h 4236"/>
                <a:gd name="T108" fmla="*/ 2513 w 2986"/>
                <a:gd name="T109" fmla="*/ 2932 h 4236"/>
                <a:gd name="T110" fmla="*/ 2477 w 2986"/>
                <a:gd name="T111" fmla="*/ 3135 h 4236"/>
                <a:gd name="T112" fmla="*/ 2514 w 2986"/>
                <a:gd name="T113" fmla="*/ 3222 h 4236"/>
                <a:gd name="T114" fmla="*/ 2701 w 2986"/>
                <a:gd name="T115" fmla="*/ 3365 h 4236"/>
                <a:gd name="T116" fmla="*/ 2710 w 2986"/>
                <a:gd name="T117" fmla="*/ 3598 h 4236"/>
                <a:gd name="T118" fmla="*/ 2778 w 2986"/>
                <a:gd name="T119" fmla="*/ 3752 h 4236"/>
                <a:gd name="T120" fmla="*/ 2986 w 2986"/>
                <a:gd name="T121" fmla="*/ 4236 h 4236"/>
                <a:gd name="T122" fmla="*/ 1630 w 2986"/>
                <a:gd name="T123" fmla="*/ 3480 h 4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86" h="4236">
                  <a:moveTo>
                    <a:pt x="1507" y="3340"/>
                  </a:moveTo>
                  <a:lnTo>
                    <a:pt x="1493" y="3285"/>
                  </a:lnTo>
                  <a:lnTo>
                    <a:pt x="1486" y="3259"/>
                  </a:lnTo>
                  <a:lnTo>
                    <a:pt x="1485" y="3253"/>
                  </a:lnTo>
                  <a:lnTo>
                    <a:pt x="1485" y="3251"/>
                  </a:lnTo>
                  <a:lnTo>
                    <a:pt x="1485" y="3252"/>
                  </a:lnTo>
                  <a:lnTo>
                    <a:pt x="1486" y="3255"/>
                  </a:lnTo>
                  <a:lnTo>
                    <a:pt x="1489" y="3262"/>
                  </a:lnTo>
                  <a:lnTo>
                    <a:pt x="1490" y="3263"/>
                  </a:lnTo>
                  <a:lnTo>
                    <a:pt x="1489" y="3252"/>
                  </a:lnTo>
                  <a:lnTo>
                    <a:pt x="1482" y="3220"/>
                  </a:lnTo>
                  <a:lnTo>
                    <a:pt x="1472" y="3179"/>
                  </a:lnTo>
                  <a:lnTo>
                    <a:pt x="1465" y="3146"/>
                  </a:lnTo>
                  <a:lnTo>
                    <a:pt x="1458" y="3121"/>
                  </a:lnTo>
                  <a:lnTo>
                    <a:pt x="1452" y="3101"/>
                  </a:lnTo>
                  <a:lnTo>
                    <a:pt x="1447" y="3092"/>
                  </a:lnTo>
                  <a:lnTo>
                    <a:pt x="1443" y="3084"/>
                  </a:lnTo>
                  <a:lnTo>
                    <a:pt x="1438" y="3076"/>
                  </a:lnTo>
                  <a:lnTo>
                    <a:pt x="1432" y="3068"/>
                  </a:lnTo>
                  <a:lnTo>
                    <a:pt x="1417" y="3053"/>
                  </a:lnTo>
                  <a:lnTo>
                    <a:pt x="1398" y="3035"/>
                  </a:lnTo>
                  <a:lnTo>
                    <a:pt x="1335" y="2978"/>
                  </a:lnTo>
                  <a:lnTo>
                    <a:pt x="1358" y="2879"/>
                  </a:lnTo>
                  <a:lnTo>
                    <a:pt x="1368" y="2842"/>
                  </a:lnTo>
                  <a:lnTo>
                    <a:pt x="1373" y="2811"/>
                  </a:lnTo>
                  <a:lnTo>
                    <a:pt x="1375" y="2794"/>
                  </a:lnTo>
                  <a:lnTo>
                    <a:pt x="1373" y="2776"/>
                  </a:lnTo>
                  <a:lnTo>
                    <a:pt x="1370" y="2757"/>
                  </a:lnTo>
                  <a:lnTo>
                    <a:pt x="1366" y="2732"/>
                  </a:lnTo>
                  <a:lnTo>
                    <a:pt x="1358" y="2703"/>
                  </a:lnTo>
                  <a:lnTo>
                    <a:pt x="1347" y="2669"/>
                  </a:lnTo>
                  <a:lnTo>
                    <a:pt x="1335" y="2628"/>
                  </a:lnTo>
                  <a:lnTo>
                    <a:pt x="1317" y="2578"/>
                  </a:lnTo>
                  <a:lnTo>
                    <a:pt x="1273" y="2450"/>
                  </a:lnTo>
                  <a:lnTo>
                    <a:pt x="1212" y="2278"/>
                  </a:lnTo>
                  <a:lnTo>
                    <a:pt x="1075" y="1889"/>
                  </a:lnTo>
                  <a:lnTo>
                    <a:pt x="1065" y="1715"/>
                  </a:lnTo>
                  <a:lnTo>
                    <a:pt x="1060" y="1646"/>
                  </a:lnTo>
                  <a:lnTo>
                    <a:pt x="1056" y="1592"/>
                  </a:lnTo>
                  <a:lnTo>
                    <a:pt x="1051" y="1570"/>
                  </a:lnTo>
                  <a:lnTo>
                    <a:pt x="1047" y="1551"/>
                  </a:lnTo>
                  <a:lnTo>
                    <a:pt x="1042" y="1533"/>
                  </a:lnTo>
                  <a:lnTo>
                    <a:pt x="1035" y="1518"/>
                  </a:lnTo>
                  <a:lnTo>
                    <a:pt x="1028" y="1503"/>
                  </a:lnTo>
                  <a:lnTo>
                    <a:pt x="1018" y="1489"/>
                  </a:lnTo>
                  <a:lnTo>
                    <a:pt x="1007" y="1477"/>
                  </a:lnTo>
                  <a:lnTo>
                    <a:pt x="994" y="1465"/>
                  </a:lnTo>
                  <a:lnTo>
                    <a:pt x="979" y="1451"/>
                  </a:lnTo>
                  <a:lnTo>
                    <a:pt x="962" y="1437"/>
                  </a:lnTo>
                  <a:lnTo>
                    <a:pt x="941" y="1422"/>
                  </a:lnTo>
                  <a:lnTo>
                    <a:pt x="919" y="1405"/>
                  </a:lnTo>
                  <a:lnTo>
                    <a:pt x="881" y="1379"/>
                  </a:lnTo>
                  <a:lnTo>
                    <a:pt x="847" y="1353"/>
                  </a:lnTo>
                  <a:lnTo>
                    <a:pt x="816" y="1331"/>
                  </a:lnTo>
                  <a:lnTo>
                    <a:pt x="796" y="1316"/>
                  </a:lnTo>
                  <a:lnTo>
                    <a:pt x="764" y="1289"/>
                  </a:lnTo>
                  <a:lnTo>
                    <a:pt x="798" y="1223"/>
                  </a:lnTo>
                  <a:lnTo>
                    <a:pt x="807" y="1206"/>
                  </a:lnTo>
                  <a:lnTo>
                    <a:pt x="815" y="1191"/>
                  </a:lnTo>
                  <a:lnTo>
                    <a:pt x="820" y="1177"/>
                  </a:lnTo>
                  <a:lnTo>
                    <a:pt x="825" y="1166"/>
                  </a:lnTo>
                  <a:lnTo>
                    <a:pt x="827" y="1155"/>
                  </a:lnTo>
                  <a:lnTo>
                    <a:pt x="827" y="1146"/>
                  </a:lnTo>
                  <a:lnTo>
                    <a:pt x="827" y="1136"/>
                  </a:lnTo>
                  <a:lnTo>
                    <a:pt x="826" y="1129"/>
                  </a:lnTo>
                  <a:lnTo>
                    <a:pt x="822" y="1122"/>
                  </a:lnTo>
                  <a:lnTo>
                    <a:pt x="816" y="1118"/>
                  </a:lnTo>
                  <a:lnTo>
                    <a:pt x="809" y="1113"/>
                  </a:lnTo>
                  <a:lnTo>
                    <a:pt x="801" y="1110"/>
                  </a:lnTo>
                  <a:lnTo>
                    <a:pt x="792" y="1107"/>
                  </a:lnTo>
                  <a:lnTo>
                    <a:pt x="779" y="1106"/>
                  </a:lnTo>
                  <a:lnTo>
                    <a:pt x="767" y="1104"/>
                  </a:lnTo>
                  <a:lnTo>
                    <a:pt x="750" y="1104"/>
                  </a:lnTo>
                  <a:lnTo>
                    <a:pt x="684" y="1104"/>
                  </a:lnTo>
                  <a:lnTo>
                    <a:pt x="621" y="1220"/>
                  </a:lnTo>
                  <a:lnTo>
                    <a:pt x="606" y="1250"/>
                  </a:lnTo>
                  <a:lnTo>
                    <a:pt x="592" y="1275"/>
                  </a:lnTo>
                  <a:lnTo>
                    <a:pt x="583" y="1298"/>
                  </a:lnTo>
                  <a:lnTo>
                    <a:pt x="574" y="1317"/>
                  </a:lnTo>
                  <a:lnTo>
                    <a:pt x="569" y="1333"/>
                  </a:lnTo>
                  <a:lnTo>
                    <a:pt x="565" y="1346"/>
                  </a:lnTo>
                  <a:lnTo>
                    <a:pt x="565" y="1359"/>
                  </a:lnTo>
                  <a:lnTo>
                    <a:pt x="565" y="1367"/>
                  </a:lnTo>
                  <a:lnTo>
                    <a:pt x="569" y="1375"/>
                  </a:lnTo>
                  <a:lnTo>
                    <a:pt x="576" y="1385"/>
                  </a:lnTo>
                  <a:lnTo>
                    <a:pt x="585" y="1397"/>
                  </a:lnTo>
                  <a:lnTo>
                    <a:pt x="598" y="1410"/>
                  </a:lnTo>
                  <a:lnTo>
                    <a:pt x="628" y="1440"/>
                  </a:lnTo>
                  <a:lnTo>
                    <a:pt x="662" y="1470"/>
                  </a:lnTo>
                  <a:lnTo>
                    <a:pt x="682" y="1487"/>
                  </a:lnTo>
                  <a:lnTo>
                    <a:pt x="699" y="1502"/>
                  </a:lnTo>
                  <a:lnTo>
                    <a:pt x="715" y="1517"/>
                  </a:lnTo>
                  <a:lnTo>
                    <a:pt x="727" y="1529"/>
                  </a:lnTo>
                  <a:lnTo>
                    <a:pt x="737" y="1542"/>
                  </a:lnTo>
                  <a:lnTo>
                    <a:pt x="745" y="1553"/>
                  </a:lnTo>
                  <a:lnTo>
                    <a:pt x="749" y="1561"/>
                  </a:lnTo>
                  <a:lnTo>
                    <a:pt x="750" y="1568"/>
                  </a:lnTo>
                  <a:lnTo>
                    <a:pt x="750" y="1579"/>
                  </a:lnTo>
                  <a:lnTo>
                    <a:pt x="748" y="1587"/>
                  </a:lnTo>
                  <a:lnTo>
                    <a:pt x="746" y="1591"/>
                  </a:lnTo>
                  <a:lnTo>
                    <a:pt x="745" y="1594"/>
                  </a:lnTo>
                  <a:lnTo>
                    <a:pt x="743" y="1595"/>
                  </a:lnTo>
                  <a:lnTo>
                    <a:pt x="741" y="1595"/>
                  </a:lnTo>
                  <a:lnTo>
                    <a:pt x="730" y="1588"/>
                  </a:lnTo>
                  <a:lnTo>
                    <a:pt x="706" y="1568"/>
                  </a:lnTo>
                  <a:lnTo>
                    <a:pt x="673" y="1537"/>
                  </a:lnTo>
                  <a:lnTo>
                    <a:pt x="635" y="1502"/>
                  </a:lnTo>
                  <a:lnTo>
                    <a:pt x="598" y="1467"/>
                  </a:lnTo>
                  <a:lnTo>
                    <a:pt x="566" y="1438"/>
                  </a:lnTo>
                  <a:lnTo>
                    <a:pt x="551" y="1427"/>
                  </a:lnTo>
                  <a:lnTo>
                    <a:pt x="536" y="1416"/>
                  </a:lnTo>
                  <a:lnTo>
                    <a:pt x="523" y="1408"/>
                  </a:lnTo>
                  <a:lnTo>
                    <a:pt x="511" y="1401"/>
                  </a:lnTo>
                  <a:lnTo>
                    <a:pt x="499" y="1396"/>
                  </a:lnTo>
                  <a:lnTo>
                    <a:pt x="486" y="1392"/>
                  </a:lnTo>
                  <a:lnTo>
                    <a:pt x="475" y="1389"/>
                  </a:lnTo>
                  <a:lnTo>
                    <a:pt x="466" y="1388"/>
                  </a:lnTo>
                  <a:lnTo>
                    <a:pt x="455" y="1388"/>
                  </a:lnTo>
                  <a:lnTo>
                    <a:pt x="445" y="1389"/>
                  </a:lnTo>
                  <a:lnTo>
                    <a:pt x="435" y="1392"/>
                  </a:lnTo>
                  <a:lnTo>
                    <a:pt x="426" y="1394"/>
                  </a:lnTo>
                  <a:lnTo>
                    <a:pt x="413" y="1400"/>
                  </a:lnTo>
                  <a:lnTo>
                    <a:pt x="402" y="1401"/>
                  </a:lnTo>
                  <a:lnTo>
                    <a:pt x="397" y="1401"/>
                  </a:lnTo>
                  <a:lnTo>
                    <a:pt x="393" y="1400"/>
                  </a:lnTo>
                  <a:lnTo>
                    <a:pt x="389" y="1397"/>
                  </a:lnTo>
                  <a:lnTo>
                    <a:pt x="385" y="1393"/>
                  </a:lnTo>
                  <a:lnTo>
                    <a:pt x="375" y="1381"/>
                  </a:lnTo>
                  <a:lnTo>
                    <a:pt x="365" y="1363"/>
                  </a:lnTo>
                  <a:lnTo>
                    <a:pt x="354" y="1338"/>
                  </a:lnTo>
                  <a:lnTo>
                    <a:pt x="342" y="1305"/>
                  </a:lnTo>
                  <a:lnTo>
                    <a:pt x="332" y="1280"/>
                  </a:lnTo>
                  <a:lnTo>
                    <a:pt x="324" y="1262"/>
                  </a:lnTo>
                  <a:lnTo>
                    <a:pt x="316" y="1249"/>
                  </a:lnTo>
                  <a:lnTo>
                    <a:pt x="309" y="1239"/>
                  </a:lnTo>
                  <a:lnTo>
                    <a:pt x="305" y="1235"/>
                  </a:lnTo>
                  <a:lnTo>
                    <a:pt x="301" y="1232"/>
                  </a:lnTo>
                  <a:lnTo>
                    <a:pt x="297" y="1231"/>
                  </a:lnTo>
                  <a:lnTo>
                    <a:pt x="292" y="1229"/>
                  </a:lnTo>
                  <a:lnTo>
                    <a:pt x="281" y="1227"/>
                  </a:lnTo>
                  <a:lnTo>
                    <a:pt x="268" y="1227"/>
                  </a:lnTo>
                  <a:lnTo>
                    <a:pt x="248" y="1225"/>
                  </a:lnTo>
                  <a:lnTo>
                    <a:pt x="232" y="1224"/>
                  </a:lnTo>
                  <a:lnTo>
                    <a:pt x="225" y="1221"/>
                  </a:lnTo>
                  <a:lnTo>
                    <a:pt x="220" y="1218"/>
                  </a:lnTo>
                  <a:lnTo>
                    <a:pt x="213" y="1216"/>
                  </a:lnTo>
                  <a:lnTo>
                    <a:pt x="207" y="1210"/>
                  </a:lnTo>
                  <a:lnTo>
                    <a:pt x="195" y="1199"/>
                  </a:lnTo>
                  <a:lnTo>
                    <a:pt x="183" y="1181"/>
                  </a:lnTo>
                  <a:lnTo>
                    <a:pt x="167" y="1158"/>
                  </a:lnTo>
                  <a:lnTo>
                    <a:pt x="151" y="1128"/>
                  </a:lnTo>
                  <a:lnTo>
                    <a:pt x="137" y="1104"/>
                  </a:lnTo>
                  <a:lnTo>
                    <a:pt x="126" y="1085"/>
                  </a:lnTo>
                  <a:lnTo>
                    <a:pt x="115" y="1071"/>
                  </a:lnTo>
                  <a:lnTo>
                    <a:pt x="106" y="1060"/>
                  </a:lnTo>
                  <a:lnTo>
                    <a:pt x="95" y="1052"/>
                  </a:lnTo>
                  <a:lnTo>
                    <a:pt x="84" y="1047"/>
                  </a:lnTo>
                  <a:lnTo>
                    <a:pt x="70" y="1042"/>
                  </a:lnTo>
                  <a:lnTo>
                    <a:pt x="53" y="1040"/>
                  </a:lnTo>
                  <a:lnTo>
                    <a:pt x="38" y="1037"/>
                  </a:lnTo>
                  <a:lnTo>
                    <a:pt x="26" y="1034"/>
                  </a:lnTo>
                  <a:lnTo>
                    <a:pt x="16" y="1031"/>
                  </a:lnTo>
                  <a:lnTo>
                    <a:pt x="9" y="1027"/>
                  </a:lnTo>
                  <a:lnTo>
                    <a:pt x="5" y="1022"/>
                  </a:lnTo>
                  <a:lnTo>
                    <a:pt x="2" y="1015"/>
                  </a:lnTo>
                  <a:lnTo>
                    <a:pt x="1" y="1005"/>
                  </a:lnTo>
                  <a:lnTo>
                    <a:pt x="0" y="994"/>
                  </a:lnTo>
                  <a:lnTo>
                    <a:pt x="1" y="986"/>
                  </a:lnTo>
                  <a:lnTo>
                    <a:pt x="2" y="978"/>
                  </a:lnTo>
                  <a:lnTo>
                    <a:pt x="5" y="968"/>
                  </a:lnTo>
                  <a:lnTo>
                    <a:pt x="9" y="957"/>
                  </a:lnTo>
                  <a:lnTo>
                    <a:pt x="13" y="948"/>
                  </a:lnTo>
                  <a:lnTo>
                    <a:pt x="20" y="937"/>
                  </a:lnTo>
                  <a:lnTo>
                    <a:pt x="27" y="924"/>
                  </a:lnTo>
                  <a:lnTo>
                    <a:pt x="35" y="912"/>
                  </a:lnTo>
                  <a:lnTo>
                    <a:pt x="57" y="886"/>
                  </a:lnTo>
                  <a:lnTo>
                    <a:pt x="84" y="855"/>
                  </a:lnTo>
                  <a:lnTo>
                    <a:pt x="117" y="822"/>
                  </a:lnTo>
                  <a:lnTo>
                    <a:pt x="155" y="784"/>
                  </a:lnTo>
                  <a:lnTo>
                    <a:pt x="191" y="747"/>
                  </a:lnTo>
                  <a:lnTo>
                    <a:pt x="227" y="707"/>
                  </a:lnTo>
                  <a:lnTo>
                    <a:pt x="243" y="686"/>
                  </a:lnTo>
                  <a:lnTo>
                    <a:pt x="258" y="667"/>
                  </a:lnTo>
                  <a:lnTo>
                    <a:pt x="270" y="649"/>
                  </a:lnTo>
                  <a:lnTo>
                    <a:pt x="280" y="634"/>
                  </a:lnTo>
                  <a:lnTo>
                    <a:pt x="292" y="615"/>
                  </a:lnTo>
                  <a:lnTo>
                    <a:pt x="302" y="600"/>
                  </a:lnTo>
                  <a:lnTo>
                    <a:pt x="312" y="587"/>
                  </a:lnTo>
                  <a:lnTo>
                    <a:pt x="321" y="578"/>
                  </a:lnTo>
                  <a:lnTo>
                    <a:pt x="331" y="571"/>
                  </a:lnTo>
                  <a:lnTo>
                    <a:pt x="341" y="565"/>
                  </a:lnTo>
                  <a:lnTo>
                    <a:pt x="353" y="563"/>
                  </a:lnTo>
                  <a:lnTo>
                    <a:pt x="365" y="561"/>
                  </a:lnTo>
                  <a:lnTo>
                    <a:pt x="378" y="560"/>
                  </a:lnTo>
                  <a:lnTo>
                    <a:pt x="389" y="557"/>
                  </a:lnTo>
                  <a:lnTo>
                    <a:pt x="398" y="553"/>
                  </a:lnTo>
                  <a:lnTo>
                    <a:pt x="407" y="549"/>
                  </a:lnTo>
                  <a:lnTo>
                    <a:pt x="415" y="543"/>
                  </a:lnTo>
                  <a:lnTo>
                    <a:pt x="422" y="536"/>
                  </a:lnTo>
                  <a:lnTo>
                    <a:pt x="429" y="527"/>
                  </a:lnTo>
                  <a:lnTo>
                    <a:pt x="434" y="517"/>
                  </a:lnTo>
                  <a:lnTo>
                    <a:pt x="441" y="506"/>
                  </a:lnTo>
                  <a:lnTo>
                    <a:pt x="449" y="497"/>
                  </a:lnTo>
                  <a:lnTo>
                    <a:pt x="459" y="488"/>
                  </a:lnTo>
                  <a:lnTo>
                    <a:pt x="471" y="481"/>
                  </a:lnTo>
                  <a:lnTo>
                    <a:pt x="485" y="475"/>
                  </a:lnTo>
                  <a:lnTo>
                    <a:pt x="501" y="469"/>
                  </a:lnTo>
                  <a:lnTo>
                    <a:pt x="523" y="464"/>
                  </a:lnTo>
                  <a:lnTo>
                    <a:pt x="548" y="457"/>
                  </a:lnTo>
                  <a:lnTo>
                    <a:pt x="594" y="447"/>
                  </a:lnTo>
                  <a:lnTo>
                    <a:pt x="628" y="440"/>
                  </a:lnTo>
                  <a:lnTo>
                    <a:pt x="643" y="439"/>
                  </a:lnTo>
                  <a:lnTo>
                    <a:pt x="654" y="439"/>
                  </a:lnTo>
                  <a:lnTo>
                    <a:pt x="665" y="440"/>
                  </a:lnTo>
                  <a:lnTo>
                    <a:pt x="675" y="443"/>
                  </a:lnTo>
                  <a:lnTo>
                    <a:pt x="683" y="447"/>
                  </a:lnTo>
                  <a:lnTo>
                    <a:pt x="691" y="453"/>
                  </a:lnTo>
                  <a:lnTo>
                    <a:pt x="699" y="461"/>
                  </a:lnTo>
                  <a:lnTo>
                    <a:pt x="706" y="470"/>
                  </a:lnTo>
                  <a:lnTo>
                    <a:pt x="723" y="497"/>
                  </a:lnTo>
                  <a:lnTo>
                    <a:pt x="742" y="532"/>
                  </a:lnTo>
                  <a:lnTo>
                    <a:pt x="764" y="569"/>
                  </a:lnTo>
                  <a:lnTo>
                    <a:pt x="785" y="602"/>
                  </a:lnTo>
                  <a:lnTo>
                    <a:pt x="794" y="615"/>
                  </a:lnTo>
                  <a:lnTo>
                    <a:pt x="803" y="626"/>
                  </a:lnTo>
                  <a:lnTo>
                    <a:pt x="808" y="633"/>
                  </a:lnTo>
                  <a:lnTo>
                    <a:pt x="814" y="635"/>
                  </a:lnTo>
                  <a:lnTo>
                    <a:pt x="819" y="635"/>
                  </a:lnTo>
                  <a:lnTo>
                    <a:pt x="826" y="634"/>
                  </a:lnTo>
                  <a:lnTo>
                    <a:pt x="836" y="630"/>
                  </a:lnTo>
                  <a:lnTo>
                    <a:pt x="847" y="624"/>
                  </a:lnTo>
                  <a:lnTo>
                    <a:pt x="859" y="618"/>
                  </a:lnTo>
                  <a:lnTo>
                    <a:pt x="871" y="609"/>
                  </a:lnTo>
                  <a:lnTo>
                    <a:pt x="885" y="598"/>
                  </a:lnTo>
                  <a:lnTo>
                    <a:pt x="899" y="587"/>
                  </a:lnTo>
                  <a:lnTo>
                    <a:pt x="919" y="571"/>
                  </a:lnTo>
                  <a:lnTo>
                    <a:pt x="937" y="557"/>
                  </a:lnTo>
                  <a:lnTo>
                    <a:pt x="954" y="547"/>
                  </a:lnTo>
                  <a:lnTo>
                    <a:pt x="970" y="541"/>
                  </a:lnTo>
                  <a:lnTo>
                    <a:pt x="987" y="535"/>
                  </a:lnTo>
                  <a:lnTo>
                    <a:pt x="1007" y="532"/>
                  </a:lnTo>
                  <a:lnTo>
                    <a:pt x="1034" y="531"/>
                  </a:lnTo>
                  <a:lnTo>
                    <a:pt x="1065" y="530"/>
                  </a:lnTo>
                  <a:lnTo>
                    <a:pt x="1164" y="525"/>
                  </a:lnTo>
                  <a:lnTo>
                    <a:pt x="1189" y="436"/>
                  </a:lnTo>
                  <a:lnTo>
                    <a:pt x="1199" y="399"/>
                  </a:lnTo>
                  <a:lnTo>
                    <a:pt x="1207" y="362"/>
                  </a:lnTo>
                  <a:lnTo>
                    <a:pt x="1212" y="329"/>
                  </a:lnTo>
                  <a:lnTo>
                    <a:pt x="1215" y="305"/>
                  </a:lnTo>
                  <a:lnTo>
                    <a:pt x="1215" y="296"/>
                  </a:lnTo>
                  <a:lnTo>
                    <a:pt x="1218" y="282"/>
                  </a:lnTo>
                  <a:lnTo>
                    <a:pt x="1221" y="267"/>
                  </a:lnTo>
                  <a:lnTo>
                    <a:pt x="1225" y="250"/>
                  </a:lnTo>
                  <a:lnTo>
                    <a:pt x="1236" y="215"/>
                  </a:lnTo>
                  <a:lnTo>
                    <a:pt x="1249" y="178"/>
                  </a:lnTo>
                  <a:lnTo>
                    <a:pt x="1263" y="139"/>
                  </a:lnTo>
                  <a:lnTo>
                    <a:pt x="1273" y="102"/>
                  </a:lnTo>
                  <a:lnTo>
                    <a:pt x="1277" y="85"/>
                  </a:lnTo>
                  <a:lnTo>
                    <a:pt x="1281" y="69"/>
                  </a:lnTo>
                  <a:lnTo>
                    <a:pt x="1282" y="55"/>
                  </a:lnTo>
                  <a:lnTo>
                    <a:pt x="1284" y="44"/>
                  </a:lnTo>
                  <a:lnTo>
                    <a:pt x="1284" y="0"/>
                  </a:lnTo>
                  <a:lnTo>
                    <a:pt x="1362" y="0"/>
                  </a:lnTo>
                  <a:lnTo>
                    <a:pt x="1394" y="0"/>
                  </a:lnTo>
                  <a:lnTo>
                    <a:pt x="1421" y="3"/>
                  </a:lnTo>
                  <a:lnTo>
                    <a:pt x="1443" y="6"/>
                  </a:lnTo>
                  <a:lnTo>
                    <a:pt x="1456" y="10"/>
                  </a:lnTo>
                  <a:lnTo>
                    <a:pt x="1460" y="18"/>
                  </a:lnTo>
                  <a:lnTo>
                    <a:pt x="1468" y="39"/>
                  </a:lnTo>
                  <a:lnTo>
                    <a:pt x="1479" y="70"/>
                  </a:lnTo>
                  <a:lnTo>
                    <a:pt x="1493" y="110"/>
                  </a:lnTo>
                  <a:lnTo>
                    <a:pt x="1508" y="160"/>
                  </a:lnTo>
                  <a:lnTo>
                    <a:pt x="1524" y="215"/>
                  </a:lnTo>
                  <a:lnTo>
                    <a:pt x="1544" y="277"/>
                  </a:lnTo>
                  <a:lnTo>
                    <a:pt x="1562" y="341"/>
                  </a:lnTo>
                  <a:lnTo>
                    <a:pt x="1584" y="417"/>
                  </a:lnTo>
                  <a:lnTo>
                    <a:pt x="1604" y="486"/>
                  </a:lnTo>
                  <a:lnTo>
                    <a:pt x="1622" y="545"/>
                  </a:lnTo>
                  <a:lnTo>
                    <a:pt x="1640" y="597"/>
                  </a:lnTo>
                  <a:lnTo>
                    <a:pt x="1655" y="642"/>
                  </a:lnTo>
                  <a:lnTo>
                    <a:pt x="1669" y="678"/>
                  </a:lnTo>
                  <a:lnTo>
                    <a:pt x="1681" y="707"/>
                  </a:lnTo>
                  <a:lnTo>
                    <a:pt x="1692" y="728"/>
                  </a:lnTo>
                  <a:lnTo>
                    <a:pt x="1709" y="754"/>
                  </a:lnTo>
                  <a:lnTo>
                    <a:pt x="1722" y="777"/>
                  </a:lnTo>
                  <a:lnTo>
                    <a:pt x="1731" y="795"/>
                  </a:lnTo>
                  <a:lnTo>
                    <a:pt x="1733" y="803"/>
                  </a:lnTo>
                  <a:lnTo>
                    <a:pt x="1731" y="806"/>
                  </a:lnTo>
                  <a:lnTo>
                    <a:pt x="1724" y="810"/>
                  </a:lnTo>
                  <a:lnTo>
                    <a:pt x="1713" y="816"/>
                  </a:lnTo>
                  <a:lnTo>
                    <a:pt x="1698" y="822"/>
                  </a:lnTo>
                  <a:lnTo>
                    <a:pt x="1659" y="836"/>
                  </a:lnTo>
                  <a:lnTo>
                    <a:pt x="1612" y="850"/>
                  </a:lnTo>
                  <a:lnTo>
                    <a:pt x="1564" y="865"/>
                  </a:lnTo>
                  <a:lnTo>
                    <a:pt x="1523" y="880"/>
                  </a:lnTo>
                  <a:lnTo>
                    <a:pt x="1507" y="887"/>
                  </a:lnTo>
                  <a:lnTo>
                    <a:pt x="1493" y="893"/>
                  </a:lnTo>
                  <a:lnTo>
                    <a:pt x="1483" y="898"/>
                  </a:lnTo>
                  <a:lnTo>
                    <a:pt x="1479" y="902"/>
                  </a:lnTo>
                  <a:lnTo>
                    <a:pt x="1475" y="909"/>
                  </a:lnTo>
                  <a:lnTo>
                    <a:pt x="1472" y="921"/>
                  </a:lnTo>
                  <a:lnTo>
                    <a:pt x="1468" y="938"/>
                  </a:lnTo>
                  <a:lnTo>
                    <a:pt x="1464" y="959"/>
                  </a:lnTo>
                  <a:lnTo>
                    <a:pt x="1457" y="1012"/>
                  </a:lnTo>
                  <a:lnTo>
                    <a:pt x="1450" y="1073"/>
                  </a:lnTo>
                  <a:lnTo>
                    <a:pt x="1446" y="1117"/>
                  </a:lnTo>
                  <a:lnTo>
                    <a:pt x="1443" y="1152"/>
                  </a:lnTo>
                  <a:lnTo>
                    <a:pt x="1442" y="1181"/>
                  </a:lnTo>
                  <a:lnTo>
                    <a:pt x="1441" y="1206"/>
                  </a:lnTo>
                  <a:lnTo>
                    <a:pt x="1442" y="1225"/>
                  </a:lnTo>
                  <a:lnTo>
                    <a:pt x="1445" y="1243"/>
                  </a:lnTo>
                  <a:lnTo>
                    <a:pt x="1449" y="1258"/>
                  </a:lnTo>
                  <a:lnTo>
                    <a:pt x="1454" y="1273"/>
                  </a:lnTo>
                  <a:lnTo>
                    <a:pt x="1464" y="1298"/>
                  </a:lnTo>
                  <a:lnTo>
                    <a:pt x="1471" y="1317"/>
                  </a:lnTo>
                  <a:lnTo>
                    <a:pt x="1472" y="1324"/>
                  </a:lnTo>
                  <a:lnTo>
                    <a:pt x="1472" y="1330"/>
                  </a:lnTo>
                  <a:lnTo>
                    <a:pt x="1472" y="1334"/>
                  </a:lnTo>
                  <a:lnTo>
                    <a:pt x="1471" y="1337"/>
                  </a:lnTo>
                  <a:lnTo>
                    <a:pt x="1467" y="1338"/>
                  </a:lnTo>
                  <a:lnTo>
                    <a:pt x="1464" y="1339"/>
                  </a:lnTo>
                  <a:lnTo>
                    <a:pt x="1458" y="1338"/>
                  </a:lnTo>
                  <a:lnTo>
                    <a:pt x="1452" y="1337"/>
                  </a:lnTo>
                  <a:lnTo>
                    <a:pt x="1434" y="1328"/>
                  </a:lnTo>
                  <a:lnTo>
                    <a:pt x="1412" y="1317"/>
                  </a:lnTo>
                  <a:lnTo>
                    <a:pt x="1390" y="1305"/>
                  </a:lnTo>
                  <a:lnTo>
                    <a:pt x="1372" y="1297"/>
                  </a:lnTo>
                  <a:lnTo>
                    <a:pt x="1355" y="1289"/>
                  </a:lnTo>
                  <a:lnTo>
                    <a:pt x="1342" y="1284"/>
                  </a:lnTo>
                  <a:lnTo>
                    <a:pt x="1329" y="1282"/>
                  </a:lnTo>
                  <a:lnTo>
                    <a:pt x="1320" y="1282"/>
                  </a:lnTo>
                  <a:lnTo>
                    <a:pt x="1317" y="1283"/>
                  </a:lnTo>
                  <a:lnTo>
                    <a:pt x="1313" y="1284"/>
                  </a:lnTo>
                  <a:lnTo>
                    <a:pt x="1310" y="1287"/>
                  </a:lnTo>
                  <a:lnTo>
                    <a:pt x="1309" y="1290"/>
                  </a:lnTo>
                  <a:lnTo>
                    <a:pt x="1306" y="1297"/>
                  </a:lnTo>
                  <a:lnTo>
                    <a:pt x="1304" y="1308"/>
                  </a:lnTo>
                  <a:lnTo>
                    <a:pt x="1306" y="1322"/>
                  </a:lnTo>
                  <a:lnTo>
                    <a:pt x="1310" y="1337"/>
                  </a:lnTo>
                  <a:lnTo>
                    <a:pt x="1315" y="1356"/>
                  </a:lnTo>
                  <a:lnTo>
                    <a:pt x="1324" y="1378"/>
                  </a:lnTo>
                  <a:lnTo>
                    <a:pt x="1333" y="1403"/>
                  </a:lnTo>
                  <a:lnTo>
                    <a:pt x="1344" y="1430"/>
                  </a:lnTo>
                  <a:lnTo>
                    <a:pt x="1364" y="1474"/>
                  </a:lnTo>
                  <a:lnTo>
                    <a:pt x="1379" y="1514"/>
                  </a:lnTo>
                  <a:lnTo>
                    <a:pt x="1388" y="1542"/>
                  </a:lnTo>
                  <a:lnTo>
                    <a:pt x="1392" y="1555"/>
                  </a:lnTo>
                  <a:lnTo>
                    <a:pt x="1388" y="1566"/>
                  </a:lnTo>
                  <a:lnTo>
                    <a:pt x="1376" y="1586"/>
                  </a:lnTo>
                  <a:lnTo>
                    <a:pt x="1359" y="1610"/>
                  </a:lnTo>
                  <a:lnTo>
                    <a:pt x="1337" y="1638"/>
                  </a:lnTo>
                  <a:lnTo>
                    <a:pt x="1317" y="1665"/>
                  </a:lnTo>
                  <a:lnTo>
                    <a:pt x="1299" y="1690"/>
                  </a:lnTo>
                  <a:lnTo>
                    <a:pt x="1288" y="1708"/>
                  </a:lnTo>
                  <a:lnTo>
                    <a:pt x="1284" y="1718"/>
                  </a:lnTo>
                  <a:lnTo>
                    <a:pt x="1287" y="1729"/>
                  </a:lnTo>
                  <a:lnTo>
                    <a:pt x="1298" y="1749"/>
                  </a:lnTo>
                  <a:lnTo>
                    <a:pt x="1314" y="1778"/>
                  </a:lnTo>
                  <a:lnTo>
                    <a:pt x="1336" y="1815"/>
                  </a:lnTo>
                  <a:lnTo>
                    <a:pt x="1390" y="1903"/>
                  </a:lnTo>
                  <a:lnTo>
                    <a:pt x="1454" y="2002"/>
                  </a:lnTo>
                  <a:lnTo>
                    <a:pt x="1519" y="2100"/>
                  </a:lnTo>
                  <a:lnTo>
                    <a:pt x="1578" y="2185"/>
                  </a:lnTo>
                  <a:lnTo>
                    <a:pt x="1603" y="2221"/>
                  </a:lnTo>
                  <a:lnTo>
                    <a:pt x="1623" y="2248"/>
                  </a:lnTo>
                  <a:lnTo>
                    <a:pt x="1639" y="2266"/>
                  </a:lnTo>
                  <a:lnTo>
                    <a:pt x="1648" y="2276"/>
                  </a:lnTo>
                  <a:lnTo>
                    <a:pt x="1654" y="2277"/>
                  </a:lnTo>
                  <a:lnTo>
                    <a:pt x="1663" y="2280"/>
                  </a:lnTo>
                  <a:lnTo>
                    <a:pt x="1673" y="2281"/>
                  </a:lnTo>
                  <a:lnTo>
                    <a:pt x="1685" y="2281"/>
                  </a:lnTo>
                  <a:lnTo>
                    <a:pt x="1713" y="2281"/>
                  </a:lnTo>
                  <a:lnTo>
                    <a:pt x="1740" y="2280"/>
                  </a:lnTo>
                  <a:lnTo>
                    <a:pt x="1764" y="2237"/>
                  </a:lnTo>
                  <a:lnTo>
                    <a:pt x="1773" y="2177"/>
                  </a:lnTo>
                  <a:lnTo>
                    <a:pt x="1784" y="2166"/>
                  </a:lnTo>
                  <a:lnTo>
                    <a:pt x="1794" y="2159"/>
                  </a:lnTo>
                  <a:lnTo>
                    <a:pt x="1804" y="2155"/>
                  </a:lnTo>
                  <a:lnTo>
                    <a:pt x="1812" y="2152"/>
                  </a:lnTo>
                  <a:lnTo>
                    <a:pt x="1828" y="2151"/>
                  </a:lnTo>
                  <a:lnTo>
                    <a:pt x="1843" y="2148"/>
                  </a:lnTo>
                  <a:lnTo>
                    <a:pt x="1849" y="2146"/>
                  </a:lnTo>
                  <a:lnTo>
                    <a:pt x="1854" y="2146"/>
                  </a:lnTo>
                  <a:lnTo>
                    <a:pt x="1859" y="2146"/>
                  </a:lnTo>
                  <a:lnTo>
                    <a:pt x="1864" y="2148"/>
                  </a:lnTo>
                  <a:lnTo>
                    <a:pt x="1872" y="2153"/>
                  </a:lnTo>
                  <a:lnTo>
                    <a:pt x="1881" y="2162"/>
                  </a:lnTo>
                  <a:lnTo>
                    <a:pt x="1889" y="2171"/>
                  </a:lnTo>
                  <a:lnTo>
                    <a:pt x="1897" y="2184"/>
                  </a:lnTo>
                  <a:lnTo>
                    <a:pt x="1904" y="2196"/>
                  </a:lnTo>
                  <a:lnTo>
                    <a:pt x="1912" y="2211"/>
                  </a:lnTo>
                  <a:lnTo>
                    <a:pt x="1918" y="2218"/>
                  </a:lnTo>
                  <a:lnTo>
                    <a:pt x="1925" y="2225"/>
                  </a:lnTo>
                  <a:lnTo>
                    <a:pt x="1933" y="2232"/>
                  </a:lnTo>
                  <a:lnTo>
                    <a:pt x="1944" y="2240"/>
                  </a:lnTo>
                  <a:lnTo>
                    <a:pt x="1953" y="2250"/>
                  </a:lnTo>
                  <a:lnTo>
                    <a:pt x="1964" y="2261"/>
                  </a:lnTo>
                  <a:lnTo>
                    <a:pt x="1975" y="2273"/>
                  </a:lnTo>
                  <a:lnTo>
                    <a:pt x="1985" y="2285"/>
                  </a:lnTo>
                  <a:lnTo>
                    <a:pt x="2002" y="2296"/>
                  </a:lnTo>
                  <a:lnTo>
                    <a:pt x="2019" y="2305"/>
                  </a:lnTo>
                  <a:lnTo>
                    <a:pt x="2037" y="2311"/>
                  </a:lnTo>
                  <a:lnTo>
                    <a:pt x="2055" y="2317"/>
                  </a:lnTo>
                  <a:lnTo>
                    <a:pt x="2091" y="2325"/>
                  </a:lnTo>
                  <a:lnTo>
                    <a:pt x="2128" y="2331"/>
                  </a:lnTo>
                  <a:lnTo>
                    <a:pt x="2165" y="2336"/>
                  </a:lnTo>
                  <a:lnTo>
                    <a:pt x="2201" y="2342"/>
                  </a:lnTo>
                  <a:lnTo>
                    <a:pt x="2219" y="2346"/>
                  </a:lnTo>
                  <a:lnTo>
                    <a:pt x="2235" y="2350"/>
                  </a:lnTo>
                  <a:lnTo>
                    <a:pt x="2252" y="2355"/>
                  </a:lnTo>
                  <a:lnTo>
                    <a:pt x="2267" y="2362"/>
                  </a:lnTo>
                  <a:lnTo>
                    <a:pt x="2261" y="2386"/>
                  </a:lnTo>
                  <a:lnTo>
                    <a:pt x="2257" y="2409"/>
                  </a:lnTo>
                  <a:lnTo>
                    <a:pt x="2253" y="2432"/>
                  </a:lnTo>
                  <a:lnTo>
                    <a:pt x="2250" y="2454"/>
                  </a:lnTo>
                  <a:lnTo>
                    <a:pt x="2246" y="2496"/>
                  </a:lnTo>
                  <a:lnTo>
                    <a:pt x="2244" y="2531"/>
                  </a:lnTo>
                  <a:lnTo>
                    <a:pt x="2242" y="2559"/>
                  </a:lnTo>
                  <a:lnTo>
                    <a:pt x="2241" y="2575"/>
                  </a:lnTo>
                  <a:lnTo>
                    <a:pt x="2239" y="2578"/>
                  </a:lnTo>
                  <a:lnTo>
                    <a:pt x="2238" y="2577"/>
                  </a:lnTo>
                  <a:lnTo>
                    <a:pt x="2237" y="2573"/>
                  </a:lnTo>
                  <a:lnTo>
                    <a:pt x="2235" y="2563"/>
                  </a:lnTo>
                  <a:lnTo>
                    <a:pt x="2233" y="2545"/>
                  </a:lnTo>
                  <a:lnTo>
                    <a:pt x="2231" y="2533"/>
                  </a:lnTo>
                  <a:lnTo>
                    <a:pt x="2231" y="2526"/>
                  </a:lnTo>
                  <a:lnTo>
                    <a:pt x="2233" y="2525"/>
                  </a:lnTo>
                  <a:lnTo>
                    <a:pt x="2241" y="2537"/>
                  </a:lnTo>
                  <a:lnTo>
                    <a:pt x="2252" y="2563"/>
                  </a:lnTo>
                  <a:lnTo>
                    <a:pt x="2266" y="2599"/>
                  </a:lnTo>
                  <a:lnTo>
                    <a:pt x="2283" y="2640"/>
                  </a:lnTo>
                  <a:lnTo>
                    <a:pt x="2301" y="2681"/>
                  </a:lnTo>
                  <a:lnTo>
                    <a:pt x="2319" y="2718"/>
                  </a:lnTo>
                  <a:lnTo>
                    <a:pt x="2538" y="2790"/>
                  </a:lnTo>
                  <a:lnTo>
                    <a:pt x="2552" y="2879"/>
                  </a:lnTo>
                  <a:lnTo>
                    <a:pt x="2543" y="2888"/>
                  </a:lnTo>
                  <a:lnTo>
                    <a:pt x="2534" y="2897"/>
                  </a:lnTo>
                  <a:lnTo>
                    <a:pt x="2527" y="2908"/>
                  </a:lnTo>
                  <a:lnTo>
                    <a:pt x="2519" y="2919"/>
                  </a:lnTo>
                  <a:lnTo>
                    <a:pt x="2513" y="2932"/>
                  </a:lnTo>
                  <a:lnTo>
                    <a:pt x="2508" y="2944"/>
                  </a:lnTo>
                  <a:lnTo>
                    <a:pt x="2502" y="2958"/>
                  </a:lnTo>
                  <a:lnTo>
                    <a:pt x="2498" y="2970"/>
                  </a:lnTo>
                  <a:lnTo>
                    <a:pt x="2490" y="2999"/>
                  </a:lnTo>
                  <a:lnTo>
                    <a:pt x="2484" y="3026"/>
                  </a:lnTo>
                  <a:lnTo>
                    <a:pt x="2481" y="3055"/>
                  </a:lnTo>
                  <a:lnTo>
                    <a:pt x="2479" y="3083"/>
                  </a:lnTo>
                  <a:lnTo>
                    <a:pt x="2477" y="3135"/>
                  </a:lnTo>
                  <a:lnTo>
                    <a:pt x="2479" y="3176"/>
                  </a:lnTo>
                  <a:lnTo>
                    <a:pt x="2479" y="3202"/>
                  </a:lnTo>
                  <a:lnTo>
                    <a:pt x="2477" y="3209"/>
                  </a:lnTo>
                  <a:lnTo>
                    <a:pt x="2464" y="3185"/>
                  </a:lnTo>
                  <a:lnTo>
                    <a:pt x="2459" y="3175"/>
                  </a:lnTo>
                  <a:lnTo>
                    <a:pt x="2465" y="3179"/>
                  </a:lnTo>
                  <a:lnTo>
                    <a:pt x="2483" y="3194"/>
                  </a:lnTo>
                  <a:lnTo>
                    <a:pt x="2514" y="3222"/>
                  </a:lnTo>
                  <a:lnTo>
                    <a:pt x="2558" y="3256"/>
                  </a:lnTo>
                  <a:lnTo>
                    <a:pt x="2585" y="3277"/>
                  </a:lnTo>
                  <a:lnTo>
                    <a:pt x="2616" y="3300"/>
                  </a:lnTo>
                  <a:lnTo>
                    <a:pt x="2651" y="3323"/>
                  </a:lnTo>
                  <a:lnTo>
                    <a:pt x="2689" y="3348"/>
                  </a:lnTo>
                  <a:lnTo>
                    <a:pt x="2693" y="3352"/>
                  </a:lnTo>
                  <a:lnTo>
                    <a:pt x="2697" y="3358"/>
                  </a:lnTo>
                  <a:lnTo>
                    <a:pt x="2701" y="3365"/>
                  </a:lnTo>
                  <a:lnTo>
                    <a:pt x="2704" y="3372"/>
                  </a:lnTo>
                  <a:lnTo>
                    <a:pt x="2708" y="3388"/>
                  </a:lnTo>
                  <a:lnTo>
                    <a:pt x="2711" y="3409"/>
                  </a:lnTo>
                  <a:lnTo>
                    <a:pt x="2711" y="3457"/>
                  </a:lnTo>
                  <a:lnTo>
                    <a:pt x="2710" y="3512"/>
                  </a:lnTo>
                  <a:lnTo>
                    <a:pt x="2710" y="3541"/>
                  </a:lnTo>
                  <a:lnTo>
                    <a:pt x="2710" y="3570"/>
                  </a:lnTo>
                  <a:lnTo>
                    <a:pt x="2710" y="3598"/>
                  </a:lnTo>
                  <a:lnTo>
                    <a:pt x="2712" y="3626"/>
                  </a:lnTo>
                  <a:lnTo>
                    <a:pt x="2715" y="3652"/>
                  </a:lnTo>
                  <a:lnTo>
                    <a:pt x="2722" y="3675"/>
                  </a:lnTo>
                  <a:lnTo>
                    <a:pt x="2725" y="3686"/>
                  </a:lnTo>
                  <a:lnTo>
                    <a:pt x="2730" y="3697"/>
                  </a:lnTo>
                  <a:lnTo>
                    <a:pt x="2734" y="3707"/>
                  </a:lnTo>
                  <a:lnTo>
                    <a:pt x="2741" y="3715"/>
                  </a:lnTo>
                  <a:lnTo>
                    <a:pt x="2778" y="3752"/>
                  </a:lnTo>
                  <a:lnTo>
                    <a:pt x="2809" y="3783"/>
                  </a:lnTo>
                  <a:lnTo>
                    <a:pt x="2833" y="3809"/>
                  </a:lnTo>
                  <a:lnTo>
                    <a:pt x="2853" y="3831"/>
                  </a:lnTo>
                  <a:lnTo>
                    <a:pt x="2869" y="3854"/>
                  </a:lnTo>
                  <a:lnTo>
                    <a:pt x="2884" y="3879"/>
                  </a:lnTo>
                  <a:lnTo>
                    <a:pt x="2899" y="3908"/>
                  </a:lnTo>
                  <a:lnTo>
                    <a:pt x="2917" y="3944"/>
                  </a:lnTo>
                  <a:lnTo>
                    <a:pt x="2986" y="4236"/>
                  </a:lnTo>
                  <a:lnTo>
                    <a:pt x="1788" y="3649"/>
                  </a:lnTo>
                  <a:lnTo>
                    <a:pt x="1762" y="3625"/>
                  </a:lnTo>
                  <a:lnTo>
                    <a:pt x="1738" y="3598"/>
                  </a:lnTo>
                  <a:lnTo>
                    <a:pt x="1714" y="3574"/>
                  </a:lnTo>
                  <a:lnTo>
                    <a:pt x="1694" y="3549"/>
                  </a:lnTo>
                  <a:lnTo>
                    <a:pt x="1662" y="3512"/>
                  </a:lnTo>
                  <a:lnTo>
                    <a:pt x="1648" y="3497"/>
                  </a:lnTo>
                  <a:lnTo>
                    <a:pt x="1630" y="3480"/>
                  </a:lnTo>
                  <a:lnTo>
                    <a:pt x="1592" y="3436"/>
                  </a:lnTo>
                  <a:lnTo>
                    <a:pt x="1545" y="3384"/>
                  </a:lnTo>
                  <a:lnTo>
                    <a:pt x="1507" y="334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02" name="Freeform 98"/>
            <p:cNvSpPr>
              <a:spLocks/>
            </p:cNvSpPr>
            <p:nvPr/>
          </p:nvSpPr>
          <p:spPr bwMode="auto">
            <a:xfrm>
              <a:off x="2571988" y="4927796"/>
              <a:ext cx="41216" cy="50616"/>
            </a:xfrm>
            <a:custGeom>
              <a:avLst/>
              <a:gdLst>
                <a:gd name="T0" fmla="*/ 0 w 341"/>
                <a:gd name="T1" fmla="*/ 395 h 419"/>
                <a:gd name="T2" fmla="*/ 1 w 341"/>
                <a:gd name="T3" fmla="*/ 373 h 419"/>
                <a:gd name="T4" fmla="*/ 6 w 341"/>
                <a:gd name="T5" fmla="*/ 329 h 419"/>
                <a:gd name="T6" fmla="*/ 15 w 341"/>
                <a:gd name="T7" fmla="*/ 271 h 419"/>
                <a:gd name="T8" fmla="*/ 24 w 341"/>
                <a:gd name="T9" fmla="*/ 204 h 419"/>
                <a:gd name="T10" fmla="*/ 31 w 341"/>
                <a:gd name="T11" fmla="*/ 160 h 419"/>
                <a:gd name="T12" fmla="*/ 37 w 341"/>
                <a:gd name="T13" fmla="*/ 122 h 419"/>
                <a:gd name="T14" fmla="*/ 44 w 341"/>
                <a:gd name="T15" fmla="*/ 92 h 419"/>
                <a:gd name="T16" fmla="*/ 49 w 341"/>
                <a:gd name="T17" fmla="*/ 67 h 419"/>
                <a:gd name="T18" fmla="*/ 55 w 341"/>
                <a:gd name="T19" fmla="*/ 50 h 419"/>
                <a:gd name="T20" fmla="*/ 61 w 341"/>
                <a:gd name="T21" fmla="*/ 34 h 419"/>
                <a:gd name="T22" fmla="*/ 68 w 341"/>
                <a:gd name="T23" fmla="*/ 25 h 419"/>
                <a:gd name="T24" fmla="*/ 75 w 341"/>
                <a:gd name="T25" fmla="*/ 18 h 419"/>
                <a:gd name="T26" fmla="*/ 88 w 341"/>
                <a:gd name="T27" fmla="*/ 8 h 419"/>
                <a:gd name="T28" fmla="*/ 100 w 341"/>
                <a:gd name="T29" fmla="*/ 3 h 419"/>
                <a:gd name="T30" fmla="*/ 105 w 341"/>
                <a:gd name="T31" fmla="*/ 1 h 419"/>
                <a:gd name="T32" fmla="*/ 110 w 341"/>
                <a:gd name="T33" fmla="*/ 0 h 419"/>
                <a:gd name="T34" fmla="*/ 115 w 341"/>
                <a:gd name="T35" fmla="*/ 0 h 419"/>
                <a:gd name="T36" fmla="*/ 119 w 341"/>
                <a:gd name="T37" fmla="*/ 0 h 419"/>
                <a:gd name="T38" fmla="*/ 123 w 341"/>
                <a:gd name="T39" fmla="*/ 1 h 419"/>
                <a:gd name="T40" fmla="*/ 127 w 341"/>
                <a:gd name="T41" fmla="*/ 4 h 419"/>
                <a:gd name="T42" fmla="*/ 132 w 341"/>
                <a:gd name="T43" fmla="*/ 7 h 419"/>
                <a:gd name="T44" fmla="*/ 136 w 341"/>
                <a:gd name="T45" fmla="*/ 11 h 419"/>
                <a:gd name="T46" fmla="*/ 144 w 341"/>
                <a:gd name="T47" fmla="*/ 21 h 419"/>
                <a:gd name="T48" fmla="*/ 151 w 341"/>
                <a:gd name="T49" fmla="*/ 34 h 419"/>
                <a:gd name="T50" fmla="*/ 156 w 341"/>
                <a:gd name="T51" fmla="*/ 44 h 419"/>
                <a:gd name="T52" fmla="*/ 163 w 341"/>
                <a:gd name="T53" fmla="*/ 52 h 419"/>
                <a:gd name="T54" fmla="*/ 169 w 341"/>
                <a:gd name="T55" fmla="*/ 59 h 419"/>
                <a:gd name="T56" fmla="*/ 176 w 341"/>
                <a:gd name="T57" fmla="*/ 63 h 419"/>
                <a:gd name="T58" fmla="*/ 184 w 341"/>
                <a:gd name="T59" fmla="*/ 66 h 419"/>
                <a:gd name="T60" fmla="*/ 193 w 341"/>
                <a:gd name="T61" fmla="*/ 69 h 419"/>
                <a:gd name="T62" fmla="*/ 204 w 341"/>
                <a:gd name="T63" fmla="*/ 69 h 419"/>
                <a:gd name="T64" fmla="*/ 218 w 341"/>
                <a:gd name="T65" fmla="*/ 69 h 419"/>
                <a:gd name="T66" fmla="*/ 233 w 341"/>
                <a:gd name="T67" fmla="*/ 67 h 419"/>
                <a:gd name="T68" fmla="*/ 247 w 341"/>
                <a:gd name="T69" fmla="*/ 69 h 419"/>
                <a:gd name="T70" fmla="*/ 251 w 341"/>
                <a:gd name="T71" fmla="*/ 70 h 419"/>
                <a:gd name="T72" fmla="*/ 257 w 341"/>
                <a:gd name="T73" fmla="*/ 72 h 419"/>
                <a:gd name="T74" fmla="*/ 261 w 341"/>
                <a:gd name="T75" fmla="*/ 74 h 419"/>
                <a:gd name="T76" fmla="*/ 265 w 341"/>
                <a:gd name="T77" fmla="*/ 78 h 419"/>
                <a:gd name="T78" fmla="*/ 275 w 341"/>
                <a:gd name="T79" fmla="*/ 89 h 419"/>
                <a:gd name="T80" fmla="*/ 283 w 341"/>
                <a:gd name="T81" fmla="*/ 106 h 419"/>
                <a:gd name="T82" fmla="*/ 294 w 341"/>
                <a:gd name="T83" fmla="*/ 129 h 419"/>
                <a:gd name="T84" fmla="*/ 308 w 341"/>
                <a:gd name="T85" fmla="*/ 160 h 419"/>
                <a:gd name="T86" fmla="*/ 319 w 341"/>
                <a:gd name="T87" fmla="*/ 184 h 419"/>
                <a:gd name="T88" fmla="*/ 327 w 341"/>
                <a:gd name="T89" fmla="*/ 204 h 419"/>
                <a:gd name="T90" fmla="*/ 334 w 341"/>
                <a:gd name="T91" fmla="*/ 221 h 419"/>
                <a:gd name="T92" fmla="*/ 338 w 341"/>
                <a:gd name="T93" fmla="*/ 235 h 419"/>
                <a:gd name="T94" fmla="*/ 339 w 341"/>
                <a:gd name="T95" fmla="*/ 246 h 419"/>
                <a:gd name="T96" fmla="*/ 341 w 341"/>
                <a:gd name="T97" fmla="*/ 256 h 419"/>
                <a:gd name="T98" fmla="*/ 339 w 341"/>
                <a:gd name="T99" fmla="*/ 263 h 419"/>
                <a:gd name="T100" fmla="*/ 335 w 341"/>
                <a:gd name="T101" fmla="*/ 267 h 419"/>
                <a:gd name="T102" fmla="*/ 317 w 341"/>
                <a:gd name="T103" fmla="*/ 276 h 419"/>
                <a:gd name="T104" fmla="*/ 279 w 341"/>
                <a:gd name="T105" fmla="*/ 296 h 419"/>
                <a:gd name="T106" fmla="*/ 226 w 341"/>
                <a:gd name="T107" fmla="*/ 320 h 419"/>
                <a:gd name="T108" fmla="*/ 169 w 341"/>
                <a:gd name="T109" fmla="*/ 348 h 419"/>
                <a:gd name="T110" fmla="*/ 110 w 341"/>
                <a:gd name="T111" fmla="*/ 374 h 419"/>
                <a:gd name="T112" fmla="*/ 59 w 341"/>
                <a:gd name="T113" fmla="*/ 397 h 419"/>
                <a:gd name="T114" fmla="*/ 22 w 341"/>
                <a:gd name="T115" fmla="*/ 414 h 419"/>
                <a:gd name="T116" fmla="*/ 5 w 341"/>
                <a:gd name="T117" fmla="*/ 419 h 419"/>
                <a:gd name="T118" fmla="*/ 2 w 341"/>
                <a:gd name="T119" fmla="*/ 418 h 419"/>
                <a:gd name="T120" fmla="*/ 0 w 341"/>
                <a:gd name="T121" fmla="*/ 413 h 419"/>
                <a:gd name="T122" fmla="*/ 0 w 341"/>
                <a:gd name="T123" fmla="*/ 404 h 419"/>
                <a:gd name="T124" fmla="*/ 0 w 341"/>
                <a:gd name="T125" fmla="*/ 395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1" h="419">
                  <a:moveTo>
                    <a:pt x="0" y="395"/>
                  </a:moveTo>
                  <a:lnTo>
                    <a:pt x="1" y="373"/>
                  </a:lnTo>
                  <a:lnTo>
                    <a:pt x="6" y="329"/>
                  </a:lnTo>
                  <a:lnTo>
                    <a:pt x="15" y="271"/>
                  </a:lnTo>
                  <a:lnTo>
                    <a:pt x="24" y="204"/>
                  </a:lnTo>
                  <a:lnTo>
                    <a:pt x="31" y="160"/>
                  </a:lnTo>
                  <a:lnTo>
                    <a:pt x="37" y="122"/>
                  </a:lnTo>
                  <a:lnTo>
                    <a:pt x="44" y="92"/>
                  </a:lnTo>
                  <a:lnTo>
                    <a:pt x="49" y="67"/>
                  </a:lnTo>
                  <a:lnTo>
                    <a:pt x="55" y="50"/>
                  </a:lnTo>
                  <a:lnTo>
                    <a:pt x="61" y="34"/>
                  </a:lnTo>
                  <a:lnTo>
                    <a:pt x="68" y="25"/>
                  </a:lnTo>
                  <a:lnTo>
                    <a:pt x="75" y="18"/>
                  </a:lnTo>
                  <a:lnTo>
                    <a:pt x="88" y="8"/>
                  </a:lnTo>
                  <a:lnTo>
                    <a:pt x="100" y="3"/>
                  </a:lnTo>
                  <a:lnTo>
                    <a:pt x="105" y="1"/>
                  </a:lnTo>
                  <a:lnTo>
                    <a:pt x="110" y="0"/>
                  </a:lnTo>
                  <a:lnTo>
                    <a:pt x="115" y="0"/>
                  </a:lnTo>
                  <a:lnTo>
                    <a:pt x="119" y="0"/>
                  </a:lnTo>
                  <a:lnTo>
                    <a:pt x="123" y="1"/>
                  </a:lnTo>
                  <a:lnTo>
                    <a:pt x="127" y="4"/>
                  </a:lnTo>
                  <a:lnTo>
                    <a:pt x="132" y="7"/>
                  </a:lnTo>
                  <a:lnTo>
                    <a:pt x="136" y="11"/>
                  </a:lnTo>
                  <a:lnTo>
                    <a:pt x="144" y="21"/>
                  </a:lnTo>
                  <a:lnTo>
                    <a:pt x="151" y="34"/>
                  </a:lnTo>
                  <a:lnTo>
                    <a:pt x="156" y="44"/>
                  </a:lnTo>
                  <a:lnTo>
                    <a:pt x="163" y="52"/>
                  </a:lnTo>
                  <a:lnTo>
                    <a:pt x="169" y="59"/>
                  </a:lnTo>
                  <a:lnTo>
                    <a:pt x="176" y="63"/>
                  </a:lnTo>
                  <a:lnTo>
                    <a:pt x="184" y="66"/>
                  </a:lnTo>
                  <a:lnTo>
                    <a:pt x="193" y="69"/>
                  </a:lnTo>
                  <a:lnTo>
                    <a:pt x="204" y="69"/>
                  </a:lnTo>
                  <a:lnTo>
                    <a:pt x="218" y="69"/>
                  </a:lnTo>
                  <a:lnTo>
                    <a:pt x="233" y="67"/>
                  </a:lnTo>
                  <a:lnTo>
                    <a:pt x="247" y="69"/>
                  </a:lnTo>
                  <a:lnTo>
                    <a:pt x="251" y="70"/>
                  </a:lnTo>
                  <a:lnTo>
                    <a:pt x="257" y="72"/>
                  </a:lnTo>
                  <a:lnTo>
                    <a:pt x="261" y="74"/>
                  </a:lnTo>
                  <a:lnTo>
                    <a:pt x="265" y="78"/>
                  </a:lnTo>
                  <a:lnTo>
                    <a:pt x="275" y="89"/>
                  </a:lnTo>
                  <a:lnTo>
                    <a:pt x="283" y="106"/>
                  </a:lnTo>
                  <a:lnTo>
                    <a:pt x="294" y="129"/>
                  </a:lnTo>
                  <a:lnTo>
                    <a:pt x="308" y="160"/>
                  </a:lnTo>
                  <a:lnTo>
                    <a:pt x="319" y="184"/>
                  </a:lnTo>
                  <a:lnTo>
                    <a:pt x="327" y="204"/>
                  </a:lnTo>
                  <a:lnTo>
                    <a:pt x="334" y="221"/>
                  </a:lnTo>
                  <a:lnTo>
                    <a:pt x="338" y="235"/>
                  </a:lnTo>
                  <a:lnTo>
                    <a:pt x="339" y="246"/>
                  </a:lnTo>
                  <a:lnTo>
                    <a:pt x="341" y="256"/>
                  </a:lnTo>
                  <a:lnTo>
                    <a:pt x="339" y="263"/>
                  </a:lnTo>
                  <a:lnTo>
                    <a:pt x="335" y="267"/>
                  </a:lnTo>
                  <a:lnTo>
                    <a:pt x="317" y="276"/>
                  </a:lnTo>
                  <a:lnTo>
                    <a:pt x="279" y="296"/>
                  </a:lnTo>
                  <a:lnTo>
                    <a:pt x="226" y="320"/>
                  </a:lnTo>
                  <a:lnTo>
                    <a:pt x="169" y="348"/>
                  </a:lnTo>
                  <a:lnTo>
                    <a:pt x="110" y="374"/>
                  </a:lnTo>
                  <a:lnTo>
                    <a:pt x="59" y="397"/>
                  </a:lnTo>
                  <a:lnTo>
                    <a:pt x="22" y="414"/>
                  </a:lnTo>
                  <a:lnTo>
                    <a:pt x="5" y="419"/>
                  </a:lnTo>
                  <a:lnTo>
                    <a:pt x="2" y="418"/>
                  </a:lnTo>
                  <a:lnTo>
                    <a:pt x="0" y="413"/>
                  </a:lnTo>
                  <a:lnTo>
                    <a:pt x="0" y="404"/>
                  </a:lnTo>
                  <a:lnTo>
                    <a:pt x="0" y="3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03" name="Freeform 99"/>
            <p:cNvSpPr>
              <a:spLocks/>
            </p:cNvSpPr>
            <p:nvPr/>
          </p:nvSpPr>
          <p:spPr bwMode="auto">
            <a:xfrm>
              <a:off x="2521371" y="4901041"/>
              <a:ext cx="41939" cy="47724"/>
            </a:xfrm>
            <a:custGeom>
              <a:avLst/>
              <a:gdLst>
                <a:gd name="T0" fmla="*/ 132 w 349"/>
                <a:gd name="T1" fmla="*/ 358 h 395"/>
                <a:gd name="T2" fmla="*/ 66 w 349"/>
                <a:gd name="T3" fmla="*/ 341 h 395"/>
                <a:gd name="T4" fmla="*/ 47 w 349"/>
                <a:gd name="T5" fmla="*/ 328 h 395"/>
                <a:gd name="T6" fmla="*/ 27 w 349"/>
                <a:gd name="T7" fmla="*/ 284 h 395"/>
                <a:gd name="T8" fmla="*/ 11 w 349"/>
                <a:gd name="T9" fmla="*/ 233 h 395"/>
                <a:gd name="T10" fmla="*/ 3 w 349"/>
                <a:gd name="T11" fmla="*/ 194 h 395"/>
                <a:gd name="T12" fmla="*/ 0 w 349"/>
                <a:gd name="T13" fmla="*/ 161 h 395"/>
                <a:gd name="T14" fmla="*/ 1 w 349"/>
                <a:gd name="T15" fmla="*/ 125 h 395"/>
                <a:gd name="T16" fmla="*/ 8 w 349"/>
                <a:gd name="T17" fmla="*/ 84 h 395"/>
                <a:gd name="T18" fmla="*/ 16 w 349"/>
                <a:gd name="T19" fmla="*/ 54 h 395"/>
                <a:gd name="T20" fmla="*/ 30 w 349"/>
                <a:gd name="T21" fmla="*/ 36 h 395"/>
                <a:gd name="T22" fmla="*/ 53 w 349"/>
                <a:gd name="T23" fmla="*/ 25 h 395"/>
                <a:gd name="T24" fmla="*/ 86 w 349"/>
                <a:gd name="T25" fmla="*/ 14 h 395"/>
                <a:gd name="T26" fmla="*/ 119 w 349"/>
                <a:gd name="T27" fmla="*/ 6 h 395"/>
                <a:gd name="T28" fmla="*/ 170 w 349"/>
                <a:gd name="T29" fmla="*/ 0 h 395"/>
                <a:gd name="T30" fmla="*/ 220 w 349"/>
                <a:gd name="T31" fmla="*/ 0 h 395"/>
                <a:gd name="T32" fmla="*/ 250 w 349"/>
                <a:gd name="T33" fmla="*/ 4 h 395"/>
                <a:gd name="T34" fmla="*/ 276 w 349"/>
                <a:gd name="T35" fmla="*/ 11 h 395"/>
                <a:gd name="T36" fmla="*/ 298 w 349"/>
                <a:gd name="T37" fmla="*/ 20 h 395"/>
                <a:gd name="T38" fmla="*/ 319 w 349"/>
                <a:gd name="T39" fmla="*/ 35 h 395"/>
                <a:gd name="T40" fmla="*/ 331 w 349"/>
                <a:gd name="T41" fmla="*/ 48 h 395"/>
                <a:gd name="T42" fmla="*/ 337 w 349"/>
                <a:gd name="T43" fmla="*/ 62 h 395"/>
                <a:gd name="T44" fmla="*/ 342 w 349"/>
                <a:gd name="T45" fmla="*/ 91 h 395"/>
                <a:gd name="T46" fmla="*/ 346 w 349"/>
                <a:gd name="T47" fmla="*/ 158 h 395"/>
                <a:gd name="T48" fmla="*/ 349 w 349"/>
                <a:gd name="T49" fmla="*/ 253 h 395"/>
                <a:gd name="T50" fmla="*/ 348 w 349"/>
                <a:gd name="T51" fmla="*/ 317 h 395"/>
                <a:gd name="T52" fmla="*/ 344 w 349"/>
                <a:gd name="T53" fmla="*/ 354 h 395"/>
                <a:gd name="T54" fmla="*/ 335 w 349"/>
                <a:gd name="T55" fmla="*/ 373 h 395"/>
                <a:gd name="T56" fmla="*/ 319 w 349"/>
                <a:gd name="T57" fmla="*/ 385 h 395"/>
                <a:gd name="T58" fmla="*/ 302 w 349"/>
                <a:gd name="T59" fmla="*/ 394 h 395"/>
                <a:gd name="T60" fmla="*/ 286 w 349"/>
                <a:gd name="T61" fmla="*/ 392 h 395"/>
                <a:gd name="T62" fmla="*/ 221 w 349"/>
                <a:gd name="T63" fmla="*/ 378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9" h="395">
                  <a:moveTo>
                    <a:pt x="176" y="367"/>
                  </a:moveTo>
                  <a:lnTo>
                    <a:pt x="132" y="358"/>
                  </a:lnTo>
                  <a:lnTo>
                    <a:pt x="93" y="348"/>
                  </a:lnTo>
                  <a:lnTo>
                    <a:pt x="66" y="341"/>
                  </a:lnTo>
                  <a:lnTo>
                    <a:pt x="52" y="337"/>
                  </a:lnTo>
                  <a:lnTo>
                    <a:pt x="47" y="328"/>
                  </a:lnTo>
                  <a:lnTo>
                    <a:pt x="37" y="308"/>
                  </a:lnTo>
                  <a:lnTo>
                    <a:pt x="27" y="284"/>
                  </a:lnTo>
                  <a:lnTo>
                    <a:pt x="16" y="253"/>
                  </a:lnTo>
                  <a:lnTo>
                    <a:pt x="11" y="233"/>
                  </a:lnTo>
                  <a:lnTo>
                    <a:pt x="5" y="213"/>
                  </a:lnTo>
                  <a:lnTo>
                    <a:pt x="3" y="194"/>
                  </a:lnTo>
                  <a:lnTo>
                    <a:pt x="1" y="178"/>
                  </a:lnTo>
                  <a:lnTo>
                    <a:pt x="0" y="161"/>
                  </a:lnTo>
                  <a:lnTo>
                    <a:pt x="0" y="143"/>
                  </a:lnTo>
                  <a:lnTo>
                    <a:pt x="1" y="125"/>
                  </a:lnTo>
                  <a:lnTo>
                    <a:pt x="4" y="106"/>
                  </a:lnTo>
                  <a:lnTo>
                    <a:pt x="8" y="84"/>
                  </a:lnTo>
                  <a:lnTo>
                    <a:pt x="12" y="68"/>
                  </a:lnTo>
                  <a:lnTo>
                    <a:pt x="16" y="54"/>
                  </a:lnTo>
                  <a:lnTo>
                    <a:pt x="23" y="44"/>
                  </a:lnTo>
                  <a:lnTo>
                    <a:pt x="30" y="36"/>
                  </a:lnTo>
                  <a:lnTo>
                    <a:pt x="40" y="31"/>
                  </a:lnTo>
                  <a:lnTo>
                    <a:pt x="53" y="25"/>
                  </a:lnTo>
                  <a:lnTo>
                    <a:pt x="70" y="18"/>
                  </a:lnTo>
                  <a:lnTo>
                    <a:pt x="86" y="14"/>
                  </a:lnTo>
                  <a:lnTo>
                    <a:pt x="103" y="10"/>
                  </a:lnTo>
                  <a:lnTo>
                    <a:pt x="119" y="6"/>
                  </a:lnTo>
                  <a:lnTo>
                    <a:pt x="136" y="4"/>
                  </a:lnTo>
                  <a:lnTo>
                    <a:pt x="170" y="0"/>
                  </a:lnTo>
                  <a:lnTo>
                    <a:pt x="205" y="0"/>
                  </a:lnTo>
                  <a:lnTo>
                    <a:pt x="220" y="0"/>
                  </a:lnTo>
                  <a:lnTo>
                    <a:pt x="236" y="2"/>
                  </a:lnTo>
                  <a:lnTo>
                    <a:pt x="250" y="4"/>
                  </a:lnTo>
                  <a:lnTo>
                    <a:pt x="264" y="7"/>
                  </a:lnTo>
                  <a:lnTo>
                    <a:pt x="276" y="11"/>
                  </a:lnTo>
                  <a:lnTo>
                    <a:pt x="289" y="15"/>
                  </a:lnTo>
                  <a:lnTo>
                    <a:pt x="298" y="20"/>
                  </a:lnTo>
                  <a:lnTo>
                    <a:pt x="308" y="25"/>
                  </a:lnTo>
                  <a:lnTo>
                    <a:pt x="319" y="35"/>
                  </a:lnTo>
                  <a:lnTo>
                    <a:pt x="328" y="44"/>
                  </a:lnTo>
                  <a:lnTo>
                    <a:pt x="331" y="48"/>
                  </a:lnTo>
                  <a:lnTo>
                    <a:pt x="335" y="55"/>
                  </a:lnTo>
                  <a:lnTo>
                    <a:pt x="337" y="62"/>
                  </a:lnTo>
                  <a:lnTo>
                    <a:pt x="339" y="70"/>
                  </a:lnTo>
                  <a:lnTo>
                    <a:pt x="342" y="91"/>
                  </a:lnTo>
                  <a:lnTo>
                    <a:pt x="345" y="120"/>
                  </a:lnTo>
                  <a:lnTo>
                    <a:pt x="346" y="158"/>
                  </a:lnTo>
                  <a:lnTo>
                    <a:pt x="348" y="208"/>
                  </a:lnTo>
                  <a:lnTo>
                    <a:pt x="349" y="253"/>
                  </a:lnTo>
                  <a:lnTo>
                    <a:pt x="349" y="289"/>
                  </a:lnTo>
                  <a:lnTo>
                    <a:pt x="348" y="317"/>
                  </a:lnTo>
                  <a:lnTo>
                    <a:pt x="346" y="337"/>
                  </a:lnTo>
                  <a:lnTo>
                    <a:pt x="344" y="354"/>
                  </a:lnTo>
                  <a:lnTo>
                    <a:pt x="341" y="365"/>
                  </a:lnTo>
                  <a:lnTo>
                    <a:pt x="335" y="373"/>
                  </a:lnTo>
                  <a:lnTo>
                    <a:pt x="328" y="378"/>
                  </a:lnTo>
                  <a:lnTo>
                    <a:pt x="319" y="385"/>
                  </a:lnTo>
                  <a:lnTo>
                    <a:pt x="309" y="391"/>
                  </a:lnTo>
                  <a:lnTo>
                    <a:pt x="302" y="394"/>
                  </a:lnTo>
                  <a:lnTo>
                    <a:pt x="298" y="395"/>
                  </a:lnTo>
                  <a:lnTo>
                    <a:pt x="286" y="392"/>
                  </a:lnTo>
                  <a:lnTo>
                    <a:pt x="258" y="387"/>
                  </a:lnTo>
                  <a:lnTo>
                    <a:pt x="221" y="378"/>
                  </a:lnTo>
                  <a:lnTo>
                    <a:pt x="176" y="3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04" name="Freeform 100"/>
            <p:cNvSpPr>
              <a:spLocks/>
            </p:cNvSpPr>
            <p:nvPr/>
          </p:nvSpPr>
          <p:spPr bwMode="auto">
            <a:xfrm>
              <a:off x="2506910" y="4851871"/>
              <a:ext cx="31816" cy="45555"/>
            </a:xfrm>
            <a:custGeom>
              <a:avLst/>
              <a:gdLst>
                <a:gd name="T0" fmla="*/ 35 w 264"/>
                <a:gd name="T1" fmla="*/ 334 h 378"/>
                <a:gd name="T2" fmla="*/ 23 w 264"/>
                <a:gd name="T3" fmla="*/ 321 h 378"/>
                <a:gd name="T4" fmla="*/ 13 w 264"/>
                <a:gd name="T5" fmla="*/ 308 h 378"/>
                <a:gd name="T6" fmla="*/ 7 w 264"/>
                <a:gd name="T7" fmla="*/ 297 h 378"/>
                <a:gd name="T8" fmla="*/ 2 w 264"/>
                <a:gd name="T9" fmla="*/ 288 h 378"/>
                <a:gd name="T10" fmla="*/ 1 w 264"/>
                <a:gd name="T11" fmla="*/ 278 h 378"/>
                <a:gd name="T12" fmla="*/ 0 w 264"/>
                <a:gd name="T13" fmla="*/ 267 h 378"/>
                <a:gd name="T14" fmla="*/ 2 w 264"/>
                <a:gd name="T15" fmla="*/ 256 h 378"/>
                <a:gd name="T16" fmla="*/ 5 w 264"/>
                <a:gd name="T17" fmla="*/ 242 h 378"/>
                <a:gd name="T18" fmla="*/ 11 w 264"/>
                <a:gd name="T19" fmla="*/ 220 h 378"/>
                <a:gd name="T20" fmla="*/ 18 w 264"/>
                <a:gd name="T21" fmla="*/ 194 h 378"/>
                <a:gd name="T22" fmla="*/ 26 w 264"/>
                <a:gd name="T23" fmla="*/ 167 h 378"/>
                <a:gd name="T24" fmla="*/ 33 w 264"/>
                <a:gd name="T25" fmla="*/ 141 h 378"/>
                <a:gd name="T26" fmla="*/ 40 w 264"/>
                <a:gd name="T27" fmla="*/ 117 h 378"/>
                <a:gd name="T28" fmla="*/ 51 w 264"/>
                <a:gd name="T29" fmla="*/ 92 h 378"/>
                <a:gd name="T30" fmla="*/ 63 w 264"/>
                <a:gd name="T31" fmla="*/ 69 h 378"/>
                <a:gd name="T32" fmla="*/ 77 w 264"/>
                <a:gd name="T33" fmla="*/ 47 h 378"/>
                <a:gd name="T34" fmla="*/ 92 w 264"/>
                <a:gd name="T35" fmla="*/ 28 h 378"/>
                <a:gd name="T36" fmla="*/ 107 w 264"/>
                <a:gd name="T37" fmla="*/ 13 h 378"/>
                <a:gd name="T38" fmla="*/ 114 w 264"/>
                <a:gd name="T39" fmla="*/ 7 h 378"/>
                <a:gd name="T40" fmla="*/ 121 w 264"/>
                <a:gd name="T41" fmla="*/ 3 h 378"/>
                <a:gd name="T42" fmla="*/ 126 w 264"/>
                <a:gd name="T43" fmla="*/ 0 h 378"/>
                <a:gd name="T44" fmla="*/ 132 w 264"/>
                <a:gd name="T45" fmla="*/ 0 h 378"/>
                <a:gd name="T46" fmla="*/ 137 w 264"/>
                <a:gd name="T47" fmla="*/ 2 h 378"/>
                <a:gd name="T48" fmla="*/ 144 w 264"/>
                <a:gd name="T49" fmla="*/ 6 h 378"/>
                <a:gd name="T50" fmla="*/ 152 w 264"/>
                <a:gd name="T51" fmla="*/ 14 h 378"/>
                <a:gd name="T52" fmla="*/ 162 w 264"/>
                <a:gd name="T53" fmla="*/ 25 h 378"/>
                <a:gd name="T54" fmla="*/ 181 w 264"/>
                <a:gd name="T55" fmla="*/ 51 h 378"/>
                <a:gd name="T56" fmla="*/ 202 w 264"/>
                <a:gd name="T57" fmla="*/ 84 h 378"/>
                <a:gd name="T58" fmla="*/ 221 w 264"/>
                <a:gd name="T59" fmla="*/ 119 h 378"/>
                <a:gd name="T60" fmla="*/ 239 w 264"/>
                <a:gd name="T61" fmla="*/ 154 h 378"/>
                <a:gd name="T62" fmla="*/ 246 w 264"/>
                <a:gd name="T63" fmla="*/ 171 h 378"/>
                <a:gd name="T64" fmla="*/ 251 w 264"/>
                <a:gd name="T65" fmla="*/ 187 h 378"/>
                <a:gd name="T66" fmla="*/ 255 w 264"/>
                <a:gd name="T67" fmla="*/ 201 h 378"/>
                <a:gd name="T68" fmla="*/ 258 w 264"/>
                <a:gd name="T69" fmla="*/ 213 h 378"/>
                <a:gd name="T70" fmla="*/ 262 w 264"/>
                <a:gd name="T71" fmla="*/ 248 h 378"/>
                <a:gd name="T72" fmla="*/ 264 w 264"/>
                <a:gd name="T73" fmla="*/ 274 h 378"/>
                <a:gd name="T74" fmla="*/ 264 w 264"/>
                <a:gd name="T75" fmla="*/ 286 h 378"/>
                <a:gd name="T76" fmla="*/ 261 w 264"/>
                <a:gd name="T77" fmla="*/ 296 h 378"/>
                <a:gd name="T78" fmla="*/ 258 w 264"/>
                <a:gd name="T79" fmla="*/ 306 h 378"/>
                <a:gd name="T80" fmla="*/ 254 w 264"/>
                <a:gd name="T81" fmla="*/ 314 h 378"/>
                <a:gd name="T82" fmla="*/ 250 w 264"/>
                <a:gd name="T83" fmla="*/ 322 h 378"/>
                <a:gd name="T84" fmla="*/ 243 w 264"/>
                <a:gd name="T85" fmla="*/ 329 h 378"/>
                <a:gd name="T86" fmla="*/ 236 w 264"/>
                <a:gd name="T87" fmla="*/ 334 h 378"/>
                <a:gd name="T88" fmla="*/ 226 w 264"/>
                <a:gd name="T89" fmla="*/ 340 h 378"/>
                <a:gd name="T90" fmla="*/ 217 w 264"/>
                <a:gd name="T91" fmla="*/ 345 h 378"/>
                <a:gd name="T92" fmla="*/ 204 w 264"/>
                <a:gd name="T93" fmla="*/ 351 h 378"/>
                <a:gd name="T94" fmla="*/ 192 w 264"/>
                <a:gd name="T95" fmla="*/ 355 h 378"/>
                <a:gd name="T96" fmla="*/ 177 w 264"/>
                <a:gd name="T97" fmla="*/ 361 h 378"/>
                <a:gd name="T98" fmla="*/ 145 w 264"/>
                <a:gd name="T99" fmla="*/ 369 h 378"/>
                <a:gd name="T100" fmla="*/ 121 w 264"/>
                <a:gd name="T101" fmla="*/ 376 h 378"/>
                <a:gd name="T102" fmla="*/ 111 w 264"/>
                <a:gd name="T103" fmla="*/ 378 h 378"/>
                <a:gd name="T104" fmla="*/ 101 w 264"/>
                <a:gd name="T105" fmla="*/ 378 h 378"/>
                <a:gd name="T106" fmla="*/ 94 w 264"/>
                <a:gd name="T107" fmla="*/ 378 h 378"/>
                <a:gd name="T108" fmla="*/ 88 w 264"/>
                <a:gd name="T109" fmla="*/ 378 h 378"/>
                <a:gd name="T110" fmla="*/ 81 w 264"/>
                <a:gd name="T111" fmla="*/ 377 h 378"/>
                <a:gd name="T112" fmla="*/ 75 w 264"/>
                <a:gd name="T113" fmla="*/ 374 h 378"/>
                <a:gd name="T114" fmla="*/ 70 w 264"/>
                <a:gd name="T115" fmla="*/ 370 h 378"/>
                <a:gd name="T116" fmla="*/ 63 w 264"/>
                <a:gd name="T117" fmla="*/ 365 h 378"/>
                <a:gd name="T118" fmla="*/ 51 w 264"/>
                <a:gd name="T119" fmla="*/ 352 h 378"/>
                <a:gd name="T120" fmla="*/ 35 w 264"/>
                <a:gd name="T121" fmla="*/ 334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4" h="378">
                  <a:moveTo>
                    <a:pt x="35" y="334"/>
                  </a:moveTo>
                  <a:lnTo>
                    <a:pt x="23" y="321"/>
                  </a:lnTo>
                  <a:lnTo>
                    <a:pt x="13" y="308"/>
                  </a:lnTo>
                  <a:lnTo>
                    <a:pt x="7" y="297"/>
                  </a:lnTo>
                  <a:lnTo>
                    <a:pt x="2" y="288"/>
                  </a:lnTo>
                  <a:lnTo>
                    <a:pt x="1" y="278"/>
                  </a:lnTo>
                  <a:lnTo>
                    <a:pt x="0" y="267"/>
                  </a:lnTo>
                  <a:lnTo>
                    <a:pt x="2" y="256"/>
                  </a:lnTo>
                  <a:lnTo>
                    <a:pt x="5" y="242"/>
                  </a:lnTo>
                  <a:lnTo>
                    <a:pt x="11" y="220"/>
                  </a:lnTo>
                  <a:lnTo>
                    <a:pt x="18" y="194"/>
                  </a:lnTo>
                  <a:lnTo>
                    <a:pt x="26" y="167"/>
                  </a:lnTo>
                  <a:lnTo>
                    <a:pt x="33" y="141"/>
                  </a:lnTo>
                  <a:lnTo>
                    <a:pt x="40" y="117"/>
                  </a:lnTo>
                  <a:lnTo>
                    <a:pt x="51" y="92"/>
                  </a:lnTo>
                  <a:lnTo>
                    <a:pt x="63" y="69"/>
                  </a:lnTo>
                  <a:lnTo>
                    <a:pt x="77" y="47"/>
                  </a:lnTo>
                  <a:lnTo>
                    <a:pt x="92" y="28"/>
                  </a:lnTo>
                  <a:lnTo>
                    <a:pt x="107" y="13"/>
                  </a:lnTo>
                  <a:lnTo>
                    <a:pt x="114" y="7"/>
                  </a:lnTo>
                  <a:lnTo>
                    <a:pt x="121" y="3"/>
                  </a:lnTo>
                  <a:lnTo>
                    <a:pt x="126" y="0"/>
                  </a:lnTo>
                  <a:lnTo>
                    <a:pt x="132" y="0"/>
                  </a:lnTo>
                  <a:lnTo>
                    <a:pt x="137" y="2"/>
                  </a:lnTo>
                  <a:lnTo>
                    <a:pt x="144" y="6"/>
                  </a:lnTo>
                  <a:lnTo>
                    <a:pt x="152" y="14"/>
                  </a:lnTo>
                  <a:lnTo>
                    <a:pt x="162" y="25"/>
                  </a:lnTo>
                  <a:lnTo>
                    <a:pt x="181" y="51"/>
                  </a:lnTo>
                  <a:lnTo>
                    <a:pt x="202" y="84"/>
                  </a:lnTo>
                  <a:lnTo>
                    <a:pt x="221" y="119"/>
                  </a:lnTo>
                  <a:lnTo>
                    <a:pt x="239" y="154"/>
                  </a:lnTo>
                  <a:lnTo>
                    <a:pt x="246" y="171"/>
                  </a:lnTo>
                  <a:lnTo>
                    <a:pt x="251" y="187"/>
                  </a:lnTo>
                  <a:lnTo>
                    <a:pt x="255" y="201"/>
                  </a:lnTo>
                  <a:lnTo>
                    <a:pt x="258" y="213"/>
                  </a:lnTo>
                  <a:lnTo>
                    <a:pt x="262" y="248"/>
                  </a:lnTo>
                  <a:lnTo>
                    <a:pt x="264" y="274"/>
                  </a:lnTo>
                  <a:lnTo>
                    <a:pt x="264" y="286"/>
                  </a:lnTo>
                  <a:lnTo>
                    <a:pt x="261" y="296"/>
                  </a:lnTo>
                  <a:lnTo>
                    <a:pt x="258" y="306"/>
                  </a:lnTo>
                  <a:lnTo>
                    <a:pt x="254" y="314"/>
                  </a:lnTo>
                  <a:lnTo>
                    <a:pt x="250" y="322"/>
                  </a:lnTo>
                  <a:lnTo>
                    <a:pt x="243" y="329"/>
                  </a:lnTo>
                  <a:lnTo>
                    <a:pt x="236" y="334"/>
                  </a:lnTo>
                  <a:lnTo>
                    <a:pt x="226" y="340"/>
                  </a:lnTo>
                  <a:lnTo>
                    <a:pt x="217" y="345"/>
                  </a:lnTo>
                  <a:lnTo>
                    <a:pt x="204" y="351"/>
                  </a:lnTo>
                  <a:lnTo>
                    <a:pt x="192" y="355"/>
                  </a:lnTo>
                  <a:lnTo>
                    <a:pt x="177" y="361"/>
                  </a:lnTo>
                  <a:lnTo>
                    <a:pt x="145" y="369"/>
                  </a:lnTo>
                  <a:lnTo>
                    <a:pt x="121" y="376"/>
                  </a:lnTo>
                  <a:lnTo>
                    <a:pt x="111" y="378"/>
                  </a:lnTo>
                  <a:lnTo>
                    <a:pt x="101" y="378"/>
                  </a:lnTo>
                  <a:lnTo>
                    <a:pt x="94" y="378"/>
                  </a:lnTo>
                  <a:lnTo>
                    <a:pt x="88" y="378"/>
                  </a:lnTo>
                  <a:lnTo>
                    <a:pt x="81" y="377"/>
                  </a:lnTo>
                  <a:lnTo>
                    <a:pt x="75" y="374"/>
                  </a:lnTo>
                  <a:lnTo>
                    <a:pt x="70" y="370"/>
                  </a:lnTo>
                  <a:lnTo>
                    <a:pt x="63" y="365"/>
                  </a:lnTo>
                  <a:lnTo>
                    <a:pt x="51" y="352"/>
                  </a:lnTo>
                  <a:lnTo>
                    <a:pt x="35" y="3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05" name="Freeform 101"/>
            <p:cNvSpPr>
              <a:spLocks/>
            </p:cNvSpPr>
            <p:nvPr/>
          </p:nvSpPr>
          <p:spPr bwMode="auto">
            <a:xfrm>
              <a:off x="2912925" y="5654501"/>
              <a:ext cx="261397" cy="378176"/>
            </a:xfrm>
            <a:custGeom>
              <a:avLst/>
              <a:gdLst>
                <a:gd name="T0" fmla="*/ 0 w 2170"/>
                <a:gd name="T1" fmla="*/ 3004 h 3139"/>
                <a:gd name="T2" fmla="*/ 82 w 2170"/>
                <a:gd name="T3" fmla="*/ 2897 h 3139"/>
                <a:gd name="T4" fmla="*/ 103 w 2170"/>
                <a:gd name="T5" fmla="*/ 2837 h 3139"/>
                <a:gd name="T6" fmla="*/ 12 w 2170"/>
                <a:gd name="T7" fmla="*/ 2773 h 3139"/>
                <a:gd name="T8" fmla="*/ 60 w 2170"/>
                <a:gd name="T9" fmla="*/ 2685 h 3139"/>
                <a:gd name="T10" fmla="*/ 47 w 2170"/>
                <a:gd name="T11" fmla="*/ 2586 h 3139"/>
                <a:gd name="T12" fmla="*/ 107 w 2170"/>
                <a:gd name="T13" fmla="*/ 2557 h 3139"/>
                <a:gd name="T14" fmla="*/ 202 w 2170"/>
                <a:gd name="T15" fmla="*/ 2535 h 3139"/>
                <a:gd name="T16" fmla="*/ 341 w 2170"/>
                <a:gd name="T17" fmla="*/ 2472 h 3139"/>
                <a:gd name="T18" fmla="*/ 438 w 2170"/>
                <a:gd name="T19" fmla="*/ 2409 h 3139"/>
                <a:gd name="T20" fmla="*/ 566 w 2170"/>
                <a:gd name="T21" fmla="*/ 2258 h 3139"/>
                <a:gd name="T22" fmla="*/ 621 w 2170"/>
                <a:gd name="T23" fmla="*/ 2149 h 3139"/>
                <a:gd name="T24" fmla="*/ 803 w 2170"/>
                <a:gd name="T25" fmla="*/ 2031 h 3139"/>
                <a:gd name="T26" fmla="*/ 921 w 2170"/>
                <a:gd name="T27" fmla="*/ 1860 h 3139"/>
                <a:gd name="T28" fmla="*/ 896 w 2170"/>
                <a:gd name="T29" fmla="*/ 1748 h 3139"/>
                <a:gd name="T30" fmla="*/ 815 w 2170"/>
                <a:gd name="T31" fmla="*/ 1679 h 3139"/>
                <a:gd name="T32" fmla="*/ 826 w 2170"/>
                <a:gd name="T33" fmla="*/ 1592 h 3139"/>
                <a:gd name="T34" fmla="*/ 1056 w 2170"/>
                <a:gd name="T35" fmla="*/ 1283 h 3139"/>
                <a:gd name="T36" fmla="*/ 1160 w 2170"/>
                <a:gd name="T37" fmla="*/ 1216 h 3139"/>
                <a:gd name="T38" fmla="*/ 1184 w 2170"/>
                <a:gd name="T39" fmla="*/ 1122 h 3139"/>
                <a:gd name="T40" fmla="*/ 1111 w 2170"/>
                <a:gd name="T41" fmla="*/ 1018 h 3139"/>
                <a:gd name="T42" fmla="*/ 969 w 2170"/>
                <a:gd name="T43" fmla="*/ 956 h 3139"/>
                <a:gd name="T44" fmla="*/ 856 w 2170"/>
                <a:gd name="T45" fmla="*/ 806 h 3139"/>
                <a:gd name="T46" fmla="*/ 756 w 2170"/>
                <a:gd name="T47" fmla="*/ 591 h 3139"/>
                <a:gd name="T48" fmla="*/ 844 w 2170"/>
                <a:gd name="T49" fmla="*/ 553 h 3139"/>
                <a:gd name="T50" fmla="*/ 1019 w 2170"/>
                <a:gd name="T51" fmla="*/ 483 h 3139"/>
                <a:gd name="T52" fmla="*/ 1028 w 2170"/>
                <a:gd name="T53" fmla="*/ 322 h 3139"/>
                <a:gd name="T54" fmla="*/ 961 w 2170"/>
                <a:gd name="T55" fmla="*/ 263 h 3139"/>
                <a:gd name="T56" fmla="*/ 895 w 2170"/>
                <a:gd name="T57" fmla="*/ 195 h 3139"/>
                <a:gd name="T58" fmla="*/ 888 w 2170"/>
                <a:gd name="T59" fmla="*/ 33 h 3139"/>
                <a:gd name="T60" fmla="*/ 1017 w 2170"/>
                <a:gd name="T61" fmla="*/ 0 h 3139"/>
                <a:gd name="T62" fmla="*/ 1241 w 2170"/>
                <a:gd name="T63" fmla="*/ 202 h 3139"/>
                <a:gd name="T64" fmla="*/ 1526 w 2170"/>
                <a:gd name="T65" fmla="*/ 400 h 3139"/>
                <a:gd name="T66" fmla="*/ 1537 w 2170"/>
                <a:gd name="T67" fmla="*/ 483 h 3139"/>
                <a:gd name="T68" fmla="*/ 1691 w 2170"/>
                <a:gd name="T69" fmla="*/ 501 h 3139"/>
                <a:gd name="T70" fmla="*/ 1802 w 2170"/>
                <a:gd name="T71" fmla="*/ 604 h 3139"/>
                <a:gd name="T72" fmla="*/ 1900 w 2170"/>
                <a:gd name="T73" fmla="*/ 567 h 3139"/>
                <a:gd name="T74" fmla="*/ 1969 w 2170"/>
                <a:gd name="T75" fmla="*/ 725 h 3139"/>
                <a:gd name="T76" fmla="*/ 1996 w 2170"/>
                <a:gd name="T77" fmla="*/ 897 h 3139"/>
                <a:gd name="T78" fmla="*/ 2049 w 2170"/>
                <a:gd name="T79" fmla="*/ 980 h 3139"/>
                <a:gd name="T80" fmla="*/ 2003 w 2170"/>
                <a:gd name="T81" fmla="*/ 1280 h 3139"/>
                <a:gd name="T82" fmla="*/ 1958 w 2170"/>
                <a:gd name="T83" fmla="*/ 1438 h 3139"/>
                <a:gd name="T84" fmla="*/ 2020 w 2170"/>
                <a:gd name="T85" fmla="*/ 1475 h 3139"/>
                <a:gd name="T86" fmla="*/ 2108 w 2170"/>
                <a:gd name="T87" fmla="*/ 1720 h 3139"/>
                <a:gd name="T88" fmla="*/ 2090 w 2170"/>
                <a:gd name="T89" fmla="*/ 2093 h 3139"/>
                <a:gd name="T90" fmla="*/ 2131 w 2170"/>
                <a:gd name="T91" fmla="*/ 2225 h 3139"/>
                <a:gd name="T92" fmla="*/ 2137 w 2170"/>
                <a:gd name="T93" fmla="*/ 2277 h 3139"/>
                <a:gd name="T94" fmla="*/ 2035 w 2170"/>
                <a:gd name="T95" fmla="*/ 2348 h 3139"/>
                <a:gd name="T96" fmla="*/ 1961 w 2170"/>
                <a:gd name="T97" fmla="*/ 2472 h 3139"/>
                <a:gd name="T98" fmla="*/ 1749 w 2170"/>
                <a:gd name="T99" fmla="*/ 2498 h 3139"/>
                <a:gd name="T100" fmla="*/ 1602 w 2170"/>
                <a:gd name="T101" fmla="*/ 2480 h 3139"/>
                <a:gd name="T102" fmla="*/ 1512 w 2170"/>
                <a:gd name="T103" fmla="*/ 2574 h 3139"/>
                <a:gd name="T104" fmla="*/ 1372 w 2170"/>
                <a:gd name="T105" fmla="*/ 2551 h 3139"/>
                <a:gd name="T106" fmla="*/ 1224 w 2170"/>
                <a:gd name="T107" fmla="*/ 2549 h 3139"/>
                <a:gd name="T108" fmla="*/ 1081 w 2170"/>
                <a:gd name="T109" fmla="*/ 2713 h 3139"/>
                <a:gd name="T110" fmla="*/ 895 w 2170"/>
                <a:gd name="T111" fmla="*/ 2918 h 3139"/>
                <a:gd name="T112" fmla="*/ 157 w 2170"/>
                <a:gd name="T113" fmla="*/ 3138 h 3139"/>
                <a:gd name="T114" fmla="*/ 52 w 2170"/>
                <a:gd name="T115" fmla="*/ 3095 h 3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70" h="3139">
                  <a:moveTo>
                    <a:pt x="52" y="3095"/>
                  </a:moveTo>
                  <a:lnTo>
                    <a:pt x="36" y="3083"/>
                  </a:lnTo>
                  <a:lnTo>
                    <a:pt x="23" y="3070"/>
                  </a:lnTo>
                  <a:lnTo>
                    <a:pt x="14" y="3061"/>
                  </a:lnTo>
                  <a:lnTo>
                    <a:pt x="7" y="3051"/>
                  </a:lnTo>
                  <a:lnTo>
                    <a:pt x="3" y="3040"/>
                  </a:lnTo>
                  <a:lnTo>
                    <a:pt x="0" y="3030"/>
                  </a:lnTo>
                  <a:lnTo>
                    <a:pt x="0" y="3018"/>
                  </a:lnTo>
                  <a:lnTo>
                    <a:pt x="0" y="3004"/>
                  </a:lnTo>
                  <a:lnTo>
                    <a:pt x="1" y="2991"/>
                  </a:lnTo>
                  <a:lnTo>
                    <a:pt x="4" y="2978"/>
                  </a:lnTo>
                  <a:lnTo>
                    <a:pt x="8" y="2969"/>
                  </a:lnTo>
                  <a:lnTo>
                    <a:pt x="14" y="2958"/>
                  </a:lnTo>
                  <a:lnTo>
                    <a:pt x="22" y="2948"/>
                  </a:lnTo>
                  <a:lnTo>
                    <a:pt x="31" y="2938"/>
                  </a:lnTo>
                  <a:lnTo>
                    <a:pt x="44" y="2927"/>
                  </a:lnTo>
                  <a:lnTo>
                    <a:pt x="60" y="2915"/>
                  </a:lnTo>
                  <a:lnTo>
                    <a:pt x="82" y="2897"/>
                  </a:lnTo>
                  <a:lnTo>
                    <a:pt x="100" y="2881"/>
                  </a:lnTo>
                  <a:lnTo>
                    <a:pt x="107" y="2872"/>
                  </a:lnTo>
                  <a:lnTo>
                    <a:pt x="113" y="2865"/>
                  </a:lnTo>
                  <a:lnTo>
                    <a:pt x="117" y="2860"/>
                  </a:lnTo>
                  <a:lnTo>
                    <a:pt x="117" y="2854"/>
                  </a:lnTo>
                  <a:lnTo>
                    <a:pt x="117" y="2852"/>
                  </a:lnTo>
                  <a:lnTo>
                    <a:pt x="114" y="2846"/>
                  </a:lnTo>
                  <a:lnTo>
                    <a:pt x="108" y="2842"/>
                  </a:lnTo>
                  <a:lnTo>
                    <a:pt x="103" y="2837"/>
                  </a:lnTo>
                  <a:lnTo>
                    <a:pt x="85" y="2826"/>
                  </a:lnTo>
                  <a:lnTo>
                    <a:pt x="64" y="2815"/>
                  </a:lnTo>
                  <a:lnTo>
                    <a:pt x="44" y="2805"/>
                  </a:lnTo>
                  <a:lnTo>
                    <a:pt x="29" y="2797"/>
                  </a:lnTo>
                  <a:lnTo>
                    <a:pt x="22" y="2793"/>
                  </a:lnTo>
                  <a:lnTo>
                    <a:pt x="18" y="2788"/>
                  </a:lnTo>
                  <a:lnTo>
                    <a:pt x="15" y="2783"/>
                  </a:lnTo>
                  <a:lnTo>
                    <a:pt x="12" y="2779"/>
                  </a:lnTo>
                  <a:lnTo>
                    <a:pt x="12" y="2773"/>
                  </a:lnTo>
                  <a:lnTo>
                    <a:pt x="12" y="2768"/>
                  </a:lnTo>
                  <a:lnTo>
                    <a:pt x="14" y="2762"/>
                  </a:lnTo>
                  <a:lnTo>
                    <a:pt x="16" y="2757"/>
                  </a:lnTo>
                  <a:lnTo>
                    <a:pt x="26" y="2742"/>
                  </a:lnTo>
                  <a:lnTo>
                    <a:pt x="38" y="2724"/>
                  </a:lnTo>
                  <a:lnTo>
                    <a:pt x="47" y="2713"/>
                  </a:lnTo>
                  <a:lnTo>
                    <a:pt x="53" y="2703"/>
                  </a:lnTo>
                  <a:lnTo>
                    <a:pt x="58" y="2694"/>
                  </a:lnTo>
                  <a:lnTo>
                    <a:pt x="60" y="2685"/>
                  </a:lnTo>
                  <a:lnTo>
                    <a:pt x="62" y="2676"/>
                  </a:lnTo>
                  <a:lnTo>
                    <a:pt x="60" y="2665"/>
                  </a:lnTo>
                  <a:lnTo>
                    <a:pt x="58" y="2652"/>
                  </a:lnTo>
                  <a:lnTo>
                    <a:pt x="53" y="2637"/>
                  </a:lnTo>
                  <a:lnTo>
                    <a:pt x="49" y="2622"/>
                  </a:lnTo>
                  <a:lnTo>
                    <a:pt x="45" y="2611"/>
                  </a:lnTo>
                  <a:lnTo>
                    <a:pt x="44" y="2601"/>
                  </a:lnTo>
                  <a:lnTo>
                    <a:pt x="45" y="2593"/>
                  </a:lnTo>
                  <a:lnTo>
                    <a:pt x="47" y="2586"/>
                  </a:lnTo>
                  <a:lnTo>
                    <a:pt x="49" y="2581"/>
                  </a:lnTo>
                  <a:lnTo>
                    <a:pt x="55" y="2575"/>
                  </a:lnTo>
                  <a:lnTo>
                    <a:pt x="62" y="2570"/>
                  </a:lnTo>
                  <a:lnTo>
                    <a:pt x="67" y="2566"/>
                  </a:lnTo>
                  <a:lnTo>
                    <a:pt x="74" y="2563"/>
                  </a:lnTo>
                  <a:lnTo>
                    <a:pt x="81" y="2560"/>
                  </a:lnTo>
                  <a:lnTo>
                    <a:pt x="89" y="2559"/>
                  </a:lnTo>
                  <a:lnTo>
                    <a:pt x="97" y="2557"/>
                  </a:lnTo>
                  <a:lnTo>
                    <a:pt x="107" y="2557"/>
                  </a:lnTo>
                  <a:lnTo>
                    <a:pt x="115" y="2557"/>
                  </a:lnTo>
                  <a:lnTo>
                    <a:pt x="124" y="2559"/>
                  </a:lnTo>
                  <a:lnTo>
                    <a:pt x="135" y="2560"/>
                  </a:lnTo>
                  <a:lnTo>
                    <a:pt x="146" y="2560"/>
                  </a:lnTo>
                  <a:lnTo>
                    <a:pt x="155" y="2559"/>
                  </a:lnTo>
                  <a:lnTo>
                    <a:pt x="166" y="2556"/>
                  </a:lnTo>
                  <a:lnTo>
                    <a:pt x="177" y="2552"/>
                  </a:lnTo>
                  <a:lnTo>
                    <a:pt x="190" y="2545"/>
                  </a:lnTo>
                  <a:lnTo>
                    <a:pt x="202" y="2535"/>
                  </a:lnTo>
                  <a:lnTo>
                    <a:pt x="217" y="2524"/>
                  </a:lnTo>
                  <a:lnTo>
                    <a:pt x="231" y="2515"/>
                  </a:lnTo>
                  <a:lnTo>
                    <a:pt x="245" y="2505"/>
                  </a:lnTo>
                  <a:lnTo>
                    <a:pt x="260" y="2497"/>
                  </a:lnTo>
                  <a:lnTo>
                    <a:pt x="273" y="2490"/>
                  </a:lnTo>
                  <a:lnTo>
                    <a:pt x="290" y="2485"/>
                  </a:lnTo>
                  <a:lnTo>
                    <a:pt x="305" y="2479"/>
                  </a:lnTo>
                  <a:lnTo>
                    <a:pt x="323" y="2476"/>
                  </a:lnTo>
                  <a:lnTo>
                    <a:pt x="341" y="2472"/>
                  </a:lnTo>
                  <a:lnTo>
                    <a:pt x="363" y="2469"/>
                  </a:lnTo>
                  <a:lnTo>
                    <a:pt x="379" y="2467"/>
                  </a:lnTo>
                  <a:lnTo>
                    <a:pt x="393" y="2463"/>
                  </a:lnTo>
                  <a:lnTo>
                    <a:pt x="404" y="2458"/>
                  </a:lnTo>
                  <a:lnTo>
                    <a:pt x="412" y="2452"/>
                  </a:lnTo>
                  <a:lnTo>
                    <a:pt x="419" y="2443"/>
                  </a:lnTo>
                  <a:lnTo>
                    <a:pt x="426" y="2432"/>
                  </a:lnTo>
                  <a:lnTo>
                    <a:pt x="433" y="2420"/>
                  </a:lnTo>
                  <a:lnTo>
                    <a:pt x="438" y="2409"/>
                  </a:lnTo>
                  <a:lnTo>
                    <a:pt x="447" y="2398"/>
                  </a:lnTo>
                  <a:lnTo>
                    <a:pt x="455" y="2384"/>
                  </a:lnTo>
                  <a:lnTo>
                    <a:pt x="466" y="2370"/>
                  </a:lnTo>
                  <a:lnTo>
                    <a:pt x="491" y="2342"/>
                  </a:lnTo>
                  <a:lnTo>
                    <a:pt x="517" y="2314"/>
                  </a:lnTo>
                  <a:lnTo>
                    <a:pt x="532" y="2299"/>
                  </a:lnTo>
                  <a:lnTo>
                    <a:pt x="546" y="2285"/>
                  </a:lnTo>
                  <a:lnTo>
                    <a:pt x="557" y="2271"/>
                  </a:lnTo>
                  <a:lnTo>
                    <a:pt x="566" y="2258"/>
                  </a:lnTo>
                  <a:lnTo>
                    <a:pt x="575" y="2244"/>
                  </a:lnTo>
                  <a:lnTo>
                    <a:pt x="581" y="2232"/>
                  </a:lnTo>
                  <a:lnTo>
                    <a:pt x="586" y="2218"/>
                  </a:lnTo>
                  <a:lnTo>
                    <a:pt x="588" y="2205"/>
                  </a:lnTo>
                  <a:lnTo>
                    <a:pt x="591" y="2190"/>
                  </a:lnTo>
                  <a:lnTo>
                    <a:pt x="595" y="2178"/>
                  </a:lnTo>
                  <a:lnTo>
                    <a:pt x="602" y="2167"/>
                  </a:lnTo>
                  <a:lnTo>
                    <a:pt x="610" y="2157"/>
                  </a:lnTo>
                  <a:lnTo>
                    <a:pt x="621" y="2149"/>
                  </a:lnTo>
                  <a:lnTo>
                    <a:pt x="636" y="2139"/>
                  </a:lnTo>
                  <a:lnTo>
                    <a:pt x="657" y="2130"/>
                  </a:lnTo>
                  <a:lnTo>
                    <a:pt x="683" y="2117"/>
                  </a:lnTo>
                  <a:lnTo>
                    <a:pt x="707" y="2106"/>
                  </a:lnTo>
                  <a:lnTo>
                    <a:pt x="729" y="2094"/>
                  </a:lnTo>
                  <a:lnTo>
                    <a:pt x="748" y="2082"/>
                  </a:lnTo>
                  <a:lnTo>
                    <a:pt x="766" y="2067"/>
                  </a:lnTo>
                  <a:lnTo>
                    <a:pt x="784" y="2050"/>
                  </a:lnTo>
                  <a:lnTo>
                    <a:pt x="803" y="2031"/>
                  </a:lnTo>
                  <a:lnTo>
                    <a:pt x="823" y="2007"/>
                  </a:lnTo>
                  <a:lnTo>
                    <a:pt x="847" y="1979"/>
                  </a:lnTo>
                  <a:lnTo>
                    <a:pt x="872" y="1947"/>
                  </a:lnTo>
                  <a:lnTo>
                    <a:pt x="889" y="1922"/>
                  </a:lnTo>
                  <a:lnTo>
                    <a:pt x="903" y="1902"/>
                  </a:lnTo>
                  <a:lnTo>
                    <a:pt x="913" y="1884"/>
                  </a:lnTo>
                  <a:lnTo>
                    <a:pt x="917" y="1875"/>
                  </a:lnTo>
                  <a:lnTo>
                    <a:pt x="918" y="1869"/>
                  </a:lnTo>
                  <a:lnTo>
                    <a:pt x="921" y="1860"/>
                  </a:lnTo>
                  <a:lnTo>
                    <a:pt x="922" y="1852"/>
                  </a:lnTo>
                  <a:lnTo>
                    <a:pt x="922" y="1836"/>
                  </a:lnTo>
                  <a:lnTo>
                    <a:pt x="921" y="1816"/>
                  </a:lnTo>
                  <a:lnTo>
                    <a:pt x="920" y="1797"/>
                  </a:lnTo>
                  <a:lnTo>
                    <a:pt x="918" y="1783"/>
                  </a:lnTo>
                  <a:lnTo>
                    <a:pt x="914" y="1771"/>
                  </a:lnTo>
                  <a:lnTo>
                    <a:pt x="910" y="1761"/>
                  </a:lnTo>
                  <a:lnTo>
                    <a:pt x="905" y="1753"/>
                  </a:lnTo>
                  <a:lnTo>
                    <a:pt x="896" y="1748"/>
                  </a:lnTo>
                  <a:lnTo>
                    <a:pt x="887" y="1741"/>
                  </a:lnTo>
                  <a:lnTo>
                    <a:pt x="874" y="1734"/>
                  </a:lnTo>
                  <a:lnTo>
                    <a:pt x="862" y="1728"/>
                  </a:lnTo>
                  <a:lnTo>
                    <a:pt x="852" y="1723"/>
                  </a:lnTo>
                  <a:lnTo>
                    <a:pt x="843" y="1715"/>
                  </a:lnTo>
                  <a:lnTo>
                    <a:pt x="834" y="1708"/>
                  </a:lnTo>
                  <a:lnTo>
                    <a:pt x="828" y="1698"/>
                  </a:lnTo>
                  <a:lnTo>
                    <a:pt x="821" y="1690"/>
                  </a:lnTo>
                  <a:lnTo>
                    <a:pt x="815" y="1679"/>
                  </a:lnTo>
                  <a:lnTo>
                    <a:pt x="812" y="1669"/>
                  </a:lnTo>
                  <a:lnTo>
                    <a:pt x="810" y="1660"/>
                  </a:lnTo>
                  <a:lnTo>
                    <a:pt x="808" y="1649"/>
                  </a:lnTo>
                  <a:lnTo>
                    <a:pt x="807" y="1639"/>
                  </a:lnTo>
                  <a:lnTo>
                    <a:pt x="808" y="1629"/>
                  </a:lnTo>
                  <a:lnTo>
                    <a:pt x="811" y="1618"/>
                  </a:lnTo>
                  <a:lnTo>
                    <a:pt x="814" y="1610"/>
                  </a:lnTo>
                  <a:lnTo>
                    <a:pt x="819" y="1600"/>
                  </a:lnTo>
                  <a:lnTo>
                    <a:pt x="826" y="1592"/>
                  </a:lnTo>
                  <a:lnTo>
                    <a:pt x="840" y="1574"/>
                  </a:lnTo>
                  <a:lnTo>
                    <a:pt x="861" y="1548"/>
                  </a:lnTo>
                  <a:lnTo>
                    <a:pt x="884" y="1515"/>
                  </a:lnTo>
                  <a:lnTo>
                    <a:pt x="906" y="1482"/>
                  </a:lnTo>
                  <a:lnTo>
                    <a:pt x="938" y="1433"/>
                  </a:lnTo>
                  <a:lnTo>
                    <a:pt x="969" y="1389"/>
                  </a:lnTo>
                  <a:lnTo>
                    <a:pt x="999" y="1348"/>
                  </a:lnTo>
                  <a:lnTo>
                    <a:pt x="1028" y="1312"/>
                  </a:lnTo>
                  <a:lnTo>
                    <a:pt x="1056" y="1283"/>
                  </a:lnTo>
                  <a:lnTo>
                    <a:pt x="1079" y="1260"/>
                  </a:lnTo>
                  <a:lnTo>
                    <a:pt x="1090" y="1251"/>
                  </a:lnTo>
                  <a:lnTo>
                    <a:pt x="1100" y="1244"/>
                  </a:lnTo>
                  <a:lnTo>
                    <a:pt x="1108" y="1239"/>
                  </a:lnTo>
                  <a:lnTo>
                    <a:pt x="1115" y="1236"/>
                  </a:lnTo>
                  <a:lnTo>
                    <a:pt x="1134" y="1231"/>
                  </a:lnTo>
                  <a:lnTo>
                    <a:pt x="1149" y="1224"/>
                  </a:lnTo>
                  <a:lnTo>
                    <a:pt x="1155" y="1220"/>
                  </a:lnTo>
                  <a:lnTo>
                    <a:pt x="1160" y="1216"/>
                  </a:lnTo>
                  <a:lnTo>
                    <a:pt x="1166" y="1210"/>
                  </a:lnTo>
                  <a:lnTo>
                    <a:pt x="1170" y="1206"/>
                  </a:lnTo>
                  <a:lnTo>
                    <a:pt x="1174" y="1199"/>
                  </a:lnTo>
                  <a:lnTo>
                    <a:pt x="1177" y="1194"/>
                  </a:lnTo>
                  <a:lnTo>
                    <a:pt x="1178" y="1187"/>
                  </a:lnTo>
                  <a:lnTo>
                    <a:pt x="1181" y="1178"/>
                  </a:lnTo>
                  <a:lnTo>
                    <a:pt x="1182" y="1161"/>
                  </a:lnTo>
                  <a:lnTo>
                    <a:pt x="1184" y="1139"/>
                  </a:lnTo>
                  <a:lnTo>
                    <a:pt x="1184" y="1122"/>
                  </a:lnTo>
                  <a:lnTo>
                    <a:pt x="1182" y="1107"/>
                  </a:lnTo>
                  <a:lnTo>
                    <a:pt x="1180" y="1095"/>
                  </a:lnTo>
                  <a:lnTo>
                    <a:pt x="1177" y="1084"/>
                  </a:lnTo>
                  <a:lnTo>
                    <a:pt x="1171" y="1074"/>
                  </a:lnTo>
                  <a:lnTo>
                    <a:pt x="1166" y="1064"/>
                  </a:lnTo>
                  <a:lnTo>
                    <a:pt x="1159" y="1056"/>
                  </a:lnTo>
                  <a:lnTo>
                    <a:pt x="1151" y="1046"/>
                  </a:lnTo>
                  <a:lnTo>
                    <a:pt x="1133" y="1033"/>
                  </a:lnTo>
                  <a:lnTo>
                    <a:pt x="1111" y="1018"/>
                  </a:lnTo>
                  <a:lnTo>
                    <a:pt x="1086" y="1002"/>
                  </a:lnTo>
                  <a:lnTo>
                    <a:pt x="1059" y="989"/>
                  </a:lnTo>
                  <a:lnTo>
                    <a:pt x="1032" y="975"/>
                  </a:lnTo>
                  <a:lnTo>
                    <a:pt x="1009" y="965"/>
                  </a:lnTo>
                  <a:lnTo>
                    <a:pt x="998" y="961"/>
                  </a:lnTo>
                  <a:lnTo>
                    <a:pt x="988" y="958"/>
                  </a:lnTo>
                  <a:lnTo>
                    <a:pt x="980" y="957"/>
                  </a:lnTo>
                  <a:lnTo>
                    <a:pt x="973" y="956"/>
                  </a:lnTo>
                  <a:lnTo>
                    <a:pt x="969" y="956"/>
                  </a:lnTo>
                  <a:lnTo>
                    <a:pt x="965" y="953"/>
                  </a:lnTo>
                  <a:lnTo>
                    <a:pt x="961" y="949"/>
                  </a:lnTo>
                  <a:lnTo>
                    <a:pt x="954" y="945"/>
                  </a:lnTo>
                  <a:lnTo>
                    <a:pt x="942" y="930"/>
                  </a:lnTo>
                  <a:lnTo>
                    <a:pt x="927" y="912"/>
                  </a:lnTo>
                  <a:lnTo>
                    <a:pt x="910" y="888"/>
                  </a:lnTo>
                  <a:lnTo>
                    <a:pt x="892" y="864"/>
                  </a:lnTo>
                  <a:lnTo>
                    <a:pt x="874" y="835"/>
                  </a:lnTo>
                  <a:lnTo>
                    <a:pt x="856" y="806"/>
                  </a:lnTo>
                  <a:lnTo>
                    <a:pt x="839" y="776"/>
                  </a:lnTo>
                  <a:lnTo>
                    <a:pt x="821" y="745"/>
                  </a:lnTo>
                  <a:lnTo>
                    <a:pt x="806" y="716"/>
                  </a:lnTo>
                  <a:lnTo>
                    <a:pt x="790" y="688"/>
                  </a:lnTo>
                  <a:lnTo>
                    <a:pt x="778" y="661"/>
                  </a:lnTo>
                  <a:lnTo>
                    <a:pt x="768" y="638"/>
                  </a:lnTo>
                  <a:lnTo>
                    <a:pt x="762" y="617"/>
                  </a:lnTo>
                  <a:lnTo>
                    <a:pt x="757" y="601"/>
                  </a:lnTo>
                  <a:lnTo>
                    <a:pt x="756" y="591"/>
                  </a:lnTo>
                  <a:lnTo>
                    <a:pt x="757" y="583"/>
                  </a:lnTo>
                  <a:lnTo>
                    <a:pt x="759" y="580"/>
                  </a:lnTo>
                  <a:lnTo>
                    <a:pt x="762" y="576"/>
                  </a:lnTo>
                  <a:lnTo>
                    <a:pt x="764" y="573"/>
                  </a:lnTo>
                  <a:lnTo>
                    <a:pt x="768" y="571"/>
                  </a:lnTo>
                  <a:lnTo>
                    <a:pt x="778" y="567"/>
                  </a:lnTo>
                  <a:lnTo>
                    <a:pt x="795" y="562"/>
                  </a:lnTo>
                  <a:lnTo>
                    <a:pt x="815" y="557"/>
                  </a:lnTo>
                  <a:lnTo>
                    <a:pt x="844" y="553"/>
                  </a:lnTo>
                  <a:lnTo>
                    <a:pt x="873" y="546"/>
                  </a:lnTo>
                  <a:lnTo>
                    <a:pt x="899" y="540"/>
                  </a:lnTo>
                  <a:lnTo>
                    <a:pt x="922" y="534"/>
                  </a:lnTo>
                  <a:lnTo>
                    <a:pt x="944" y="527"/>
                  </a:lnTo>
                  <a:lnTo>
                    <a:pt x="964" y="520"/>
                  </a:lnTo>
                  <a:lnTo>
                    <a:pt x="980" y="512"/>
                  </a:lnTo>
                  <a:lnTo>
                    <a:pt x="995" y="502"/>
                  </a:lnTo>
                  <a:lnTo>
                    <a:pt x="1008" y="494"/>
                  </a:lnTo>
                  <a:lnTo>
                    <a:pt x="1019" y="483"/>
                  </a:lnTo>
                  <a:lnTo>
                    <a:pt x="1027" y="472"/>
                  </a:lnTo>
                  <a:lnTo>
                    <a:pt x="1034" y="461"/>
                  </a:lnTo>
                  <a:lnTo>
                    <a:pt x="1038" y="447"/>
                  </a:lnTo>
                  <a:lnTo>
                    <a:pt x="1042" y="433"/>
                  </a:lnTo>
                  <a:lnTo>
                    <a:pt x="1042" y="418"/>
                  </a:lnTo>
                  <a:lnTo>
                    <a:pt x="1042" y="403"/>
                  </a:lnTo>
                  <a:lnTo>
                    <a:pt x="1041" y="385"/>
                  </a:lnTo>
                  <a:lnTo>
                    <a:pt x="1034" y="349"/>
                  </a:lnTo>
                  <a:lnTo>
                    <a:pt x="1028" y="322"/>
                  </a:lnTo>
                  <a:lnTo>
                    <a:pt x="1024" y="303"/>
                  </a:lnTo>
                  <a:lnTo>
                    <a:pt x="1017" y="289"/>
                  </a:lnTo>
                  <a:lnTo>
                    <a:pt x="1015" y="283"/>
                  </a:lnTo>
                  <a:lnTo>
                    <a:pt x="1010" y="279"/>
                  </a:lnTo>
                  <a:lnTo>
                    <a:pt x="1006" y="275"/>
                  </a:lnTo>
                  <a:lnTo>
                    <a:pt x="1001" y="274"/>
                  </a:lnTo>
                  <a:lnTo>
                    <a:pt x="988" y="270"/>
                  </a:lnTo>
                  <a:lnTo>
                    <a:pt x="972" y="265"/>
                  </a:lnTo>
                  <a:lnTo>
                    <a:pt x="961" y="263"/>
                  </a:lnTo>
                  <a:lnTo>
                    <a:pt x="950" y="259"/>
                  </a:lnTo>
                  <a:lnTo>
                    <a:pt x="940" y="254"/>
                  </a:lnTo>
                  <a:lnTo>
                    <a:pt x="932" y="249"/>
                  </a:lnTo>
                  <a:lnTo>
                    <a:pt x="924" y="243"/>
                  </a:lnTo>
                  <a:lnTo>
                    <a:pt x="917" y="235"/>
                  </a:lnTo>
                  <a:lnTo>
                    <a:pt x="910" y="227"/>
                  </a:lnTo>
                  <a:lnTo>
                    <a:pt x="905" y="217"/>
                  </a:lnTo>
                  <a:lnTo>
                    <a:pt x="899" y="206"/>
                  </a:lnTo>
                  <a:lnTo>
                    <a:pt x="895" y="195"/>
                  </a:lnTo>
                  <a:lnTo>
                    <a:pt x="891" y="182"/>
                  </a:lnTo>
                  <a:lnTo>
                    <a:pt x="888" y="168"/>
                  </a:lnTo>
                  <a:lnTo>
                    <a:pt x="887" y="153"/>
                  </a:lnTo>
                  <a:lnTo>
                    <a:pt x="884" y="135"/>
                  </a:lnTo>
                  <a:lnTo>
                    <a:pt x="884" y="117"/>
                  </a:lnTo>
                  <a:lnTo>
                    <a:pt x="883" y="98"/>
                  </a:lnTo>
                  <a:lnTo>
                    <a:pt x="884" y="66"/>
                  </a:lnTo>
                  <a:lnTo>
                    <a:pt x="885" y="43"/>
                  </a:lnTo>
                  <a:lnTo>
                    <a:pt x="888" y="33"/>
                  </a:lnTo>
                  <a:lnTo>
                    <a:pt x="891" y="25"/>
                  </a:lnTo>
                  <a:lnTo>
                    <a:pt x="895" y="18"/>
                  </a:lnTo>
                  <a:lnTo>
                    <a:pt x="900" y="14"/>
                  </a:lnTo>
                  <a:lnTo>
                    <a:pt x="909" y="10"/>
                  </a:lnTo>
                  <a:lnTo>
                    <a:pt x="917" y="6"/>
                  </a:lnTo>
                  <a:lnTo>
                    <a:pt x="928" y="4"/>
                  </a:lnTo>
                  <a:lnTo>
                    <a:pt x="940" y="3"/>
                  </a:lnTo>
                  <a:lnTo>
                    <a:pt x="973" y="1"/>
                  </a:lnTo>
                  <a:lnTo>
                    <a:pt x="1017" y="0"/>
                  </a:lnTo>
                  <a:lnTo>
                    <a:pt x="1108" y="0"/>
                  </a:lnTo>
                  <a:lnTo>
                    <a:pt x="1136" y="70"/>
                  </a:lnTo>
                  <a:lnTo>
                    <a:pt x="1145" y="91"/>
                  </a:lnTo>
                  <a:lnTo>
                    <a:pt x="1153" y="110"/>
                  </a:lnTo>
                  <a:lnTo>
                    <a:pt x="1164" y="128"/>
                  </a:lnTo>
                  <a:lnTo>
                    <a:pt x="1178" y="144"/>
                  </a:lnTo>
                  <a:lnTo>
                    <a:pt x="1195" y="162"/>
                  </a:lnTo>
                  <a:lnTo>
                    <a:pt x="1215" y="182"/>
                  </a:lnTo>
                  <a:lnTo>
                    <a:pt x="1241" y="202"/>
                  </a:lnTo>
                  <a:lnTo>
                    <a:pt x="1272" y="227"/>
                  </a:lnTo>
                  <a:lnTo>
                    <a:pt x="1321" y="264"/>
                  </a:lnTo>
                  <a:lnTo>
                    <a:pt x="1372" y="301"/>
                  </a:lnTo>
                  <a:lnTo>
                    <a:pt x="1420" y="333"/>
                  </a:lnTo>
                  <a:lnTo>
                    <a:pt x="1459" y="358"/>
                  </a:lnTo>
                  <a:lnTo>
                    <a:pt x="1483" y="370"/>
                  </a:lnTo>
                  <a:lnTo>
                    <a:pt x="1503" y="381"/>
                  </a:lnTo>
                  <a:lnTo>
                    <a:pt x="1516" y="391"/>
                  </a:lnTo>
                  <a:lnTo>
                    <a:pt x="1526" y="400"/>
                  </a:lnTo>
                  <a:lnTo>
                    <a:pt x="1529" y="404"/>
                  </a:lnTo>
                  <a:lnTo>
                    <a:pt x="1532" y="410"/>
                  </a:lnTo>
                  <a:lnTo>
                    <a:pt x="1533" y="414"/>
                  </a:lnTo>
                  <a:lnTo>
                    <a:pt x="1534" y="419"/>
                  </a:lnTo>
                  <a:lnTo>
                    <a:pt x="1534" y="432"/>
                  </a:lnTo>
                  <a:lnTo>
                    <a:pt x="1534" y="447"/>
                  </a:lnTo>
                  <a:lnTo>
                    <a:pt x="1534" y="461"/>
                  </a:lnTo>
                  <a:lnTo>
                    <a:pt x="1534" y="473"/>
                  </a:lnTo>
                  <a:lnTo>
                    <a:pt x="1537" y="483"/>
                  </a:lnTo>
                  <a:lnTo>
                    <a:pt x="1541" y="491"/>
                  </a:lnTo>
                  <a:lnTo>
                    <a:pt x="1547" y="499"/>
                  </a:lnTo>
                  <a:lnTo>
                    <a:pt x="1556" y="506"/>
                  </a:lnTo>
                  <a:lnTo>
                    <a:pt x="1567" y="514"/>
                  </a:lnTo>
                  <a:lnTo>
                    <a:pt x="1582" y="524"/>
                  </a:lnTo>
                  <a:lnTo>
                    <a:pt x="1633" y="553"/>
                  </a:lnTo>
                  <a:lnTo>
                    <a:pt x="1665" y="523"/>
                  </a:lnTo>
                  <a:lnTo>
                    <a:pt x="1679" y="510"/>
                  </a:lnTo>
                  <a:lnTo>
                    <a:pt x="1691" y="501"/>
                  </a:lnTo>
                  <a:lnTo>
                    <a:pt x="1701" y="495"/>
                  </a:lnTo>
                  <a:lnTo>
                    <a:pt x="1706" y="492"/>
                  </a:lnTo>
                  <a:lnTo>
                    <a:pt x="1713" y="496"/>
                  </a:lnTo>
                  <a:lnTo>
                    <a:pt x="1724" y="510"/>
                  </a:lnTo>
                  <a:lnTo>
                    <a:pt x="1741" y="529"/>
                  </a:lnTo>
                  <a:lnTo>
                    <a:pt x="1758" y="554"/>
                  </a:lnTo>
                  <a:lnTo>
                    <a:pt x="1776" y="578"/>
                  </a:lnTo>
                  <a:lnTo>
                    <a:pt x="1794" y="597"/>
                  </a:lnTo>
                  <a:lnTo>
                    <a:pt x="1802" y="604"/>
                  </a:lnTo>
                  <a:lnTo>
                    <a:pt x="1809" y="611"/>
                  </a:lnTo>
                  <a:lnTo>
                    <a:pt x="1815" y="613"/>
                  </a:lnTo>
                  <a:lnTo>
                    <a:pt x="1819" y="615"/>
                  </a:lnTo>
                  <a:lnTo>
                    <a:pt x="1827" y="613"/>
                  </a:lnTo>
                  <a:lnTo>
                    <a:pt x="1841" y="606"/>
                  </a:lnTo>
                  <a:lnTo>
                    <a:pt x="1856" y="597"/>
                  </a:lnTo>
                  <a:lnTo>
                    <a:pt x="1871" y="586"/>
                  </a:lnTo>
                  <a:lnTo>
                    <a:pt x="1886" y="575"/>
                  </a:lnTo>
                  <a:lnTo>
                    <a:pt x="1900" y="567"/>
                  </a:lnTo>
                  <a:lnTo>
                    <a:pt x="1910" y="562"/>
                  </a:lnTo>
                  <a:lnTo>
                    <a:pt x="1914" y="562"/>
                  </a:lnTo>
                  <a:lnTo>
                    <a:pt x="1918" y="572"/>
                  </a:lnTo>
                  <a:lnTo>
                    <a:pt x="1925" y="594"/>
                  </a:lnTo>
                  <a:lnTo>
                    <a:pt x="1934" y="626"/>
                  </a:lnTo>
                  <a:lnTo>
                    <a:pt x="1947" y="664"/>
                  </a:lnTo>
                  <a:lnTo>
                    <a:pt x="1954" y="685"/>
                  </a:lnTo>
                  <a:lnTo>
                    <a:pt x="1961" y="705"/>
                  </a:lnTo>
                  <a:lnTo>
                    <a:pt x="1969" y="725"/>
                  </a:lnTo>
                  <a:lnTo>
                    <a:pt x="1977" y="744"/>
                  </a:lnTo>
                  <a:lnTo>
                    <a:pt x="1985" y="760"/>
                  </a:lnTo>
                  <a:lnTo>
                    <a:pt x="1994" y="774"/>
                  </a:lnTo>
                  <a:lnTo>
                    <a:pt x="2002" y="787"/>
                  </a:lnTo>
                  <a:lnTo>
                    <a:pt x="2010" y="795"/>
                  </a:lnTo>
                  <a:lnTo>
                    <a:pt x="2043" y="829"/>
                  </a:lnTo>
                  <a:lnTo>
                    <a:pt x="2016" y="865"/>
                  </a:lnTo>
                  <a:lnTo>
                    <a:pt x="2005" y="880"/>
                  </a:lnTo>
                  <a:lnTo>
                    <a:pt x="1996" y="897"/>
                  </a:lnTo>
                  <a:lnTo>
                    <a:pt x="1994" y="903"/>
                  </a:lnTo>
                  <a:lnTo>
                    <a:pt x="1992" y="910"/>
                  </a:lnTo>
                  <a:lnTo>
                    <a:pt x="1991" y="916"/>
                  </a:lnTo>
                  <a:lnTo>
                    <a:pt x="1992" y="920"/>
                  </a:lnTo>
                  <a:lnTo>
                    <a:pt x="1995" y="925"/>
                  </a:lnTo>
                  <a:lnTo>
                    <a:pt x="2000" y="932"/>
                  </a:lnTo>
                  <a:lnTo>
                    <a:pt x="2009" y="942"/>
                  </a:lnTo>
                  <a:lnTo>
                    <a:pt x="2021" y="954"/>
                  </a:lnTo>
                  <a:lnTo>
                    <a:pt x="2049" y="980"/>
                  </a:lnTo>
                  <a:lnTo>
                    <a:pt x="2083" y="1009"/>
                  </a:lnTo>
                  <a:lnTo>
                    <a:pt x="2170" y="1082"/>
                  </a:lnTo>
                  <a:lnTo>
                    <a:pt x="2093" y="1158"/>
                  </a:lnTo>
                  <a:lnTo>
                    <a:pt x="2073" y="1180"/>
                  </a:lnTo>
                  <a:lnTo>
                    <a:pt x="2055" y="1199"/>
                  </a:lnTo>
                  <a:lnTo>
                    <a:pt x="2040" y="1220"/>
                  </a:lnTo>
                  <a:lnTo>
                    <a:pt x="2027" y="1239"/>
                  </a:lnTo>
                  <a:lnTo>
                    <a:pt x="2014" y="1260"/>
                  </a:lnTo>
                  <a:lnTo>
                    <a:pt x="2003" y="1280"/>
                  </a:lnTo>
                  <a:lnTo>
                    <a:pt x="1994" y="1304"/>
                  </a:lnTo>
                  <a:lnTo>
                    <a:pt x="1984" y="1327"/>
                  </a:lnTo>
                  <a:lnTo>
                    <a:pt x="1970" y="1363"/>
                  </a:lnTo>
                  <a:lnTo>
                    <a:pt x="1962" y="1390"/>
                  </a:lnTo>
                  <a:lnTo>
                    <a:pt x="1959" y="1403"/>
                  </a:lnTo>
                  <a:lnTo>
                    <a:pt x="1958" y="1414"/>
                  </a:lnTo>
                  <a:lnTo>
                    <a:pt x="1956" y="1423"/>
                  </a:lnTo>
                  <a:lnTo>
                    <a:pt x="1956" y="1431"/>
                  </a:lnTo>
                  <a:lnTo>
                    <a:pt x="1958" y="1438"/>
                  </a:lnTo>
                  <a:lnTo>
                    <a:pt x="1961" y="1444"/>
                  </a:lnTo>
                  <a:lnTo>
                    <a:pt x="1965" y="1449"/>
                  </a:lnTo>
                  <a:lnTo>
                    <a:pt x="1969" y="1455"/>
                  </a:lnTo>
                  <a:lnTo>
                    <a:pt x="1976" y="1458"/>
                  </a:lnTo>
                  <a:lnTo>
                    <a:pt x="1983" y="1462"/>
                  </a:lnTo>
                  <a:lnTo>
                    <a:pt x="1991" y="1464"/>
                  </a:lnTo>
                  <a:lnTo>
                    <a:pt x="2000" y="1467"/>
                  </a:lnTo>
                  <a:lnTo>
                    <a:pt x="2009" y="1470"/>
                  </a:lnTo>
                  <a:lnTo>
                    <a:pt x="2020" y="1475"/>
                  </a:lnTo>
                  <a:lnTo>
                    <a:pt x="2031" y="1484"/>
                  </a:lnTo>
                  <a:lnTo>
                    <a:pt x="2044" y="1493"/>
                  </a:lnTo>
                  <a:lnTo>
                    <a:pt x="2057" y="1504"/>
                  </a:lnTo>
                  <a:lnTo>
                    <a:pt x="2071" y="1517"/>
                  </a:lnTo>
                  <a:lnTo>
                    <a:pt x="2084" y="1529"/>
                  </a:lnTo>
                  <a:lnTo>
                    <a:pt x="2097" y="1543"/>
                  </a:lnTo>
                  <a:lnTo>
                    <a:pt x="2157" y="1611"/>
                  </a:lnTo>
                  <a:lnTo>
                    <a:pt x="2120" y="1694"/>
                  </a:lnTo>
                  <a:lnTo>
                    <a:pt x="2108" y="1720"/>
                  </a:lnTo>
                  <a:lnTo>
                    <a:pt x="2099" y="1743"/>
                  </a:lnTo>
                  <a:lnTo>
                    <a:pt x="2093" y="1767"/>
                  </a:lnTo>
                  <a:lnTo>
                    <a:pt x="2088" y="1792"/>
                  </a:lnTo>
                  <a:lnTo>
                    <a:pt x="2087" y="1823"/>
                  </a:lnTo>
                  <a:lnTo>
                    <a:pt x="2086" y="1862"/>
                  </a:lnTo>
                  <a:lnTo>
                    <a:pt x="2086" y="1913"/>
                  </a:lnTo>
                  <a:lnTo>
                    <a:pt x="2087" y="1979"/>
                  </a:lnTo>
                  <a:lnTo>
                    <a:pt x="2088" y="2043"/>
                  </a:lnTo>
                  <a:lnTo>
                    <a:pt x="2090" y="2093"/>
                  </a:lnTo>
                  <a:lnTo>
                    <a:pt x="2093" y="2130"/>
                  </a:lnTo>
                  <a:lnTo>
                    <a:pt x="2095" y="2157"/>
                  </a:lnTo>
                  <a:lnTo>
                    <a:pt x="2098" y="2168"/>
                  </a:lnTo>
                  <a:lnTo>
                    <a:pt x="2099" y="2178"/>
                  </a:lnTo>
                  <a:lnTo>
                    <a:pt x="2102" y="2186"/>
                  </a:lnTo>
                  <a:lnTo>
                    <a:pt x="2106" y="2193"/>
                  </a:lnTo>
                  <a:lnTo>
                    <a:pt x="2113" y="2205"/>
                  </a:lnTo>
                  <a:lnTo>
                    <a:pt x="2124" y="2218"/>
                  </a:lnTo>
                  <a:lnTo>
                    <a:pt x="2131" y="2225"/>
                  </a:lnTo>
                  <a:lnTo>
                    <a:pt x="2137" y="2232"/>
                  </a:lnTo>
                  <a:lnTo>
                    <a:pt x="2141" y="2238"/>
                  </a:lnTo>
                  <a:lnTo>
                    <a:pt x="2143" y="2244"/>
                  </a:lnTo>
                  <a:lnTo>
                    <a:pt x="2145" y="2251"/>
                  </a:lnTo>
                  <a:lnTo>
                    <a:pt x="2146" y="2256"/>
                  </a:lnTo>
                  <a:lnTo>
                    <a:pt x="2145" y="2262"/>
                  </a:lnTo>
                  <a:lnTo>
                    <a:pt x="2143" y="2267"/>
                  </a:lnTo>
                  <a:lnTo>
                    <a:pt x="2141" y="2271"/>
                  </a:lnTo>
                  <a:lnTo>
                    <a:pt x="2137" y="2277"/>
                  </a:lnTo>
                  <a:lnTo>
                    <a:pt x="2131" y="2282"/>
                  </a:lnTo>
                  <a:lnTo>
                    <a:pt x="2124" y="2287"/>
                  </a:lnTo>
                  <a:lnTo>
                    <a:pt x="2106" y="2298"/>
                  </a:lnTo>
                  <a:lnTo>
                    <a:pt x="2083" y="2307"/>
                  </a:lnTo>
                  <a:lnTo>
                    <a:pt x="2072" y="2313"/>
                  </a:lnTo>
                  <a:lnTo>
                    <a:pt x="2062" y="2320"/>
                  </a:lnTo>
                  <a:lnTo>
                    <a:pt x="2053" y="2328"/>
                  </a:lnTo>
                  <a:lnTo>
                    <a:pt x="2044" y="2337"/>
                  </a:lnTo>
                  <a:lnTo>
                    <a:pt x="2035" y="2348"/>
                  </a:lnTo>
                  <a:lnTo>
                    <a:pt x="2027" y="2364"/>
                  </a:lnTo>
                  <a:lnTo>
                    <a:pt x="2018" y="2379"/>
                  </a:lnTo>
                  <a:lnTo>
                    <a:pt x="2010" y="2398"/>
                  </a:lnTo>
                  <a:lnTo>
                    <a:pt x="2002" y="2414"/>
                  </a:lnTo>
                  <a:lnTo>
                    <a:pt x="1994" y="2430"/>
                  </a:lnTo>
                  <a:lnTo>
                    <a:pt x="1985" y="2443"/>
                  </a:lnTo>
                  <a:lnTo>
                    <a:pt x="1977" y="2454"/>
                  </a:lnTo>
                  <a:lnTo>
                    <a:pt x="1969" y="2465"/>
                  </a:lnTo>
                  <a:lnTo>
                    <a:pt x="1961" y="2472"/>
                  </a:lnTo>
                  <a:lnTo>
                    <a:pt x="1954" y="2479"/>
                  </a:lnTo>
                  <a:lnTo>
                    <a:pt x="1945" y="2482"/>
                  </a:lnTo>
                  <a:lnTo>
                    <a:pt x="1918" y="2491"/>
                  </a:lnTo>
                  <a:lnTo>
                    <a:pt x="1890" y="2498"/>
                  </a:lnTo>
                  <a:lnTo>
                    <a:pt x="1863" y="2502"/>
                  </a:lnTo>
                  <a:lnTo>
                    <a:pt x="1834" y="2505"/>
                  </a:lnTo>
                  <a:lnTo>
                    <a:pt x="1805" y="2505"/>
                  </a:lnTo>
                  <a:lnTo>
                    <a:pt x="1776" y="2502"/>
                  </a:lnTo>
                  <a:lnTo>
                    <a:pt x="1749" y="2498"/>
                  </a:lnTo>
                  <a:lnTo>
                    <a:pt x="1723" y="2491"/>
                  </a:lnTo>
                  <a:lnTo>
                    <a:pt x="1688" y="2482"/>
                  </a:lnTo>
                  <a:lnTo>
                    <a:pt x="1659" y="2475"/>
                  </a:lnTo>
                  <a:lnTo>
                    <a:pt x="1647" y="2474"/>
                  </a:lnTo>
                  <a:lnTo>
                    <a:pt x="1636" y="2472"/>
                  </a:lnTo>
                  <a:lnTo>
                    <a:pt x="1626" y="2474"/>
                  </a:lnTo>
                  <a:lnTo>
                    <a:pt x="1618" y="2474"/>
                  </a:lnTo>
                  <a:lnTo>
                    <a:pt x="1610" y="2476"/>
                  </a:lnTo>
                  <a:lnTo>
                    <a:pt x="1602" y="2480"/>
                  </a:lnTo>
                  <a:lnTo>
                    <a:pt x="1595" y="2485"/>
                  </a:lnTo>
                  <a:lnTo>
                    <a:pt x="1588" y="2490"/>
                  </a:lnTo>
                  <a:lnTo>
                    <a:pt x="1574" y="2505"/>
                  </a:lnTo>
                  <a:lnTo>
                    <a:pt x="1559" y="2526"/>
                  </a:lnTo>
                  <a:lnTo>
                    <a:pt x="1544" y="2546"/>
                  </a:lnTo>
                  <a:lnTo>
                    <a:pt x="1532" y="2562"/>
                  </a:lnTo>
                  <a:lnTo>
                    <a:pt x="1526" y="2567"/>
                  </a:lnTo>
                  <a:lnTo>
                    <a:pt x="1519" y="2571"/>
                  </a:lnTo>
                  <a:lnTo>
                    <a:pt x="1512" y="2574"/>
                  </a:lnTo>
                  <a:lnTo>
                    <a:pt x="1505" y="2577"/>
                  </a:lnTo>
                  <a:lnTo>
                    <a:pt x="1497" y="2578"/>
                  </a:lnTo>
                  <a:lnTo>
                    <a:pt x="1489" y="2578"/>
                  </a:lnTo>
                  <a:lnTo>
                    <a:pt x="1479" y="2577"/>
                  </a:lnTo>
                  <a:lnTo>
                    <a:pt x="1468" y="2575"/>
                  </a:lnTo>
                  <a:lnTo>
                    <a:pt x="1441" y="2568"/>
                  </a:lnTo>
                  <a:lnTo>
                    <a:pt x="1406" y="2559"/>
                  </a:lnTo>
                  <a:lnTo>
                    <a:pt x="1389" y="2555"/>
                  </a:lnTo>
                  <a:lnTo>
                    <a:pt x="1372" y="2551"/>
                  </a:lnTo>
                  <a:lnTo>
                    <a:pt x="1354" y="2548"/>
                  </a:lnTo>
                  <a:lnTo>
                    <a:pt x="1336" y="2545"/>
                  </a:lnTo>
                  <a:lnTo>
                    <a:pt x="1318" y="2544"/>
                  </a:lnTo>
                  <a:lnTo>
                    <a:pt x="1302" y="2542"/>
                  </a:lnTo>
                  <a:lnTo>
                    <a:pt x="1284" y="2542"/>
                  </a:lnTo>
                  <a:lnTo>
                    <a:pt x="1268" y="2544"/>
                  </a:lnTo>
                  <a:lnTo>
                    <a:pt x="1252" y="2545"/>
                  </a:lnTo>
                  <a:lnTo>
                    <a:pt x="1237" y="2546"/>
                  </a:lnTo>
                  <a:lnTo>
                    <a:pt x="1224" y="2549"/>
                  </a:lnTo>
                  <a:lnTo>
                    <a:pt x="1210" y="2552"/>
                  </a:lnTo>
                  <a:lnTo>
                    <a:pt x="1199" y="2556"/>
                  </a:lnTo>
                  <a:lnTo>
                    <a:pt x="1188" y="2562"/>
                  </a:lnTo>
                  <a:lnTo>
                    <a:pt x="1180" y="2567"/>
                  </a:lnTo>
                  <a:lnTo>
                    <a:pt x="1173" y="2573"/>
                  </a:lnTo>
                  <a:lnTo>
                    <a:pt x="1159" y="2590"/>
                  </a:lnTo>
                  <a:lnTo>
                    <a:pt x="1137" y="2623"/>
                  </a:lnTo>
                  <a:lnTo>
                    <a:pt x="1109" y="2665"/>
                  </a:lnTo>
                  <a:lnTo>
                    <a:pt x="1081" y="2713"/>
                  </a:lnTo>
                  <a:lnTo>
                    <a:pt x="1059" y="2751"/>
                  </a:lnTo>
                  <a:lnTo>
                    <a:pt x="1039" y="2782"/>
                  </a:lnTo>
                  <a:lnTo>
                    <a:pt x="1030" y="2795"/>
                  </a:lnTo>
                  <a:lnTo>
                    <a:pt x="1020" y="2809"/>
                  </a:lnTo>
                  <a:lnTo>
                    <a:pt x="1009" y="2820"/>
                  </a:lnTo>
                  <a:lnTo>
                    <a:pt x="998" y="2832"/>
                  </a:lnTo>
                  <a:lnTo>
                    <a:pt x="972" y="2857"/>
                  </a:lnTo>
                  <a:lnTo>
                    <a:pt x="939" y="2885"/>
                  </a:lnTo>
                  <a:lnTo>
                    <a:pt x="895" y="2918"/>
                  </a:lnTo>
                  <a:lnTo>
                    <a:pt x="841" y="2958"/>
                  </a:lnTo>
                  <a:lnTo>
                    <a:pt x="671" y="3084"/>
                  </a:lnTo>
                  <a:lnTo>
                    <a:pt x="443" y="3112"/>
                  </a:lnTo>
                  <a:lnTo>
                    <a:pt x="339" y="3124"/>
                  </a:lnTo>
                  <a:lnTo>
                    <a:pt x="261" y="3134"/>
                  </a:lnTo>
                  <a:lnTo>
                    <a:pt x="229" y="3136"/>
                  </a:lnTo>
                  <a:lnTo>
                    <a:pt x="201" y="3138"/>
                  </a:lnTo>
                  <a:lnTo>
                    <a:pt x="177" y="3139"/>
                  </a:lnTo>
                  <a:lnTo>
                    <a:pt x="157" y="3138"/>
                  </a:lnTo>
                  <a:lnTo>
                    <a:pt x="139" y="3138"/>
                  </a:lnTo>
                  <a:lnTo>
                    <a:pt x="124" y="3135"/>
                  </a:lnTo>
                  <a:lnTo>
                    <a:pt x="111" y="3131"/>
                  </a:lnTo>
                  <a:lnTo>
                    <a:pt x="99" y="3127"/>
                  </a:lnTo>
                  <a:lnTo>
                    <a:pt x="86" y="3120"/>
                  </a:lnTo>
                  <a:lnTo>
                    <a:pt x="75" y="3113"/>
                  </a:lnTo>
                  <a:lnTo>
                    <a:pt x="64" y="3105"/>
                  </a:lnTo>
                  <a:lnTo>
                    <a:pt x="52" y="3095"/>
                  </a:lnTo>
                  <a:lnTo>
                    <a:pt x="52" y="309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06" name="Freeform 102"/>
            <p:cNvSpPr>
              <a:spLocks/>
            </p:cNvSpPr>
            <p:nvPr/>
          </p:nvSpPr>
          <p:spPr bwMode="auto">
            <a:xfrm>
              <a:off x="2611035" y="5506268"/>
              <a:ext cx="430962" cy="488447"/>
            </a:xfrm>
            <a:custGeom>
              <a:avLst/>
              <a:gdLst>
                <a:gd name="T0" fmla="*/ 1531 w 3575"/>
                <a:gd name="T1" fmla="*/ 3980 h 4052"/>
                <a:gd name="T2" fmla="*/ 1457 w 3575"/>
                <a:gd name="T3" fmla="*/ 3872 h 4052"/>
                <a:gd name="T4" fmla="*/ 1206 w 3575"/>
                <a:gd name="T5" fmla="*/ 3778 h 4052"/>
                <a:gd name="T6" fmla="*/ 911 w 3575"/>
                <a:gd name="T7" fmla="*/ 3612 h 4052"/>
                <a:gd name="T8" fmla="*/ 799 w 3575"/>
                <a:gd name="T9" fmla="*/ 3550 h 4052"/>
                <a:gd name="T10" fmla="*/ 659 w 3575"/>
                <a:gd name="T11" fmla="*/ 3643 h 4052"/>
                <a:gd name="T12" fmla="*/ 544 w 3575"/>
                <a:gd name="T13" fmla="*/ 3635 h 4052"/>
                <a:gd name="T14" fmla="*/ 216 w 3575"/>
                <a:gd name="T15" fmla="*/ 3489 h 4052"/>
                <a:gd name="T16" fmla="*/ 20 w 3575"/>
                <a:gd name="T17" fmla="*/ 3370 h 4052"/>
                <a:gd name="T18" fmla="*/ 153 w 3575"/>
                <a:gd name="T19" fmla="*/ 3155 h 4052"/>
                <a:gd name="T20" fmla="*/ 159 w 3575"/>
                <a:gd name="T21" fmla="*/ 2854 h 4052"/>
                <a:gd name="T22" fmla="*/ 236 w 3575"/>
                <a:gd name="T23" fmla="*/ 2421 h 4052"/>
                <a:gd name="T24" fmla="*/ 522 w 3575"/>
                <a:gd name="T25" fmla="*/ 2194 h 4052"/>
                <a:gd name="T26" fmla="*/ 619 w 3575"/>
                <a:gd name="T27" fmla="*/ 2182 h 4052"/>
                <a:gd name="T28" fmla="*/ 775 w 3575"/>
                <a:gd name="T29" fmla="*/ 2271 h 4052"/>
                <a:gd name="T30" fmla="*/ 816 w 3575"/>
                <a:gd name="T31" fmla="*/ 2083 h 4052"/>
                <a:gd name="T32" fmla="*/ 964 w 3575"/>
                <a:gd name="T33" fmla="*/ 1684 h 4052"/>
                <a:gd name="T34" fmla="*/ 1169 w 3575"/>
                <a:gd name="T35" fmla="*/ 1736 h 4052"/>
                <a:gd name="T36" fmla="*/ 1360 w 3575"/>
                <a:gd name="T37" fmla="*/ 1778 h 4052"/>
                <a:gd name="T38" fmla="*/ 1415 w 3575"/>
                <a:gd name="T39" fmla="*/ 1566 h 4052"/>
                <a:gd name="T40" fmla="*/ 1314 w 3575"/>
                <a:gd name="T41" fmla="*/ 1464 h 4052"/>
                <a:gd name="T42" fmla="*/ 1352 w 3575"/>
                <a:gd name="T43" fmla="*/ 1294 h 4052"/>
                <a:gd name="T44" fmla="*/ 1264 w 3575"/>
                <a:gd name="T45" fmla="*/ 1207 h 4052"/>
                <a:gd name="T46" fmla="*/ 1215 w 3575"/>
                <a:gd name="T47" fmla="*/ 1008 h 4052"/>
                <a:gd name="T48" fmla="*/ 1322 w 3575"/>
                <a:gd name="T49" fmla="*/ 807 h 4052"/>
                <a:gd name="T50" fmla="*/ 1422 w 3575"/>
                <a:gd name="T51" fmla="*/ 32 h 4052"/>
                <a:gd name="T52" fmla="*/ 1503 w 3575"/>
                <a:gd name="T53" fmla="*/ 40 h 4052"/>
                <a:gd name="T54" fmla="*/ 1462 w 3575"/>
                <a:gd name="T55" fmla="*/ 146 h 4052"/>
                <a:gd name="T56" fmla="*/ 1729 w 3575"/>
                <a:gd name="T57" fmla="*/ 399 h 4052"/>
                <a:gd name="T58" fmla="*/ 1833 w 3575"/>
                <a:gd name="T59" fmla="*/ 517 h 4052"/>
                <a:gd name="T60" fmla="*/ 1931 w 3575"/>
                <a:gd name="T61" fmla="*/ 778 h 4052"/>
                <a:gd name="T62" fmla="*/ 2015 w 3575"/>
                <a:gd name="T63" fmla="*/ 863 h 4052"/>
                <a:gd name="T64" fmla="*/ 2115 w 3575"/>
                <a:gd name="T65" fmla="*/ 1482 h 4052"/>
                <a:gd name="T66" fmla="*/ 2427 w 3575"/>
                <a:gd name="T67" fmla="*/ 1269 h 4052"/>
                <a:gd name="T68" fmla="*/ 2554 w 3575"/>
                <a:gd name="T69" fmla="*/ 1353 h 4052"/>
                <a:gd name="T70" fmla="*/ 2662 w 3575"/>
                <a:gd name="T71" fmla="*/ 1178 h 4052"/>
                <a:gd name="T72" fmla="*/ 2807 w 3575"/>
                <a:gd name="T73" fmla="*/ 801 h 4052"/>
                <a:gd name="T74" fmla="*/ 3003 w 3575"/>
                <a:gd name="T75" fmla="*/ 774 h 4052"/>
                <a:gd name="T76" fmla="*/ 3214 w 3575"/>
                <a:gd name="T77" fmla="*/ 920 h 4052"/>
                <a:gd name="T78" fmla="*/ 3501 w 3575"/>
                <a:gd name="T79" fmla="*/ 1059 h 4052"/>
                <a:gd name="T80" fmla="*/ 3523 w 3575"/>
                <a:gd name="T81" fmla="*/ 1191 h 4052"/>
                <a:gd name="T82" fmla="*/ 3346 w 3575"/>
                <a:gd name="T83" fmla="*/ 1292 h 4052"/>
                <a:gd name="T84" fmla="*/ 3402 w 3575"/>
                <a:gd name="T85" fmla="*/ 1503 h 4052"/>
                <a:gd name="T86" fmla="*/ 3498 w 3575"/>
                <a:gd name="T87" fmla="*/ 1570 h 4052"/>
                <a:gd name="T88" fmla="*/ 3480 w 3575"/>
                <a:gd name="T89" fmla="*/ 1694 h 4052"/>
                <a:gd name="T90" fmla="*/ 3328 w 3575"/>
                <a:gd name="T91" fmla="*/ 1688 h 4052"/>
                <a:gd name="T92" fmla="*/ 3259 w 3575"/>
                <a:gd name="T93" fmla="*/ 1635 h 4052"/>
                <a:gd name="T94" fmla="*/ 3108 w 3575"/>
                <a:gd name="T95" fmla="*/ 1780 h 4052"/>
                <a:gd name="T96" fmla="*/ 2990 w 3575"/>
                <a:gd name="T97" fmla="*/ 1965 h 4052"/>
                <a:gd name="T98" fmla="*/ 2807 w 3575"/>
                <a:gd name="T99" fmla="*/ 1969 h 4052"/>
                <a:gd name="T100" fmla="*/ 2716 w 3575"/>
                <a:gd name="T101" fmla="*/ 1941 h 4052"/>
                <a:gd name="T102" fmla="*/ 2552 w 3575"/>
                <a:gd name="T103" fmla="*/ 1936 h 4052"/>
                <a:gd name="T104" fmla="*/ 2489 w 3575"/>
                <a:gd name="T105" fmla="*/ 2038 h 4052"/>
                <a:gd name="T106" fmla="*/ 2288 w 3575"/>
                <a:gd name="T107" fmla="*/ 2068 h 4052"/>
                <a:gd name="T108" fmla="*/ 2237 w 3575"/>
                <a:gd name="T109" fmla="*/ 2163 h 4052"/>
                <a:gd name="T110" fmla="*/ 2125 w 3575"/>
                <a:gd name="T111" fmla="*/ 2317 h 4052"/>
                <a:gd name="T112" fmla="*/ 2224 w 3575"/>
                <a:gd name="T113" fmla="*/ 2406 h 4052"/>
                <a:gd name="T114" fmla="*/ 2225 w 3575"/>
                <a:gd name="T115" fmla="*/ 2669 h 4052"/>
                <a:gd name="T116" fmla="*/ 2303 w 3575"/>
                <a:gd name="T117" fmla="*/ 3029 h 4052"/>
                <a:gd name="T118" fmla="*/ 2158 w 3575"/>
                <a:gd name="T119" fmla="*/ 3410 h 4052"/>
                <a:gd name="T120" fmla="*/ 1927 w 3575"/>
                <a:gd name="T121" fmla="*/ 3727 h 4052"/>
                <a:gd name="T122" fmla="*/ 1762 w 3575"/>
                <a:gd name="T123" fmla="*/ 3968 h 4052"/>
                <a:gd name="T124" fmla="*/ 1646 w 3575"/>
                <a:gd name="T125" fmla="*/ 4052 h 4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5" h="4052">
                  <a:moveTo>
                    <a:pt x="1637" y="4030"/>
                  </a:moveTo>
                  <a:lnTo>
                    <a:pt x="1634" y="4023"/>
                  </a:lnTo>
                  <a:lnTo>
                    <a:pt x="1630" y="4017"/>
                  </a:lnTo>
                  <a:lnTo>
                    <a:pt x="1624" y="4012"/>
                  </a:lnTo>
                  <a:lnTo>
                    <a:pt x="1617" y="4008"/>
                  </a:lnTo>
                  <a:lnTo>
                    <a:pt x="1609" y="4004"/>
                  </a:lnTo>
                  <a:lnTo>
                    <a:pt x="1600" y="4000"/>
                  </a:lnTo>
                  <a:lnTo>
                    <a:pt x="1587" y="3997"/>
                  </a:lnTo>
                  <a:lnTo>
                    <a:pt x="1575" y="3994"/>
                  </a:lnTo>
                  <a:lnTo>
                    <a:pt x="1558" y="3991"/>
                  </a:lnTo>
                  <a:lnTo>
                    <a:pt x="1546" y="3989"/>
                  </a:lnTo>
                  <a:lnTo>
                    <a:pt x="1538" y="3984"/>
                  </a:lnTo>
                  <a:lnTo>
                    <a:pt x="1531" y="3980"/>
                  </a:lnTo>
                  <a:lnTo>
                    <a:pt x="1527" y="3976"/>
                  </a:lnTo>
                  <a:lnTo>
                    <a:pt x="1525" y="3971"/>
                  </a:lnTo>
                  <a:lnTo>
                    <a:pt x="1524" y="3964"/>
                  </a:lnTo>
                  <a:lnTo>
                    <a:pt x="1525" y="3954"/>
                  </a:lnTo>
                  <a:lnTo>
                    <a:pt x="1527" y="3950"/>
                  </a:lnTo>
                  <a:lnTo>
                    <a:pt x="1525" y="3945"/>
                  </a:lnTo>
                  <a:lnTo>
                    <a:pt x="1524" y="3940"/>
                  </a:lnTo>
                  <a:lnTo>
                    <a:pt x="1521" y="3935"/>
                  </a:lnTo>
                  <a:lnTo>
                    <a:pt x="1513" y="3923"/>
                  </a:lnTo>
                  <a:lnTo>
                    <a:pt x="1503" y="3910"/>
                  </a:lnTo>
                  <a:lnTo>
                    <a:pt x="1490" y="3898"/>
                  </a:lnTo>
                  <a:lnTo>
                    <a:pt x="1474" y="3884"/>
                  </a:lnTo>
                  <a:lnTo>
                    <a:pt x="1457" y="3872"/>
                  </a:lnTo>
                  <a:lnTo>
                    <a:pt x="1437" y="3858"/>
                  </a:lnTo>
                  <a:lnTo>
                    <a:pt x="1418" y="3846"/>
                  </a:lnTo>
                  <a:lnTo>
                    <a:pt x="1397" y="3835"/>
                  </a:lnTo>
                  <a:lnTo>
                    <a:pt x="1377" y="3824"/>
                  </a:lnTo>
                  <a:lnTo>
                    <a:pt x="1356" y="3814"/>
                  </a:lnTo>
                  <a:lnTo>
                    <a:pt x="1337" y="3807"/>
                  </a:lnTo>
                  <a:lnTo>
                    <a:pt x="1318" y="3802"/>
                  </a:lnTo>
                  <a:lnTo>
                    <a:pt x="1301" y="3797"/>
                  </a:lnTo>
                  <a:lnTo>
                    <a:pt x="1285" y="3796"/>
                  </a:lnTo>
                  <a:lnTo>
                    <a:pt x="1270" y="3795"/>
                  </a:lnTo>
                  <a:lnTo>
                    <a:pt x="1252" y="3792"/>
                  </a:lnTo>
                  <a:lnTo>
                    <a:pt x="1230" y="3786"/>
                  </a:lnTo>
                  <a:lnTo>
                    <a:pt x="1206" y="3778"/>
                  </a:lnTo>
                  <a:lnTo>
                    <a:pt x="1179" y="3767"/>
                  </a:lnTo>
                  <a:lnTo>
                    <a:pt x="1149" y="3753"/>
                  </a:lnTo>
                  <a:lnTo>
                    <a:pt x="1113" y="3737"/>
                  </a:lnTo>
                  <a:lnTo>
                    <a:pt x="1074" y="3718"/>
                  </a:lnTo>
                  <a:lnTo>
                    <a:pt x="1026" y="3696"/>
                  </a:lnTo>
                  <a:lnTo>
                    <a:pt x="989" y="3676"/>
                  </a:lnTo>
                  <a:lnTo>
                    <a:pt x="962" y="3660"/>
                  </a:lnTo>
                  <a:lnTo>
                    <a:pt x="941" y="3648"/>
                  </a:lnTo>
                  <a:lnTo>
                    <a:pt x="933" y="3641"/>
                  </a:lnTo>
                  <a:lnTo>
                    <a:pt x="926" y="3635"/>
                  </a:lnTo>
                  <a:lnTo>
                    <a:pt x="922" y="3630"/>
                  </a:lnTo>
                  <a:lnTo>
                    <a:pt x="918" y="3624"/>
                  </a:lnTo>
                  <a:lnTo>
                    <a:pt x="911" y="3612"/>
                  </a:lnTo>
                  <a:lnTo>
                    <a:pt x="907" y="3599"/>
                  </a:lnTo>
                  <a:lnTo>
                    <a:pt x="904" y="3584"/>
                  </a:lnTo>
                  <a:lnTo>
                    <a:pt x="898" y="3571"/>
                  </a:lnTo>
                  <a:lnTo>
                    <a:pt x="893" y="3560"/>
                  </a:lnTo>
                  <a:lnTo>
                    <a:pt x="885" y="3551"/>
                  </a:lnTo>
                  <a:lnTo>
                    <a:pt x="878" y="3543"/>
                  </a:lnTo>
                  <a:lnTo>
                    <a:pt x="868" y="3539"/>
                  </a:lnTo>
                  <a:lnTo>
                    <a:pt x="858" y="3535"/>
                  </a:lnTo>
                  <a:lnTo>
                    <a:pt x="847" y="3533"/>
                  </a:lnTo>
                  <a:lnTo>
                    <a:pt x="836" y="3535"/>
                  </a:lnTo>
                  <a:lnTo>
                    <a:pt x="824" y="3538"/>
                  </a:lnTo>
                  <a:lnTo>
                    <a:pt x="812" y="3543"/>
                  </a:lnTo>
                  <a:lnTo>
                    <a:pt x="799" y="3550"/>
                  </a:lnTo>
                  <a:lnTo>
                    <a:pt x="786" y="3558"/>
                  </a:lnTo>
                  <a:lnTo>
                    <a:pt x="770" y="3569"/>
                  </a:lnTo>
                  <a:lnTo>
                    <a:pt x="755" y="3582"/>
                  </a:lnTo>
                  <a:lnTo>
                    <a:pt x="740" y="3597"/>
                  </a:lnTo>
                  <a:lnTo>
                    <a:pt x="721" y="3616"/>
                  </a:lnTo>
                  <a:lnTo>
                    <a:pt x="706" y="3631"/>
                  </a:lnTo>
                  <a:lnTo>
                    <a:pt x="695" y="3642"/>
                  </a:lnTo>
                  <a:lnTo>
                    <a:pt x="685" y="3648"/>
                  </a:lnTo>
                  <a:lnTo>
                    <a:pt x="680" y="3649"/>
                  </a:lnTo>
                  <a:lnTo>
                    <a:pt x="676" y="3649"/>
                  </a:lnTo>
                  <a:lnTo>
                    <a:pt x="671" y="3649"/>
                  </a:lnTo>
                  <a:lnTo>
                    <a:pt x="667" y="3648"/>
                  </a:lnTo>
                  <a:lnTo>
                    <a:pt x="659" y="3643"/>
                  </a:lnTo>
                  <a:lnTo>
                    <a:pt x="648" y="3637"/>
                  </a:lnTo>
                  <a:lnTo>
                    <a:pt x="638" y="3631"/>
                  </a:lnTo>
                  <a:lnTo>
                    <a:pt x="629" y="3626"/>
                  </a:lnTo>
                  <a:lnTo>
                    <a:pt x="622" y="3623"/>
                  </a:lnTo>
                  <a:lnTo>
                    <a:pt x="614" y="3621"/>
                  </a:lnTo>
                  <a:lnTo>
                    <a:pt x="605" y="3621"/>
                  </a:lnTo>
                  <a:lnTo>
                    <a:pt x="599" y="3623"/>
                  </a:lnTo>
                  <a:lnTo>
                    <a:pt x="589" y="3626"/>
                  </a:lnTo>
                  <a:lnTo>
                    <a:pt x="579" y="3630"/>
                  </a:lnTo>
                  <a:lnTo>
                    <a:pt x="568" y="3634"/>
                  </a:lnTo>
                  <a:lnTo>
                    <a:pt x="557" y="3637"/>
                  </a:lnTo>
                  <a:lnTo>
                    <a:pt x="550" y="3637"/>
                  </a:lnTo>
                  <a:lnTo>
                    <a:pt x="544" y="3635"/>
                  </a:lnTo>
                  <a:lnTo>
                    <a:pt x="537" y="3634"/>
                  </a:lnTo>
                  <a:lnTo>
                    <a:pt x="527" y="3631"/>
                  </a:lnTo>
                  <a:lnTo>
                    <a:pt x="508" y="3621"/>
                  </a:lnTo>
                  <a:lnTo>
                    <a:pt x="482" y="3609"/>
                  </a:lnTo>
                  <a:lnTo>
                    <a:pt x="449" y="3591"/>
                  </a:lnTo>
                  <a:lnTo>
                    <a:pt x="406" y="3568"/>
                  </a:lnTo>
                  <a:lnTo>
                    <a:pt x="366" y="3546"/>
                  </a:lnTo>
                  <a:lnTo>
                    <a:pt x="332" y="3528"/>
                  </a:lnTo>
                  <a:lnTo>
                    <a:pt x="303" y="3514"/>
                  </a:lnTo>
                  <a:lnTo>
                    <a:pt x="280" y="3505"/>
                  </a:lnTo>
                  <a:lnTo>
                    <a:pt x="258" y="3498"/>
                  </a:lnTo>
                  <a:lnTo>
                    <a:pt x="237" y="3492"/>
                  </a:lnTo>
                  <a:lnTo>
                    <a:pt x="216" y="3489"/>
                  </a:lnTo>
                  <a:lnTo>
                    <a:pt x="194" y="3489"/>
                  </a:lnTo>
                  <a:lnTo>
                    <a:pt x="171" y="3488"/>
                  </a:lnTo>
                  <a:lnTo>
                    <a:pt x="153" y="3487"/>
                  </a:lnTo>
                  <a:lnTo>
                    <a:pt x="145" y="3485"/>
                  </a:lnTo>
                  <a:lnTo>
                    <a:pt x="137" y="3484"/>
                  </a:lnTo>
                  <a:lnTo>
                    <a:pt x="130" y="3481"/>
                  </a:lnTo>
                  <a:lnTo>
                    <a:pt x="124" y="3478"/>
                  </a:lnTo>
                  <a:lnTo>
                    <a:pt x="110" y="3470"/>
                  </a:lnTo>
                  <a:lnTo>
                    <a:pt x="97" y="3458"/>
                  </a:lnTo>
                  <a:lnTo>
                    <a:pt x="82" y="3441"/>
                  </a:lnTo>
                  <a:lnTo>
                    <a:pt x="62" y="3421"/>
                  </a:lnTo>
                  <a:lnTo>
                    <a:pt x="39" y="3393"/>
                  </a:lnTo>
                  <a:lnTo>
                    <a:pt x="20" y="3370"/>
                  </a:lnTo>
                  <a:lnTo>
                    <a:pt x="6" y="3352"/>
                  </a:lnTo>
                  <a:lnTo>
                    <a:pt x="0" y="3342"/>
                  </a:lnTo>
                  <a:lnTo>
                    <a:pt x="6" y="3337"/>
                  </a:lnTo>
                  <a:lnTo>
                    <a:pt x="21" y="3324"/>
                  </a:lnTo>
                  <a:lnTo>
                    <a:pt x="43" y="3308"/>
                  </a:lnTo>
                  <a:lnTo>
                    <a:pt x="69" y="3291"/>
                  </a:lnTo>
                  <a:lnTo>
                    <a:pt x="95" y="3274"/>
                  </a:lnTo>
                  <a:lnTo>
                    <a:pt x="117" y="3258"/>
                  </a:lnTo>
                  <a:lnTo>
                    <a:pt x="132" y="3249"/>
                  </a:lnTo>
                  <a:lnTo>
                    <a:pt x="139" y="3245"/>
                  </a:lnTo>
                  <a:lnTo>
                    <a:pt x="141" y="3232"/>
                  </a:lnTo>
                  <a:lnTo>
                    <a:pt x="146" y="3201"/>
                  </a:lnTo>
                  <a:lnTo>
                    <a:pt x="153" y="3155"/>
                  </a:lnTo>
                  <a:lnTo>
                    <a:pt x="163" y="3100"/>
                  </a:lnTo>
                  <a:lnTo>
                    <a:pt x="171" y="3058"/>
                  </a:lnTo>
                  <a:lnTo>
                    <a:pt x="175" y="3023"/>
                  </a:lnTo>
                  <a:lnTo>
                    <a:pt x="179" y="2994"/>
                  </a:lnTo>
                  <a:lnTo>
                    <a:pt x="181" y="2972"/>
                  </a:lnTo>
                  <a:lnTo>
                    <a:pt x="181" y="2953"/>
                  </a:lnTo>
                  <a:lnTo>
                    <a:pt x="178" y="2935"/>
                  </a:lnTo>
                  <a:lnTo>
                    <a:pt x="175" y="2920"/>
                  </a:lnTo>
                  <a:lnTo>
                    <a:pt x="170" y="2904"/>
                  </a:lnTo>
                  <a:lnTo>
                    <a:pt x="163" y="2883"/>
                  </a:lnTo>
                  <a:lnTo>
                    <a:pt x="159" y="2868"/>
                  </a:lnTo>
                  <a:lnTo>
                    <a:pt x="157" y="2861"/>
                  </a:lnTo>
                  <a:lnTo>
                    <a:pt x="159" y="2854"/>
                  </a:lnTo>
                  <a:lnTo>
                    <a:pt x="160" y="2847"/>
                  </a:lnTo>
                  <a:lnTo>
                    <a:pt x="163" y="2839"/>
                  </a:lnTo>
                  <a:lnTo>
                    <a:pt x="168" y="2831"/>
                  </a:lnTo>
                  <a:lnTo>
                    <a:pt x="175" y="2820"/>
                  </a:lnTo>
                  <a:lnTo>
                    <a:pt x="183" y="2807"/>
                  </a:lnTo>
                  <a:lnTo>
                    <a:pt x="196" y="2794"/>
                  </a:lnTo>
                  <a:lnTo>
                    <a:pt x="225" y="2758"/>
                  </a:lnTo>
                  <a:lnTo>
                    <a:pt x="266" y="2711"/>
                  </a:lnTo>
                  <a:lnTo>
                    <a:pt x="319" y="2648"/>
                  </a:lnTo>
                  <a:lnTo>
                    <a:pt x="275" y="2537"/>
                  </a:lnTo>
                  <a:lnTo>
                    <a:pt x="259" y="2490"/>
                  </a:lnTo>
                  <a:lnTo>
                    <a:pt x="245" y="2450"/>
                  </a:lnTo>
                  <a:lnTo>
                    <a:pt x="236" y="2421"/>
                  </a:lnTo>
                  <a:lnTo>
                    <a:pt x="233" y="2405"/>
                  </a:lnTo>
                  <a:lnTo>
                    <a:pt x="236" y="2392"/>
                  </a:lnTo>
                  <a:lnTo>
                    <a:pt x="245" y="2370"/>
                  </a:lnTo>
                  <a:lnTo>
                    <a:pt x="258" y="2341"/>
                  </a:lnTo>
                  <a:lnTo>
                    <a:pt x="274" y="2308"/>
                  </a:lnTo>
                  <a:lnTo>
                    <a:pt x="315" y="2227"/>
                  </a:lnTo>
                  <a:lnTo>
                    <a:pt x="392" y="2219"/>
                  </a:lnTo>
                  <a:lnTo>
                    <a:pt x="434" y="2215"/>
                  </a:lnTo>
                  <a:lnTo>
                    <a:pt x="465" y="2211"/>
                  </a:lnTo>
                  <a:lnTo>
                    <a:pt x="490" y="2205"/>
                  </a:lnTo>
                  <a:lnTo>
                    <a:pt x="508" y="2201"/>
                  </a:lnTo>
                  <a:lnTo>
                    <a:pt x="515" y="2198"/>
                  </a:lnTo>
                  <a:lnTo>
                    <a:pt x="522" y="2194"/>
                  </a:lnTo>
                  <a:lnTo>
                    <a:pt x="527" y="2192"/>
                  </a:lnTo>
                  <a:lnTo>
                    <a:pt x="531" y="2187"/>
                  </a:lnTo>
                  <a:lnTo>
                    <a:pt x="539" y="2178"/>
                  </a:lnTo>
                  <a:lnTo>
                    <a:pt x="546" y="2165"/>
                  </a:lnTo>
                  <a:lnTo>
                    <a:pt x="555" y="2152"/>
                  </a:lnTo>
                  <a:lnTo>
                    <a:pt x="563" y="2141"/>
                  </a:lnTo>
                  <a:lnTo>
                    <a:pt x="567" y="2137"/>
                  </a:lnTo>
                  <a:lnTo>
                    <a:pt x="570" y="2135"/>
                  </a:lnTo>
                  <a:lnTo>
                    <a:pt x="574" y="2134"/>
                  </a:lnTo>
                  <a:lnTo>
                    <a:pt x="575" y="2134"/>
                  </a:lnTo>
                  <a:lnTo>
                    <a:pt x="583" y="2141"/>
                  </a:lnTo>
                  <a:lnTo>
                    <a:pt x="599" y="2157"/>
                  </a:lnTo>
                  <a:lnTo>
                    <a:pt x="619" y="2182"/>
                  </a:lnTo>
                  <a:lnTo>
                    <a:pt x="643" y="2209"/>
                  </a:lnTo>
                  <a:lnTo>
                    <a:pt x="659" y="2231"/>
                  </a:lnTo>
                  <a:lnTo>
                    <a:pt x="673" y="2248"/>
                  </a:lnTo>
                  <a:lnTo>
                    <a:pt x="685" y="2260"/>
                  </a:lnTo>
                  <a:lnTo>
                    <a:pt x="696" y="2269"/>
                  </a:lnTo>
                  <a:lnTo>
                    <a:pt x="707" y="2274"/>
                  </a:lnTo>
                  <a:lnTo>
                    <a:pt x="717" y="2277"/>
                  </a:lnTo>
                  <a:lnTo>
                    <a:pt x="729" y="2278"/>
                  </a:lnTo>
                  <a:lnTo>
                    <a:pt x="742" y="2278"/>
                  </a:lnTo>
                  <a:lnTo>
                    <a:pt x="757" y="2277"/>
                  </a:lnTo>
                  <a:lnTo>
                    <a:pt x="768" y="2274"/>
                  </a:lnTo>
                  <a:lnTo>
                    <a:pt x="772" y="2273"/>
                  </a:lnTo>
                  <a:lnTo>
                    <a:pt x="775" y="2271"/>
                  </a:lnTo>
                  <a:lnTo>
                    <a:pt x="779" y="2269"/>
                  </a:lnTo>
                  <a:lnTo>
                    <a:pt x="780" y="2264"/>
                  </a:lnTo>
                  <a:lnTo>
                    <a:pt x="784" y="2255"/>
                  </a:lnTo>
                  <a:lnTo>
                    <a:pt x="786" y="2241"/>
                  </a:lnTo>
                  <a:lnTo>
                    <a:pt x="787" y="2222"/>
                  </a:lnTo>
                  <a:lnTo>
                    <a:pt x="787" y="2197"/>
                  </a:lnTo>
                  <a:lnTo>
                    <a:pt x="787" y="2174"/>
                  </a:lnTo>
                  <a:lnTo>
                    <a:pt x="790" y="2152"/>
                  </a:lnTo>
                  <a:lnTo>
                    <a:pt x="791" y="2142"/>
                  </a:lnTo>
                  <a:lnTo>
                    <a:pt x="794" y="2131"/>
                  </a:lnTo>
                  <a:lnTo>
                    <a:pt x="798" y="2120"/>
                  </a:lnTo>
                  <a:lnTo>
                    <a:pt x="803" y="2109"/>
                  </a:lnTo>
                  <a:lnTo>
                    <a:pt x="816" y="2083"/>
                  </a:lnTo>
                  <a:lnTo>
                    <a:pt x="834" y="2051"/>
                  </a:lnTo>
                  <a:lnTo>
                    <a:pt x="860" y="2011"/>
                  </a:lnTo>
                  <a:lnTo>
                    <a:pt x="893" y="1962"/>
                  </a:lnTo>
                  <a:lnTo>
                    <a:pt x="997" y="1802"/>
                  </a:lnTo>
                  <a:lnTo>
                    <a:pt x="977" y="1753"/>
                  </a:lnTo>
                  <a:lnTo>
                    <a:pt x="967" y="1731"/>
                  </a:lnTo>
                  <a:lnTo>
                    <a:pt x="962" y="1713"/>
                  </a:lnTo>
                  <a:lnTo>
                    <a:pt x="959" y="1706"/>
                  </a:lnTo>
                  <a:lnTo>
                    <a:pt x="959" y="1701"/>
                  </a:lnTo>
                  <a:lnTo>
                    <a:pt x="959" y="1695"/>
                  </a:lnTo>
                  <a:lnTo>
                    <a:pt x="959" y="1691"/>
                  </a:lnTo>
                  <a:lnTo>
                    <a:pt x="962" y="1687"/>
                  </a:lnTo>
                  <a:lnTo>
                    <a:pt x="964" y="1684"/>
                  </a:lnTo>
                  <a:lnTo>
                    <a:pt x="968" y="1681"/>
                  </a:lnTo>
                  <a:lnTo>
                    <a:pt x="973" y="1679"/>
                  </a:lnTo>
                  <a:lnTo>
                    <a:pt x="986" y="1676"/>
                  </a:lnTo>
                  <a:lnTo>
                    <a:pt x="1004" y="1672"/>
                  </a:lnTo>
                  <a:lnTo>
                    <a:pt x="1018" y="1670"/>
                  </a:lnTo>
                  <a:lnTo>
                    <a:pt x="1032" y="1670"/>
                  </a:lnTo>
                  <a:lnTo>
                    <a:pt x="1044" y="1672"/>
                  </a:lnTo>
                  <a:lnTo>
                    <a:pt x="1058" y="1675"/>
                  </a:lnTo>
                  <a:lnTo>
                    <a:pt x="1073" y="1681"/>
                  </a:lnTo>
                  <a:lnTo>
                    <a:pt x="1091" y="1690"/>
                  </a:lnTo>
                  <a:lnTo>
                    <a:pt x="1111" y="1702"/>
                  </a:lnTo>
                  <a:lnTo>
                    <a:pt x="1136" y="1717"/>
                  </a:lnTo>
                  <a:lnTo>
                    <a:pt x="1169" y="1736"/>
                  </a:lnTo>
                  <a:lnTo>
                    <a:pt x="1201" y="1753"/>
                  </a:lnTo>
                  <a:lnTo>
                    <a:pt x="1232" y="1767"/>
                  </a:lnTo>
                  <a:lnTo>
                    <a:pt x="1261" y="1779"/>
                  </a:lnTo>
                  <a:lnTo>
                    <a:pt x="1289" y="1787"/>
                  </a:lnTo>
                  <a:lnTo>
                    <a:pt x="1314" y="1793"/>
                  </a:lnTo>
                  <a:lnTo>
                    <a:pt x="1325" y="1794"/>
                  </a:lnTo>
                  <a:lnTo>
                    <a:pt x="1334" y="1794"/>
                  </a:lnTo>
                  <a:lnTo>
                    <a:pt x="1342" y="1794"/>
                  </a:lnTo>
                  <a:lnTo>
                    <a:pt x="1349" y="1793"/>
                  </a:lnTo>
                  <a:lnTo>
                    <a:pt x="1352" y="1790"/>
                  </a:lnTo>
                  <a:lnTo>
                    <a:pt x="1356" y="1787"/>
                  </a:lnTo>
                  <a:lnTo>
                    <a:pt x="1359" y="1783"/>
                  </a:lnTo>
                  <a:lnTo>
                    <a:pt x="1360" y="1778"/>
                  </a:lnTo>
                  <a:lnTo>
                    <a:pt x="1364" y="1765"/>
                  </a:lnTo>
                  <a:lnTo>
                    <a:pt x="1366" y="1750"/>
                  </a:lnTo>
                  <a:lnTo>
                    <a:pt x="1369" y="1731"/>
                  </a:lnTo>
                  <a:lnTo>
                    <a:pt x="1374" y="1708"/>
                  </a:lnTo>
                  <a:lnTo>
                    <a:pt x="1382" y="1680"/>
                  </a:lnTo>
                  <a:lnTo>
                    <a:pt x="1393" y="1654"/>
                  </a:lnTo>
                  <a:lnTo>
                    <a:pt x="1406" y="1626"/>
                  </a:lnTo>
                  <a:lnTo>
                    <a:pt x="1414" y="1604"/>
                  </a:lnTo>
                  <a:lnTo>
                    <a:pt x="1415" y="1596"/>
                  </a:lnTo>
                  <a:lnTo>
                    <a:pt x="1417" y="1587"/>
                  </a:lnTo>
                  <a:lnTo>
                    <a:pt x="1418" y="1580"/>
                  </a:lnTo>
                  <a:lnTo>
                    <a:pt x="1417" y="1573"/>
                  </a:lnTo>
                  <a:lnTo>
                    <a:pt x="1415" y="1566"/>
                  </a:lnTo>
                  <a:lnTo>
                    <a:pt x="1411" y="1560"/>
                  </a:lnTo>
                  <a:lnTo>
                    <a:pt x="1407" y="1554"/>
                  </a:lnTo>
                  <a:lnTo>
                    <a:pt x="1402" y="1548"/>
                  </a:lnTo>
                  <a:lnTo>
                    <a:pt x="1386" y="1536"/>
                  </a:lnTo>
                  <a:lnTo>
                    <a:pt x="1366" y="1522"/>
                  </a:lnTo>
                  <a:lnTo>
                    <a:pt x="1347" y="1508"/>
                  </a:lnTo>
                  <a:lnTo>
                    <a:pt x="1331" y="1497"/>
                  </a:lnTo>
                  <a:lnTo>
                    <a:pt x="1326" y="1492"/>
                  </a:lnTo>
                  <a:lnTo>
                    <a:pt x="1322" y="1486"/>
                  </a:lnTo>
                  <a:lnTo>
                    <a:pt x="1318" y="1481"/>
                  </a:lnTo>
                  <a:lnTo>
                    <a:pt x="1315" y="1475"/>
                  </a:lnTo>
                  <a:lnTo>
                    <a:pt x="1315" y="1470"/>
                  </a:lnTo>
                  <a:lnTo>
                    <a:pt x="1314" y="1464"/>
                  </a:lnTo>
                  <a:lnTo>
                    <a:pt x="1315" y="1459"/>
                  </a:lnTo>
                  <a:lnTo>
                    <a:pt x="1316" y="1452"/>
                  </a:lnTo>
                  <a:lnTo>
                    <a:pt x="1323" y="1438"/>
                  </a:lnTo>
                  <a:lnTo>
                    <a:pt x="1331" y="1420"/>
                  </a:lnTo>
                  <a:lnTo>
                    <a:pt x="1336" y="1412"/>
                  </a:lnTo>
                  <a:lnTo>
                    <a:pt x="1340" y="1402"/>
                  </a:lnTo>
                  <a:lnTo>
                    <a:pt x="1342" y="1390"/>
                  </a:lnTo>
                  <a:lnTo>
                    <a:pt x="1347" y="1375"/>
                  </a:lnTo>
                  <a:lnTo>
                    <a:pt x="1349" y="1361"/>
                  </a:lnTo>
                  <a:lnTo>
                    <a:pt x="1351" y="1346"/>
                  </a:lnTo>
                  <a:lnTo>
                    <a:pt x="1352" y="1331"/>
                  </a:lnTo>
                  <a:lnTo>
                    <a:pt x="1352" y="1316"/>
                  </a:lnTo>
                  <a:lnTo>
                    <a:pt x="1352" y="1294"/>
                  </a:lnTo>
                  <a:lnTo>
                    <a:pt x="1351" y="1276"/>
                  </a:lnTo>
                  <a:lnTo>
                    <a:pt x="1349" y="1262"/>
                  </a:lnTo>
                  <a:lnTo>
                    <a:pt x="1347" y="1252"/>
                  </a:lnTo>
                  <a:lnTo>
                    <a:pt x="1344" y="1248"/>
                  </a:lnTo>
                  <a:lnTo>
                    <a:pt x="1341" y="1246"/>
                  </a:lnTo>
                  <a:lnTo>
                    <a:pt x="1337" y="1243"/>
                  </a:lnTo>
                  <a:lnTo>
                    <a:pt x="1333" y="1240"/>
                  </a:lnTo>
                  <a:lnTo>
                    <a:pt x="1322" y="1235"/>
                  </a:lnTo>
                  <a:lnTo>
                    <a:pt x="1307" y="1229"/>
                  </a:lnTo>
                  <a:lnTo>
                    <a:pt x="1297" y="1226"/>
                  </a:lnTo>
                  <a:lnTo>
                    <a:pt x="1286" y="1221"/>
                  </a:lnTo>
                  <a:lnTo>
                    <a:pt x="1275" y="1215"/>
                  </a:lnTo>
                  <a:lnTo>
                    <a:pt x="1264" y="1207"/>
                  </a:lnTo>
                  <a:lnTo>
                    <a:pt x="1242" y="1192"/>
                  </a:lnTo>
                  <a:lnTo>
                    <a:pt x="1224" y="1177"/>
                  </a:lnTo>
                  <a:lnTo>
                    <a:pt x="1213" y="1164"/>
                  </a:lnTo>
                  <a:lnTo>
                    <a:pt x="1204" y="1153"/>
                  </a:lnTo>
                  <a:lnTo>
                    <a:pt x="1198" y="1144"/>
                  </a:lnTo>
                  <a:lnTo>
                    <a:pt x="1194" y="1134"/>
                  </a:lnTo>
                  <a:lnTo>
                    <a:pt x="1193" y="1125"/>
                  </a:lnTo>
                  <a:lnTo>
                    <a:pt x="1194" y="1114"/>
                  </a:lnTo>
                  <a:lnTo>
                    <a:pt x="1197" y="1100"/>
                  </a:lnTo>
                  <a:lnTo>
                    <a:pt x="1201" y="1083"/>
                  </a:lnTo>
                  <a:lnTo>
                    <a:pt x="1206" y="1060"/>
                  </a:lnTo>
                  <a:lnTo>
                    <a:pt x="1212" y="1032"/>
                  </a:lnTo>
                  <a:lnTo>
                    <a:pt x="1215" y="1008"/>
                  </a:lnTo>
                  <a:lnTo>
                    <a:pt x="1216" y="986"/>
                  </a:lnTo>
                  <a:lnTo>
                    <a:pt x="1216" y="972"/>
                  </a:lnTo>
                  <a:lnTo>
                    <a:pt x="1219" y="960"/>
                  </a:lnTo>
                  <a:lnTo>
                    <a:pt x="1223" y="947"/>
                  </a:lnTo>
                  <a:lnTo>
                    <a:pt x="1228" y="933"/>
                  </a:lnTo>
                  <a:lnTo>
                    <a:pt x="1237" y="920"/>
                  </a:lnTo>
                  <a:lnTo>
                    <a:pt x="1248" y="905"/>
                  </a:lnTo>
                  <a:lnTo>
                    <a:pt x="1260" y="888"/>
                  </a:lnTo>
                  <a:lnTo>
                    <a:pt x="1276" y="869"/>
                  </a:lnTo>
                  <a:lnTo>
                    <a:pt x="1294" y="847"/>
                  </a:lnTo>
                  <a:lnTo>
                    <a:pt x="1309" y="826"/>
                  </a:lnTo>
                  <a:lnTo>
                    <a:pt x="1316" y="817"/>
                  </a:lnTo>
                  <a:lnTo>
                    <a:pt x="1322" y="807"/>
                  </a:lnTo>
                  <a:lnTo>
                    <a:pt x="1326" y="797"/>
                  </a:lnTo>
                  <a:lnTo>
                    <a:pt x="1330" y="786"/>
                  </a:lnTo>
                  <a:lnTo>
                    <a:pt x="1338" y="763"/>
                  </a:lnTo>
                  <a:lnTo>
                    <a:pt x="1345" y="733"/>
                  </a:lnTo>
                  <a:lnTo>
                    <a:pt x="1352" y="694"/>
                  </a:lnTo>
                  <a:lnTo>
                    <a:pt x="1360" y="645"/>
                  </a:lnTo>
                  <a:lnTo>
                    <a:pt x="1385" y="489"/>
                  </a:lnTo>
                  <a:lnTo>
                    <a:pt x="1333" y="447"/>
                  </a:lnTo>
                  <a:lnTo>
                    <a:pt x="1282" y="404"/>
                  </a:lnTo>
                  <a:lnTo>
                    <a:pt x="1292" y="258"/>
                  </a:lnTo>
                  <a:lnTo>
                    <a:pt x="1301" y="111"/>
                  </a:lnTo>
                  <a:lnTo>
                    <a:pt x="1395" y="49"/>
                  </a:lnTo>
                  <a:lnTo>
                    <a:pt x="1422" y="32"/>
                  </a:lnTo>
                  <a:lnTo>
                    <a:pt x="1444" y="18"/>
                  </a:lnTo>
                  <a:lnTo>
                    <a:pt x="1462" y="8"/>
                  </a:lnTo>
                  <a:lnTo>
                    <a:pt x="1474" y="1"/>
                  </a:lnTo>
                  <a:lnTo>
                    <a:pt x="1480" y="0"/>
                  </a:lnTo>
                  <a:lnTo>
                    <a:pt x="1484" y="0"/>
                  </a:lnTo>
                  <a:lnTo>
                    <a:pt x="1488" y="0"/>
                  </a:lnTo>
                  <a:lnTo>
                    <a:pt x="1491" y="0"/>
                  </a:lnTo>
                  <a:lnTo>
                    <a:pt x="1496" y="4"/>
                  </a:lnTo>
                  <a:lnTo>
                    <a:pt x="1501" y="11"/>
                  </a:lnTo>
                  <a:lnTo>
                    <a:pt x="1505" y="18"/>
                  </a:lnTo>
                  <a:lnTo>
                    <a:pt x="1506" y="25"/>
                  </a:lnTo>
                  <a:lnTo>
                    <a:pt x="1505" y="32"/>
                  </a:lnTo>
                  <a:lnTo>
                    <a:pt x="1503" y="40"/>
                  </a:lnTo>
                  <a:lnTo>
                    <a:pt x="1498" y="48"/>
                  </a:lnTo>
                  <a:lnTo>
                    <a:pt x="1492" y="56"/>
                  </a:lnTo>
                  <a:lnTo>
                    <a:pt x="1483" y="67"/>
                  </a:lnTo>
                  <a:lnTo>
                    <a:pt x="1472" y="80"/>
                  </a:lnTo>
                  <a:lnTo>
                    <a:pt x="1455" y="98"/>
                  </a:lnTo>
                  <a:lnTo>
                    <a:pt x="1444" y="113"/>
                  </a:lnTo>
                  <a:lnTo>
                    <a:pt x="1441" y="120"/>
                  </a:lnTo>
                  <a:lnTo>
                    <a:pt x="1440" y="125"/>
                  </a:lnTo>
                  <a:lnTo>
                    <a:pt x="1441" y="131"/>
                  </a:lnTo>
                  <a:lnTo>
                    <a:pt x="1444" y="135"/>
                  </a:lnTo>
                  <a:lnTo>
                    <a:pt x="1448" y="139"/>
                  </a:lnTo>
                  <a:lnTo>
                    <a:pt x="1454" y="143"/>
                  </a:lnTo>
                  <a:lnTo>
                    <a:pt x="1462" y="146"/>
                  </a:lnTo>
                  <a:lnTo>
                    <a:pt x="1473" y="148"/>
                  </a:lnTo>
                  <a:lnTo>
                    <a:pt x="1499" y="154"/>
                  </a:lnTo>
                  <a:lnTo>
                    <a:pt x="1535" y="159"/>
                  </a:lnTo>
                  <a:lnTo>
                    <a:pt x="1616" y="172"/>
                  </a:lnTo>
                  <a:lnTo>
                    <a:pt x="1667" y="257"/>
                  </a:lnTo>
                  <a:lnTo>
                    <a:pt x="1688" y="293"/>
                  </a:lnTo>
                  <a:lnTo>
                    <a:pt x="1705" y="327"/>
                  </a:lnTo>
                  <a:lnTo>
                    <a:pt x="1712" y="344"/>
                  </a:lnTo>
                  <a:lnTo>
                    <a:pt x="1718" y="357"/>
                  </a:lnTo>
                  <a:lnTo>
                    <a:pt x="1722" y="370"/>
                  </a:lnTo>
                  <a:lnTo>
                    <a:pt x="1723" y="379"/>
                  </a:lnTo>
                  <a:lnTo>
                    <a:pt x="1726" y="389"/>
                  </a:lnTo>
                  <a:lnTo>
                    <a:pt x="1729" y="399"/>
                  </a:lnTo>
                  <a:lnTo>
                    <a:pt x="1734" y="408"/>
                  </a:lnTo>
                  <a:lnTo>
                    <a:pt x="1740" y="417"/>
                  </a:lnTo>
                  <a:lnTo>
                    <a:pt x="1749" y="426"/>
                  </a:lnTo>
                  <a:lnTo>
                    <a:pt x="1759" y="436"/>
                  </a:lnTo>
                  <a:lnTo>
                    <a:pt x="1771" y="445"/>
                  </a:lnTo>
                  <a:lnTo>
                    <a:pt x="1785" y="455"/>
                  </a:lnTo>
                  <a:lnTo>
                    <a:pt x="1802" y="466"/>
                  </a:lnTo>
                  <a:lnTo>
                    <a:pt x="1815" y="477"/>
                  </a:lnTo>
                  <a:lnTo>
                    <a:pt x="1825" y="485"/>
                  </a:lnTo>
                  <a:lnTo>
                    <a:pt x="1831" y="494"/>
                  </a:lnTo>
                  <a:lnTo>
                    <a:pt x="1835" y="500"/>
                  </a:lnTo>
                  <a:lnTo>
                    <a:pt x="1835" y="509"/>
                  </a:lnTo>
                  <a:lnTo>
                    <a:pt x="1833" y="517"/>
                  </a:lnTo>
                  <a:lnTo>
                    <a:pt x="1831" y="528"/>
                  </a:lnTo>
                  <a:lnTo>
                    <a:pt x="1825" y="543"/>
                  </a:lnTo>
                  <a:lnTo>
                    <a:pt x="1820" y="561"/>
                  </a:lnTo>
                  <a:lnTo>
                    <a:pt x="1817" y="576"/>
                  </a:lnTo>
                  <a:lnTo>
                    <a:pt x="1817" y="588"/>
                  </a:lnTo>
                  <a:lnTo>
                    <a:pt x="1818" y="597"/>
                  </a:lnTo>
                  <a:lnTo>
                    <a:pt x="1822" y="609"/>
                  </a:lnTo>
                  <a:lnTo>
                    <a:pt x="1828" y="623"/>
                  </a:lnTo>
                  <a:lnTo>
                    <a:pt x="1836" y="638"/>
                  </a:lnTo>
                  <a:lnTo>
                    <a:pt x="1857" y="674"/>
                  </a:lnTo>
                  <a:lnTo>
                    <a:pt x="1881" y="712"/>
                  </a:lnTo>
                  <a:lnTo>
                    <a:pt x="1906" y="748"/>
                  </a:lnTo>
                  <a:lnTo>
                    <a:pt x="1931" y="778"/>
                  </a:lnTo>
                  <a:lnTo>
                    <a:pt x="1942" y="789"/>
                  </a:lnTo>
                  <a:lnTo>
                    <a:pt x="1952" y="799"/>
                  </a:lnTo>
                  <a:lnTo>
                    <a:pt x="1960" y="804"/>
                  </a:lnTo>
                  <a:lnTo>
                    <a:pt x="1965" y="807"/>
                  </a:lnTo>
                  <a:lnTo>
                    <a:pt x="1975" y="807"/>
                  </a:lnTo>
                  <a:lnTo>
                    <a:pt x="1984" y="807"/>
                  </a:lnTo>
                  <a:lnTo>
                    <a:pt x="1993" y="810"/>
                  </a:lnTo>
                  <a:lnTo>
                    <a:pt x="1998" y="812"/>
                  </a:lnTo>
                  <a:lnTo>
                    <a:pt x="2004" y="818"/>
                  </a:lnTo>
                  <a:lnTo>
                    <a:pt x="2009" y="825"/>
                  </a:lnTo>
                  <a:lnTo>
                    <a:pt x="2012" y="834"/>
                  </a:lnTo>
                  <a:lnTo>
                    <a:pt x="2015" y="847"/>
                  </a:lnTo>
                  <a:lnTo>
                    <a:pt x="2015" y="863"/>
                  </a:lnTo>
                  <a:lnTo>
                    <a:pt x="2016" y="884"/>
                  </a:lnTo>
                  <a:lnTo>
                    <a:pt x="2015" y="907"/>
                  </a:lnTo>
                  <a:lnTo>
                    <a:pt x="2013" y="936"/>
                  </a:lnTo>
                  <a:lnTo>
                    <a:pt x="2009" y="1010"/>
                  </a:lnTo>
                  <a:lnTo>
                    <a:pt x="2001" y="1107"/>
                  </a:lnTo>
                  <a:lnTo>
                    <a:pt x="1976" y="1384"/>
                  </a:lnTo>
                  <a:lnTo>
                    <a:pt x="2030" y="1428"/>
                  </a:lnTo>
                  <a:lnTo>
                    <a:pt x="2056" y="1452"/>
                  </a:lnTo>
                  <a:lnTo>
                    <a:pt x="2079" y="1468"/>
                  </a:lnTo>
                  <a:lnTo>
                    <a:pt x="2089" y="1474"/>
                  </a:lnTo>
                  <a:lnTo>
                    <a:pt x="2099" y="1478"/>
                  </a:lnTo>
                  <a:lnTo>
                    <a:pt x="2107" y="1481"/>
                  </a:lnTo>
                  <a:lnTo>
                    <a:pt x="2115" y="1482"/>
                  </a:lnTo>
                  <a:lnTo>
                    <a:pt x="2123" y="1482"/>
                  </a:lnTo>
                  <a:lnTo>
                    <a:pt x="2132" y="1481"/>
                  </a:lnTo>
                  <a:lnTo>
                    <a:pt x="2140" y="1477"/>
                  </a:lnTo>
                  <a:lnTo>
                    <a:pt x="2149" y="1471"/>
                  </a:lnTo>
                  <a:lnTo>
                    <a:pt x="2167" y="1457"/>
                  </a:lnTo>
                  <a:lnTo>
                    <a:pt x="2191" y="1437"/>
                  </a:lnTo>
                  <a:lnTo>
                    <a:pt x="2215" y="1415"/>
                  </a:lnTo>
                  <a:lnTo>
                    <a:pt x="2251" y="1387"/>
                  </a:lnTo>
                  <a:lnTo>
                    <a:pt x="2292" y="1358"/>
                  </a:lnTo>
                  <a:lnTo>
                    <a:pt x="2335" y="1328"/>
                  </a:lnTo>
                  <a:lnTo>
                    <a:pt x="2376" y="1301"/>
                  </a:lnTo>
                  <a:lnTo>
                    <a:pt x="2412" y="1279"/>
                  </a:lnTo>
                  <a:lnTo>
                    <a:pt x="2427" y="1269"/>
                  </a:lnTo>
                  <a:lnTo>
                    <a:pt x="2440" y="1262"/>
                  </a:lnTo>
                  <a:lnTo>
                    <a:pt x="2449" y="1258"/>
                  </a:lnTo>
                  <a:lnTo>
                    <a:pt x="2455" y="1257"/>
                  </a:lnTo>
                  <a:lnTo>
                    <a:pt x="2462" y="1261"/>
                  </a:lnTo>
                  <a:lnTo>
                    <a:pt x="2474" y="1270"/>
                  </a:lnTo>
                  <a:lnTo>
                    <a:pt x="2488" y="1285"/>
                  </a:lnTo>
                  <a:lnTo>
                    <a:pt x="2503" y="1305"/>
                  </a:lnTo>
                  <a:lnTo>
                    <a:pt x="2518" y="1323"/>
                  </a:lnTo>
                  <a:lnTo>
                    <a:pt x="2533" y="1339"/>
                  </a:lnTo>
                  <a:lnTo>
                    <a:pt x="2540" y="1345"/>
                  </a:lnTo>
                  <a:lnTo>
                    <a:pt x="2545" y="1349"/>
                  </a:lnTo>
                  <a:lnTo>
                    <a:pt x="2550" y="1351"/>
                  </a:lnTo>
                  <a:lnTo>
                    <a:pt x="2554" y="1353"/>
                  </a:lnTo>
                  <a:lnTo>
                    <a:pt x="2556" y="1351"/>
                  </a:lnTo>
                  <a:lnTo>
                    <a:pt x="2562" y="1347"/>
                  </a:lnTo>
                  <a:lnTo>
                    <a:pt x="2569" y="1342"/>
                  </a:lnTo>
                  <a:lnTo>
                    <a:pt x="2577" y="1334"/>
                  </a:lnTo>
                  <a:lnTo>
                    <a:pt x="2595" y="1313"/>
                  </a:lnTo>
                  <a:lnTo>
                    <a:pt x="2616" y="1288"/>
                  </a:lnTo>
                  <a:lnTo>
                    <a:pt x="2628" y="1270"/>
                  </a:lnTo>
                  <a:lnTo>
                    <a:pt x="2639" y="1254"/>
                  </a:lnTo>
                  <a:lnTo>
                    <a:pt x="2647" y="1239"/>
                  </a:lnTo>
                  <a:lnTo>
                    <a:pt x="2654" y="1225"/>
                  </a:lnTo>
                  <a:lnTo>
                    <a:pt x="2658" y="1210"/>
                  </a:lnTo>
                  <a:lnTo>
                    <a:pt x="2661" y="1195"/>
                  </a:lnTo>
                  <a:lnTo>
                    <a:pt x="2662" y="1178"/>
                  </a:lnTo>
                  <a:lnTo>
                    <a:pt x="2662" y="1160"/>
                  </a:lnTo>
                  <a:lnTo>
                    <a:pt x="2664" y="1141"/>
                  </a:lnTo>
                  <a:lnTo>
                    <a:pt x="2666" y="1122"/>
                  </a:lnTo>
                  <a:lnTo>
                    <a:pt x="2671" y="1100"/>
                  </a:lnTo>
                  <a:lnTo>
                    <a:pt x="2677" y="1075"/>
                  </a:lnTo>
                  <a:lnTo>
                    <a:pt x="2688" y="1049"/>
                  </a:lnTo>
                  <a:lnTo>
                    <a:pt x="2701" y="1017"/>
                  </a:lnTo>
                  <a:lnTo>
                    <a:pt x="2717" y="982"/>
                  </a:lnTo>
                  <a:lnTo>
                    <a:pt x="2737" y="939"/>
                  </a:lnTo>
                  <a:lnTo>
                    <a:pt x="2760" y="888"/>
                  </a:lnTo>
                  <a:lnTo>
                    <a:pt x="2779" y="850"/>
                  </a:lnTo>
                  <a:lnTo>
                    <a:pt x="2794" y="822"/>
                  </a:lnTo>
                  <a:lnTo>
                    <a:pt x="2807" y="801"/>
                  </a:lnTo>
                  <a:lnTo>
                    <a:pt x="2812" y="795"/>
                  </a:lnTo>
                  <a:lnTo>
                    <a:pt x="2819" y="789"/>
                  </a:lnTo>
                  <a:lnTo>
                    <a:pt x="2825" y="785"/>
                  </a:lnTo>
                  <a:lnTo>
                    <a:pt x="2830" y="782"/>
                  </a:lnTo>
                  <a:lnTo>
                    <a:pt x="2845" y="777"/>
                  </a:lnTo>
                  <a:lnTo>
                    <a:pt x="2862" y="774"/>
                  </a:lnTo>
                  <a:lnTo>
                    <a:pt x="2904" y="767"/>
                  </a:lnTo>
                  <a:lnTo>
                    <a:pt x="2939" y="764"/>
                  </a:lnTo>
                  <a:lnTo>
                    <a:pt x="2954" y="764"/>
                  </a:lnTo>
                  <a:lnTo>
                    <a:pt x="2968" y="764"/>
                  </a:lnTo>
                  <a:lnTo>
                    <a:pt x="2980" y="767"/>
                  </a:lnTo>
                  <a:lnTo>
                    <a:pt x="2992" y="770"/>
                  </a:lnTo>
                  <a:lnTo>
                    <a:pt x="3003" y="774"/>
                  </a:lnTo>
                  <a:lnTo>
                    <a:pt x="3014" y="779"/>
                  </a:lnTo>
                  <a:lnTo>
                    <a:pt x="3025" y="786"/>
                  </a:lnTo>
                  <a:lnTo>
                    <a:pt x="3038" y="796"/>
                  </a:lnTo>
                  <a:lnTo>
                    <a:pt x="3062" y="818"/>
                  </a:lnTo>
                  <a:lnTo>
                    <a:pt x="3093" y="848"/>
                  </a:lnTo>
                  <a:lnTo>
                    <a:pt x="3126" y="880"/>
                  </a:lnTo>
                  <a:lnTo>
                    <a:pt x="3155" y="905"/>
                  </a:lnTo>
                  <a:lnTo>
                    <a:pt x="3167" y="916"/>
                  </a:lnTo>
                  <a:lnTo>
                    <a:pt x="3177" y="922"/>
                  </a:lnTo>
                  <a:lnTo>
                    <a:pt x="3183" y="927"/>
                  </a:lnTo>
                  <a:lnTo>
                    <a:pt x="3189" y="928"/>
                  </a:lnTo>
                  <a:lnTo>
                    <a:pt x="3197" y="927"/>
                  </a:lnTo>
                  <a:lnTo>
                    <a:pt x="3214" y="920"/>
                  </a:lnTo>
                  <a:lnTo>
                    <a:pt x="3234" y="911"/>
                  </a:lnTo>
                  <a:lnTo>
                    <a:pt x="3256" y="902"/>
                  </a:lnTo>
                  <a:lnTo>
                    <a:pt x="3280" y="892"/>
                  </a:lnTo>
                  <a:lnTo>
                    <a:pt x="3302" y="883"/>
                  </a:lnTo>
                  <a:lnTo>
                    <a:pt x="3321" y="877"/>
                  </a:lnTo>
                  <a:lnTo>
                    <a:pt x="3335" y="874"/>
                  </a:lnTo>
                  <a:lnTo>
                    <a:pt x="3340" y="877"/>
                  </a:lnTo>
                  <a:lnTo>
                    <a:pt x="3351" y="885"/>
                  </a:lnTo>
                  <a:lnTo>
                    <a:pt x="3365" y="899"/>
                  </a:lnTo>
                  <a:lnTo>
                    <a:pt x="3380" y="916"/>
                  </a:lnTo>
                  <a:lnTo>
                    <a:pt x="3419" y="957"/>
                  </a:lnTo>
                  <a:lnTo>
                    <a:pt x="3460" y="1006"/>
                  </a:lnTo>
                  <a:lnTo>
                    <a:pt x="3501" y="1059"/>
                  </a:lnTo>
                  <a:lnTo>
                    <a:pt x="3537" y="1105"/>
                  </a:lnTo>
                  <a:lnTo>
                    <a:pt x="3551" y="1126"/>
                  </a:lnTo>
                  <a:lnTo>
                    <a:pt x="3563" y="1144"/>
                  </a:lnTo>
                  <a:lnTo>
                    <a:pt x="3571" y="1159"/>
                  </a:lnTo>
                  <a:lnTo>
                    <a:pt x="3574" y="1169"/>
                  </a:lnTo>
                  <a:lnTo>
                    <a:pt x="3575" y="1170"/>
                  </a:lnTo>
                  <a:lnTo>
                    <a:pt x="3574" y="1173"/>
                  </a:lnTo>
                  <a:lnTo>
                    <a:pt x="3573" y="1175"/>
                  </a:lnTo>
                  <a:lnTo>
                    <a:pt x="3571" y="1177"/>
                  </a:lnTo>
                  <a:lnTo>
                    <a:pt x="3564" y="1181"/>
                  </a:lnTo>
                  <a:lnTo>
                    <a:pt x="3555" y="1184"/>
                  </a:lnTo>
                  <a:lnTo>
                    <a:pt x="3541" y="1188"/>
                  </a:lnTo>
                  <a:lnTo>
                    <a:pt x="3523" y="1191"/>
                  </a:lnTo>
                  <a:lnTo>
                    <a:pt x="3501" y="1193"/>
                  </a:lnTo>
                  <a:lnTo>
                    <a:pt x="3475" y="1196"/>
                  </a:lnTo>
                  <a:lnTo>
                    <a:pt x="3435" y="1200"/>
                  </a:lnTo>
                  <a:lnTo>
                    <a:pt x="3403" y="1206"/>
                  </a:lnTo>
                  <a:lnTo>
                    <a:pt x="3391" y="1208"/>
                  </a:lnTo>
                  <a:lnTo>
                    <a:pt x="3381" y="1213"/>
                  </a:lnTo>
                  <a:lnTo>
                    <a:pt x="3372" y="1218"/>
                  </a:lnTo>
                  <a:lnTo>
                    <a:pt x="3365" y="1225"/>
                  </a:lnTo>
                  <a:lnTo>
                    <a:pt x="3359" y="1232"/>
                  </a:lnTo>
                  <a:lnTo>
                    <a:pt x="3354" y="1240"/>
                  </a:lnTo>
                  <a:lnTo>
                    <a:pt x="3351" y="1251"/>
                  </a:lnTo>
                  <a:lnTo>
                    <a:pt x="3348" y="1263"/>
                  </a:lnTo>
                  <a:lnTo>
                    <a:pt x="3346" y="1292"/>
                  </a:lnTo>
                  <a:lnTo>
                    <a:pt x="3346" y="1331"/>
                  </a:lnTo>
                  <a:lnTo>
                    <a:pt x="3346" y="1350"/>
                  </a:lnTo>
                  <a:lnTo>
                    <a:pt x="3347" y="1368"/>
                  </a:lnTo>
                  <a:lnTo>
                    <a:pt x="3350" y="1386"/>
                  </a:lnTo>
                  <a:lnTo>
                    <a:pt x="3353" y="1402"/>
                  </a:lnTo>
                  <a:lnTo>
                    <a:pt x="3355" y="1419"/>
                  </a:lnTo>
                  <a:lnTo>
                    <a:pt x="3361" y="1434"/>
                  </a:lnTo>
                  <a:lnTo>
                    <a:pt x="3365" y="1448"/>
                  </a:lnTo>
                  <a:lnTo>
                    <a:pt x="3372" y="1461"/>
                  </a:lnTo>
                  <a:lnTo>
                    <a:pt x="3379" y="1472"/>
                  </a:lnTo>
                  <a:lnTo>
                    <a:pt x="3386" y="1483"/>
                  </a:lnTo>
                  <a:lnTo>
                    <a:pt x="3394" y="1494"/>
                  </a:lnTo>
                  <a:lnTo>
                    <a:pt x="3402" y="1503"/>
                  </a:lnTo>
                  <a:lnTo>
                    <a:pt x="3410" y="1510"/>
                  </a:lnTo>
                  <a:lnTo>
                    <a:pt x="3420" y="1515"/>
                  </a:lnTo>
                  <a:lnTo>
                    <a:pt x="3431" y="1521"/>
                  </a:lnTo>
                  <a:lnTo>
                    <a:pt x="3441" y="1523"/>
                  </a:lnTo>
                  <a:lnTo>
                    <a:pt x="3450" y="1526"/>
                  </a:lnTo>
                  <a:lnTo>
                    <a:pt x="3457" y="1529"/>
                  </a:lnTo>
                  <a:lnTo>
                    <a:pt x="3465" y="1533"/>
                  </a:lnTo>
                  <a:lnTo>
                    <a:pt x="3472" y="1537"/>
                  </a:lnTo>
                  <a:lnTo>
                    <a:pt x="3479" y="1543"/>
                  </a:lnTo>
                  <a:lnTo>
                    <a:pt x="3485" y="1548"/>
                  </a:lnTo>
                  <a:lnTo>
                    <a:pt x="3490" y="1555"/>
                  </a:lnTo>
                  <a:lnTo>
                    <a:pt x="3494" y="1562"/>
                  </a:lnTo>
                  <a:lnTo>
                    <a:pt x="3498" y="1570"/>
                  </a:lnTo>
                  <a:lnTo>
                    <a:pt x="3501" y="1580"/>
                  </a:lnTo>
                  <a:lnTo>
                    <a:pt x="3504" y="1589"/>
                  </a:lnTo>
                  <a:lnTo>
                    <a:pt x="3505" y="1599"/>
                  </a:lnTo>
                  <a:lnTo>
                    <a:pt x="3507" y="1610"/>
                  </a:lnTo>
                  <a:lnTo>
                    <a:pt x="3508" y="1621"/>
                  </a:lnTo>
                  <a:lnTo>
                    <a:pt x="3508" y="1632"/>
                  </a:lnTo>
                  <a:lnTo>
                    <a:pt x="3507" y="1644"/>
                  </a:lnTo>
                  <a:lnTo>
                    <a:pt x="3505" y="1654"/>
                  </a:lnTo>
                  <a:lnTo>
                    <a:pt x="3502" y="1662"/>
                  </a:lnTo>
                  <a:lnTo>
                    <a:pt x="3498" y="1672"/>
                  </a:lnTo>
                  <a:lnTo>
                    <a:pt x="3494" y="1679"/>
                  </a:lnTo>
                  <a:lnTo>
                    <a:pt x="3487" y="1687"/>
                  </a:lnTo>
                  <a:lnTo>
                    <a:pt x="3480" y="1694"/>
                  </a:lnTo>
                  <a:lnTo>
                    <a:pt x="3472" y="1701"/>
                  </a:lnTo>
                  <a:lnTo>
                    <a:pt x="3464" y="1708"/>
                  </a:lnTo>
                  <a:lnTo>
                    <a:pt x="3453" y="1713"/>
                  </a:lnTo>
                  <a:lnTo>
                    <a:pt x="3442" y="1719"/>
                  </a:lnTo>
                  <a:lnTo>
                    <a:pt x="3430" y="1723"/>
                  </a:lnTo>
                  <a:lnTo>
                    <a:pt x="3417" y="1728"/>
                  </a:lnTo>
                  <a:lnTo>
                    <a:pt x="3387" y="1735"/>
                  </a:lnTo>
                  <a:lnTo>
                    <a:pt x="3354" y="1742"/>
                  </a:lnTo>
                  <a:lnTo>
                    <a:pt x="3287" y="1752"/>
                  </a:lnTo>
                  <a:lnTo>
                    <a:pt x="3310" y="1720"/>
                  </a:lnTo>
                  <a:lnTo>
                    <a:pt x="3320" y="1705"/>
                  </a:lnTo>
                  <a:lnTo>
                    <a:pt x="3326" y="1694"/>
                  </a:lnTo>
                  <a:lnTo>
                    <a:pt x="3328" y="1688"/>
                  </a:lnTo>
                  <a:lnTo>
                    <a:pt x="3329" y="1684"/>
                  </a:lnTo>
                  <a:lnTo>
                    <a:pt x="3331" y="1680"/>
                  </a:lnTo>
                  <a:lnTo>
                    <a:pt x="3329" y="1676"/>
                  </a:lnTo>
                  <a:lnTo>
                    <a:pt x="3328" y="1672"/>
                  </a:lnTo>
                  <a:lnTo>
                    <a:pt x="3326" y="1669"/>
                  </a:lnTo>
                  <a:lnTo>
                    <a:pt x="3322" y="1665"/>
                  </a:lnTo>
                  <a:lnTo>
                    <a:pt x="3318" y="1662"/>
                  </a:lnTo>
                  <a:lnTo>
                    <a:pt x="3307" y="1654"/>
                  </a:lnTo>
                  <a:lnTo>
                    <a:pt x="3292" y="1646"/>
                  </a:lnTo>
                  <a:lnTo>
                    <a:pt x="3280" y="1640"/>
                  </a:lnTo>
                  <a:lnTo>
                    <a:pt x="3269" y="1636"/>
                  </a:lnTo>
                  <a:lnTo>
                    <a:pt x="3263" y="1635"/>
                  </a:lnTo>
                  <a:lnTo>
                    <a:pt x="3259" y="1635"/>
                  </a:lnTo>
                  <a:lnTo>
                    <a:pt x="3254" y="1635"/>
                  </a:lnTo>
                  <a:lnTo>
                    <a:pt x="3248" y="1636"/>
                  </a:lnTo>
                  <a:lnTo>
                    <a:pt x="3237" y="1642"/>
                  </a:lnTo>
                  <a:lnTo>
                    <a:pt x="3223" y="1650"/>
                  </a:lnTo>
                  <a:lnTo>
                    <a:pt x="3205" y="1664"/>
                  </a:lnTo>
                  <a:lnTo>
                    <a:pt x="3183" y="1681"/>
                  </a:lnTo>
                  <a:lnTo>
                    <a:pt x="3163" y="1699"/>
                  </a:lnTo>
                  <a:lnTo>
                    <a:pt x="3148" y="1713"/>
                  </a:lnTo>
                  <a:lnTo>
                    <a:pt x="3134" y="1727"/>
                  </a:lnTo>
                  <a:lnTo>
                    <a:pt x="3124" y="1739"/>
                  </a:lnTo>
                  <a:lnTo>
                    <a:pt x="3117" y="1752"/>
                  </a:lnTo>
                  <a:lnTo>
                    <a:pt x="3112" y="1765"/>
                  </a:lnTo>
                  <a:lnTo>
                    <a:pt x="3108" y="1780"/>
                  </a:lnTo>
                  <a:lnTo>
                    <a:pt x="3105" y="1800"/>
                  </a:lnTo>
                  <a:lnTo>
                    <a:pt x="3102" y="1813"/>
                  </a:lnTo>
                  <a:lnTo>
                    <a:pt x="3098" y="1829"/>
                  </a:lnTo>
                  <a:lnTo>
                    <a:pt x="3094" y="1842"/>
                  </a:lnTo>
                  <a:lnTo>
                    <a:pt x="3089" y="1856"/>
                  </a:lnTo>
                  <a:lnTo>
                    <a:pt x="3082" y="1870"/>
                  </a:lnTo>
                  <a:lnTo>
                    <a:pt x="3073" y="1884"/>
                  </a:lnTo>
                  <a:lnTo>
                    <a:pt x="3064" y="1895"/>
                  </a:lnTo>
                  <a:lnTo>
                    <a:pt x="3054" y="1907"/>
                  </a:lnTo>
                  <a:lnTo>
                    <a:pt x="3036" y="1928"/>
                  </a:lnTo>
                  <a:lnTo>
                    <a:pt x="3020" y="1943"/>
                  </a:lnTo>
                  <a:lnTo>
                    <a:pt x="3005" y="1955"/>
                  </a:lnTo>
                  <a:lnTo>
                    <a:pt x="2990" y="1965"/>
                  </a:lnTo>
                  <a:lnTo>
                    <a:pt x="2972" y="1973"/>
                  </a:lnTo>
                  <a:lnTo>
                    <a:pt x="2951" y="1978"/>
                  </a:lnTo>
                  <a:lnTo>
                    <a:pt x="2925" y="1983"/>
                  </a:lnTo>
                  <a:lnTo>
                    <a:pt x="2893" y="1988"/>
                  </a:lnTo>
                  <a:lnTo>
                    <a:pt x="2869" y="1991"/>
                  </a:lnTo>
                  <a:lnTo>
                    <a:pt x="2849" y="1992"/>
                  </a:lnTo>
                  <a:lnTo>
                    <a:pt x="2834" y="1992"/>
                  </a:lnTo>
                  <a:lnTo>
                    <a:pt x="2825" y="1991"/>
                  </a:lnTo>
                  <a:lnTo>
                    <a:pt x="2820" y="1988"/>
                  </a:lnTo>
                  <a:lnTo>
                    <a:pt x="2818" y="1987"/>
                  </a:lnTo>
                  <a:lnTo>
                    <a:pt x="2815" y="1983"/>
                  </a:lnTo>
                  <a:lnTo>
                    <a:pt x="2812" y="1978"/>
                  </a:lnTo>
                  <a:lnTo>
                    <a:pt x="2807" y="1969"/>
                  </a:lnTo>
                  <a:lnTo>
                    <a:pt x="2803" y="1955"/>
                  </a:lnTo>
                  <a:lnTo>
                    <a:pt x="2796" y="1939"/>
                  </a:lnTo>
                  <a:lnTo>
                    <a:pt x="2789" y="1926"/>
                  </a:lnTo>
                  <a:lnTo>
                    <a:pt x="2785" y="1921"/>
                  </a:lnTo>
                  <a:lnTo>
                    <a:pt x="2781" y="1918"/>
                  </a:lnTo>
                  <a:lnTo>
                    <a:pt x="2776" y="1915"/>
                  </a:lnTo>
                  <a:lnTo>
                    <a:pt x="2772" y="1914"/>
                  </a:lnTo>
                  <a:lnTo>
                    <a:pt x="2767" y="1914"/>
                  </a:lnTo>
                  <a:lnTo>
                    <a:pt x="2761" y="1915"/>
                  </a:lnTo>
                  <a:lnTo>
                    <a:pt x="2756" y="1917"/>
                  </a:lnTo>
                  <a:lnTo>
                    <a:pt x="2749" y="1919"/>
                  </a:lnTo>
                  <a:lnTo>
                    <a:pt x="2734" y="1928"/>
                  </a:lnTo>
                  <a:lnTo>
                    <a:pt x="2716" y="1941"/>
                  </a:lnTo>
                  <a:lnTo>
                    <a:pt x="2704" y="1950"/>
                  </a:lnTo>
                  <a:lnTo>
                    <a:pt x="2693" y="1956"/>
                  </a:lnTo>
                  <a:lnTo>
                    <a:pt x="2683" y="1961"/>
                  </a:lnTo>
                  <a:lnTo>
                    <a:pt x="2673" y="1962"/>
                  </a:lnTo>
                  <a:lnTo>
                    <a:pt x="2662" y="1962"/>
                  </a:lnTo>
                  <a:lnTo>
                    <a:pt x="2650" y="1959"/>
                  </a:lnTo>
                  <a:lnTo>
                    <a:pt x="2635" y="1955"/>
                  </a:lnTo>
                  <a:lnTo>
                    <a:pt x="2617" y="1950"/>
                  </a:lnTo>
                  <a:lnTo>
                    <a:pt x="2594" y="1941"/>
                  </a:lnTo>
                  <a:lnTo>
                    <a:pt x="2574" y="1937"/>
                  </a:lnTo>
                  <a:lnTo>
                    <a:pt x="2566" y="1936"/>
                  </a:lnTo>
                  <a:lnTo>
                    <a:pt x="2559" y="1936"/>
                  </a:lnTo>
                  <a:lnTo>
                    <a:pt x="2552" y="1936"/>
                  </a:lnTo>
                  <a:lnTo>
                    <a:pt x="2547" y="1939"/>
                  </a:lnTo>
                  <a:lnTo>
                    <a:pt x="2541" y="1941"/>
                  </a:lnTo>
                  <a:lnTo>
                    <a:pt x="2537" y="1944"/>
                  </a:lnTo>
                  <a:lnTo>
                    <a:pt x="2533" y="1948"/>
                  </a:lnTo>
                  <a:lnTo>
                    <a:pt x="2529" y="1954"/>
                  </a:lnTo>
                  <a:lnTo>
                    <a:pt x="2523" y="1969"/>
                  </a:lnTo>
                  <a:lnTo>
                    <a:pt x="2518" y="1988"/>
                  </a:lnTo>
                  <a:lnTo>
                    <a:pt x="2514" y="2006"/>
                  </a:lnTo>
                  <a:lnTo>
                    <a:pt x="2507" y="2020"/>
                  </a:lnTo>
                  <a:lnTo>
                    <a:pt x="2504" y="2025"/>
                  </a:lnTo>
                  <a:lnTo>
                    <a:pt x="2500" y="2029"/>
                  </a:lnTo>
                  <a:lnTo>
                    <a:pt x="2495" y="2033"/>
                  </a:lnTo>
                  <a:lnTo>
                    <a:pt x="2489" y="2038"/>
                  </a:lnTo>
                  <a:lnTo>
                    <a:pt x="2482" y="2040"/>
                  </a:lnTo>
                  <a:lnTo>
                    <a:pt x="2475" y="2043"/>
                  </a:lnTo>
                  <a:lnTo>
                    <a:pt x="2466" y="2044"/>
                  </a:lnTo>
                  <a:lnTo>
                    <a:pt x="2456" y="2046"/>
                  </a:lnTo>
                  <a:lnTo>
                    <a:pt x="2431" y="2049"/>
                  </a:lnTo>
                  <a:lnTo>
                    <a:pt x="2401" y="2049"/>
                  </a:lnTo>
                  <a:lnTo>
                    <a:pt x="2367" y="2049"/>
                  </a:lnTo>
                  <a:lnTo>
                    <a:pt x="2341" y="2051"/>
                  </a:lnTo>
                  <a:lnTo>
                    <a:pt x="2320" y="2054"/>
                  </a:lnTo>
                  <a:lnTo>
                    <a:pt x="2303" y="2058"/>
                  </a:lnTo>
                  <a:lnTo>
                    <a:pt x="2298" y="2061"/>
                  </a:lnTo>
                  <a:lnTo>
                    <a:pt x="2292" y="2064"/>
                  </a:lnTo>
                  <a:lnTo>
                    <a:pt x="2288" y="2068"/>
                  </a:lnTo>
                  <a:lnTo>
                    <a:pt x="2286" y="2072"/>
                  </a:lnTo>
                  <a:lnTo>
                    <a:pt x="2283" y="2077"/>
                  </a:lnTo>
                  <a:lnTo>
                    <a:pt x="2281" y="2083"/>
                  </a:lnTo>
                  <a:lnTo>
                    <a:pt x="2280" y="2090"/>
                  </a:lnTo>
                  <a:lnTo>
                    <a:pt x="2280" y="2097"/>
                  </a:lnTo>
                  <a:lnTo>
                    <a:pt x="2280" y="2110"/>
                  </a:lnTo>
                  <a:lnTo>
                    <a:pt x="2277" y="2121"/>
                  </a:lnTo>
                  <a:lnTo>
                    <a:pt x="2275" y="2127"/>
                  </a:lnTo>
                  <a:lnTo>
                    <a:pt x="2272" y="2132"/>
                  </a:lnTo>
                  <a:lnTo>
                    <a:pt x="2269" y="2137"/>
                  </a:lnTo>
                  <a:lnTo>
                    <a:pt x="2264" y="2142"/>
                  </a:lnTo>
                  <a:lnTo>
                    <a:pt x="2253" y="2152"/>
                  </a:lnTo>
                  <a:lnTo>
                    <a:pt x="2237" y="2163"/>
                  </a:lnTo>
                  <a:lnTo>
                    <a:pt x="2217" y="2175"/>
                  </a:lnTo>
                  <a:lnTo>
                    <a:pt x="2192" y="2189"/>
                  </a:lnTo>
                  <a:lnTo>
                    <a:pt x="2177" y="2198"/>
                  </a:lnTo>
                  <a:lnTo>
                    <a:pt x="2166" y="2207"/>
                  </a:lnTo>
                  <a:lnTo>
                    <a:pt x="2156" y="2215"/>
                  </a:lnTo>
                  <a:lnTo>
                    <a:pt x="2148" y="2223"/>
                  </a:lnTo>
                  <a:lnTo>
                    <a:pt x="2141" y="2233"/>
                  </a:lnTo>
                  <a:lnTo>
                    <a:pt x="2136" y="2242"/>
                  </a:lnTo>
                  <a:lnTo>
                    <a:pt x="2132" y="2253"/>
                  </a:lnTo>
                  <a:lnTo>
                    <a:pt x="2129" y="2266"/>
                  </a:lnTo>
                  <a:lnTo>
                    <a:pt x="2126" y="2285"/>
                  </a:lnTo>
                  <a:lnTo>
                    <a:pt x="2125" y="2302"/>
                  </a:lnTo>
                  <a:lnTo>
                    <a:pt x="2125" y="2317"/>
                  </a:lnTo>
                  <a:lnTo>
                    <a:pt x="2126" y="2328"/>
                  </a:lnTo>
                  <a:lnTo>
                    <a:pt x="2129" y="2333"/>
                  </a:lnTo>
                  <a:lnTo>
                    <a:pt x="2132" y="2337"/>
                  </a:lnTo>
                  <a:lnTo>
                    <a:pt x="2134" y="2341"/>
                  </a:lnTo>
                  <a:lnTo>
                    <a:pt x="2137" y="2344"/>
                  </a:lnTo>
                  <a:lnTo>
                    <a:pt x="2145" y="2350"/>
                  </a:lnTo>
                  <a:lnTo>
                    <a:pt x="2156" y="2355"/>
                  </a:lnTo>
                  <a:lnTo>
                    <a:pt x="2167" y="2359"/>
                  </a:lnTo>
                  <a:lnTo>
                    <a:pt x="2181" y="2368"/>
                  </a:lnTo>
                  <a:lnTo>
                    <a:pt x="2196" y="2379"/>
                  </a:lnTo>
                  <a:lnTo>
                    <a:pt x="2209" y="2388"/>
                  </a:lnTo>
                  <a:lnTo>
                    <a:pt x="2217" y="2398"/>
                  </a:lnTo>
                  <a:lnTo>
                    <a:pt x="2224" y="2406"/>
                  </a:lnTo>
                  <a:lnTo>
                    <a:pt x="2228" y="2414"/>
                  </a:lnTo>
                  <a:lnTo>
                    <a:pt x="2231" y="2423"/>
                  </a:lnTo>
                  <a:lnTo>
                    <a:pt x="2231" y="2435"/>
                  </a:lnTo>
                  <a:lnTo>
                    <a:pt x="2228" y="2450"/>
                  </a:lnTo>
                  <a:lnTo>
                    <a:pt x="2222" y="2471"/>
                  </a:lnTo>
                  <a:lnTo>
                    <a:pt x="2217" y="2497"/>
                  </a:lnTo>
                  <a:lnTo>
                    <a:pt x="2210" y="2524"/>
                  </a:lnTo>
                  <a:lnTo>
                    <a:pt x="2206" y="2546"/>
                  </a:lnTo>
                  <a:lnTo>
                    <a:pt x="2203" y="2566"/>
                  </a:lnTo>
                  <a:lnTo>
                    <a:pt x="2204" y="2585"/>
                  </a:lnTo>
                  <a:lnTo>
                    <a:pt x="2207" y="2607"/>
                  </a:lnTo>
                  <a:lnTo>
                    <a:pt x="2214" y="2634"/>
                  </a:lnTo>
                  <a:lnTo>
                    <a:pt x="2225" y="2669"/>
                  </a:lnTo>
                  <a:lnTo>
                    <a:pt x="2239" y="2713"/>
                  </a:lnTo>
                  <a:lnTo>
                    <a:pt x="2258" y="2766"/>
                  </a:lnTo>
                  <a:lnTo>
                    <a:pt x="2275" y="2812"/>
                  </a:lnTo>
                  <a:lnTo>
                    <a:pt x="2287" y="2845"/>
                  </a:lnTo>
                  <a:lnTo>
                    <a:pt x="2295" y="2860"/>
                  </a:lnTo>
                  <a:lnTo>
                    <a:pt x="2298" y="2864"/>
                  </a:lnTo>
                  <a:lnTo>
                    <a:pt x="2301" y="2871"/>
                  </a:lnTo>
                  <a:lnTo>
                    <a:pt x="2303" y="2880"/>
                  </a:lnTo>
                  <a:lnTo>
                    <a:pt x="2305" y="2891"/>
                  </a:lnTo>
                  <a:lnTo>
                    <a:pt x="2306" y="2919"/>
                  </a:lnTo>
                  <a:lnTo>
                    <a:pt x="2308" y="2952"/>
                  </a:lnTo>
                  <a:lnTo>
                    <a:pt x="2306" y="2989"/>
                  </a:lnTo>
                  <a:lnTo>
                    <a:pt x="2303" y="3029"/>
                  </a:lnTo>
                  <a:lnTo>
                    <a:pt x="2299" y="3070"/>
                  </a:lnTo>
                  <a:lnTo>
                    <a:pt x="2294" y="3113"/>
                  </a:lnTo>
                  <a:lnTo>
                    <a:pt x="2288" y="3150"/>
                  </a:lnTo>
                  <a:lnTo>
                    <a:pt x="2281" y="3188"/>
                  </a:lnTo>
                  <a:lnTo>
                    <a:pt x="2276" y="3221"/>
                  </a:lnTo>
                  <a:lnTo>
                    <a:pt x="2272" y="3245"/>
                  </a:lnTo>
                  <a:lnTo>
                    <a:pt x="2269" y="3257"/>
                  </a:lnTo>
                  <a:lnTo>
                    <a:pt x="2261" y="3274"/>
                  </a:lnTo>
                  <a:lnTo>
                    <a:pt x="2250" y="3293"/>
                  </a:lnTo>
                  <a:lnTo>
                    <a:pt x="2233" y="3316"/>
                  </a:lnTo>
                  <a:lnTo>
                    <a:pt x="2213" y="3342"/>
                  </a:lnTo>
                  <a:lnTo>
                    <a:pt x="2188" y="3374"/>
                  </a:lnTo>
                  <a:lnTo>
                    <a:pt x="2158" y="3410"/>
                  </a:lnTo>
                  <a:lnTo>
                    <a:pt x="2123" y="3450"/>
                  </a:lnTo>
                  <a:lnTo>
                    <a:pt x="2092" y="3485"/>
                  </a:lnTo>
                  <a:lnTo>
                    <a:pt x="2063" y="3520"/>
                  </a:lnTo>
                  <a:lnTo>
                    <a:pt x="2038" y="3551"/>
                  </a:lnTo>
                  <a:lnTo>
                    <a:pt x="2015" y="3580"/>
                  </a:lnTo>
                  <a:lnTo>
                    <a:pt x="1997" y="3606"/>
                  </a:lnTo>
                  <a:lnTo>
                    <a:pt x="1982" y="3628"/>
                  </a:lnTo>
                  <a:lnTo>
                    <a:pt x="1971" y="3648"/>
                  </a:lnTo>
                  <a:lnTo>
                    <a:pt x="1965" y="3661"/>
                  </a:lnTo>
                  <a:lnTo>
                    <a:pt x="1960" y="3674"/>
                  </a:lnTo>
                  <a:lnTo>
                    <a:pt x="1952" y="3689"/>
                  </a:lnTo>
                  <a:lnTo>
                    <a:pt x="1941" y="3707"/>
                  </a:lnTo>
                  <a:lnTo>
                    <a:pt x="1927" y="3727"/>
                  </a:lnTo>
                  <a:lnTo>
                    <a:pt x="1912" y="3748"/>
                  </a:lnTo>
                  <a:lnTo>
                    <a:pt x="1894" y="3771"/>
                  </a:lnTo>
                  <a:lnTo>
                    <a:pt x="1876" y="3793"/>
                  </a:lnTo>
                  <a:lnTo>
                    <a:pt x="1857" y="3815"/>
                  </a:lnTo>
                  <a:lnTo>
                    <a:pt x="1832" y="3841"/>
                  </a:lnTo>
                  <a:lnTo>
                    <a:pt x="1813" y="3866"/>
                  </a:lnTo>
                  <a:lnTo>
                    <a:pt x="1796" y="3887"/>
                  </a:lnTo>
                  <a:lnTo>
                    <a:pt x="1784" y="3905"/>
                  </a:lnTo>
                  <a:lnTo>
                    <a:pt x="1774" y="3920"/>
                  </a:lnTo>
                  <a:lnTo>
                    <a:pt x="1767" y="3934"/>
                  </a:lnTo>
                  <a:lnTo>
                    <a:pt x="1763" y="3946"/>
                  </a:lnTo>
                  <a:lnTo>
                    <a:pt x="1762" y="3957"/>
                  </a:lnTo>
                  <a:lnTo>
                    <a:pt x="1762" y="3968"/>
                  </a:lnTo>
                  <a:lnTo>
                    <a:pt x="1759" y="3978"/>
                  </a:lnTo>
                  <a:lnTo>
                    <a:pt x="1756" y="3986"/>
                  </a:lnTo>
                  <a:lnTo>
                    <a:pt x="1751" y="3993"/>
                  </a:lnTo>
                  <a:lnTo>
                    <a:pt x="1745" y="4000"/>
                  </a:lnTo>
                  <a:lnTo>
                    <a:pt x="1736" y="4006"/>
                  </a:lnTo>
                  <a:lnTo>
                    <a:pt x="1725" y="4013"/>
                  </a:lnTo>
                  <a:lnTo>
                    <a:pt x="1711" y="4022"/>
                  </a:lnTo>
                  <a:lnTo>
                    <a:pt x="1690" y="4033"/>
                  </a:lnTo>
                  <a:lnTo>
                    <a:pt x="1672" y="4041"/>
                  </a:lnTo>
                  <a:lnTo>
                    <a:pt x="1659" y="4048"/>
                  </a:lnTo>
                  <a:lnTo>
                    <a:pt x="1652" y="4052"/>
                  </a:lnTo>
                  <a:lnTo>
                    <a:pt x="1649" y="4052"/>
                  </a:lnTo>
                  <a:lnTo>
                    <a:pt x="1646" y="4052"/>
                  </a:lnTo>
                  <a:lnTo>
                    <a:pt x="1645" y="4049"/>
                  </a:lnTo>
                  <a:lnTo>
                    <a:pt x="1642" y="4048"/>
                  </a:lnTo>
                  <a:lnTo>
                    <a:pt x="1639" y="4039"/>
                  </a:lnTo>
                  <a:lnTo>
                    <a:pt x="1637" y="40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07" name="Freeform 103"/>
            <p:cNvSpPr>
              <a:spLocks/>
            </p:cNvSpPr>
            <p:nvPr/>
          </p:nvSpPr>
          <p:spPr bwMode="auto">
            <a:xfrm>
              <a:off x="3088274" y="5602077"/>
              <a:ext cx="357206" cy="241512"/>
            </a:xfrm>
            <a:custGeom>
              <a:avLst/>
              <a:gdLst>
                <a:gd name="T0" fmla="*/ 1845 w 2963"/>
                <a:gd name="T1" fmla="*/ 1634 h 2004"/>
                <a:gd name="T2" fmla="*/ 1516 w 2963"/>
                <a:gd name="T3" fmla="*/ 1344 h 2004"/>
                <a:gd name="T4" fmla="*/ 1397 w 2963"/>
                <a:gd name="T5" fmla="*/ 1313 h 2004"/>
                <a:gd name="T6" fmla="*/ 1291 w 2963"/>
                <a:gd name="T7" fmla="*/ 1336 h 2004"/>
                <a:gd name="T8" fmla="*/ 1092 w 2963"/>
                <a:gd name="T9" fmla="*/ 1340 h 2004"/>
                <a:gd name="T10" fmla="*/ 938 w 2963"/>
                <a:gd name="T11" fmla="*/ 1370 h 2004"/>
                <a:gd name="T12" fmla="*/ 779 w 2963"/>
                <a:gd name="T13" fmla="*/ 1464 h 2004"/>
                <a:gd name="T14" fmla="*/ 685 w 2963"/>
                <a:gd name="T15" fmla="*/ 1428 h 2004"/>
                <a:gd name="T16" fmla="*/ 641 w 2963"/>
                <a:gd name="T17" fmla="*/ 1255 h 2004"/>
                <a:gd name="T18" fmla="*/ 594 w 2963"/>
                <a:gd name="T19" fmla="*/ 1193 h 2004"/>
                <a:gd name="T20" fmla="*/ 527 w 2963"/>
                <a:gd name="T21" fmla="*/ 1035 h 2004"/>
                <a:gd name="T22" fmla="*/ 478 w 2963"/>
                <a:gd name="T23" fmla="*/ 915 h 2004"/>
                <a:gd name="T24" fmla="*/ 425 w 2963"/>
                <a:gd name="T25" fmla="*/ 933 h 2004"/>
                <a:gd name="T26" fmla="*/ 335 w 2963"/>
                <a:gd name="T27" fmla="*/ 943 h 2004"/>
                <a:gd name="T28" fmla="*/ 249 w 2963"/>
                <a:gd name="T29" fmla="*/ 860 h 2004"/>
                <a:gd name="T30" fmla="*/ 164 w 2963"/>
                <a:gd name="T31" fmla="*/ 918 h 2004"/>
                <a:gd name="T32" fmla="*/ 132 w 2963"/>
                <a:gd name="T33" fmla="*/ 885 h 2004"/>
                <a:gd name="T34" fmla="*/ 132 w 2963"/>
                <a:gd name="T35" fmla="*/ 814 h 2004"/>
                <a:gd name="T36" fmla="*/ 12 w 2963"/>
                <a:gd name="T37" fmla="*/ 732 h 2004"/>
                <a:gd name="T38" fmla="*/ 43 w 2963"/>
                <a:gd name="T39" fmla="*/ 673 h 2004"/>
                <a:gd name="T40" fmla="*/ 177 w 2963"/>
                <a:gd name="T41" fmla="*/ 617 h 2004"/>
                <a:gd name="T42" fmla="*/ 348 w 2963"/>
                <a:gd name="T43" fmla="*/ 632 h 2004"/>
                <a:gd name="T44" fmla="*/ 653 w 2963"/>
                <a:gd name="T45" fmla="*/ 566 h 2004"/>
                <a:gd name="T46" fmla="*/ 825 w 2963"/>
                <a:gd name="T47" fmla="*/ 650 h 2004"/>
                <a:gd name="T48" fmla="*/ 983 w 2963"/>
                <a:gd name="T49" fmla="*/ 595 h 2004"/>
                <a:gd name="T50" fmla="*/ 1114 w 2963"/>
                <a:gd name="T51" fmla="*/ 591 h 2004"/>
                <a:gd name="T52" fmla="*/ 1270 w 2963"/>
                <a:gd name="T53" fmla="*/ 504 h 2004"/>
                <a:gd name="T54" fmla="*/ 1475 w 2963"/>
                <a:gd name="T55" fmla="*/ 408 h 2004"/>
                <a:gd name="T56" fmla="*/ 1581 w 2963"/>
                <a:gd name="T57" fmla="*/ 325 h 2004"/>
                <a:gd name="T58" fmla="*/ 1665 w 2963"/>
                <a:gd name="T59" fmla="*/ 229 h 2004"/>
                <a:gd name="T60" fmla="*/ 1778 w 2963"/>
                <a:gd name="T61" fmla="*/ 176 h 2004"/>
                <a:gd name="T62" fmla="*/ 2013 w 2963"/>
                <a:gd name="T63" fmla="*/ 8 h 2004"/>
                <a:gd name="T64" fmla="*/ 2082 w 2963"/>
                <a:gd name="T65" fmla="*/ 11 h 2004"/>
                <a:gd name="T66" fmla="*/ 2115 w 2963"/>
                <a:gd name="T67" fmla="*/ 85 h 2004"/>
                <a:gd name="T68" fmla="*/ 2064 w 2963"/>
                <a:gd name="T69" fmla="*/ 258 h 2004"/>
                <a:gd name="T70" fmla="*/ 1994 w 2963"/>
                <a:gd name="T71" fmla="*/ 599 h 2004"/>
                <a:gd name="T72" fmla="*/ 2027 w 2963"/>
                <a:gd name="T73" fmla="*/ 650 h 2004"/>
                <a:gd name="T74" fmla="*/ 2222 w 2963"/>
                <a:gd name="T75" fmla="*/ 599 h 2004"/>
                <a:gd name="T76" fmla="*/ 2297 w 2963"/>
                <a:gd name="T77" fmla="*/ 698 h 2004"/>
                <a:gd name="T78" fmla="*/ 2402 w 2963"/>
                <a:gd name="T79" fmla="*/ 649 h 2004"/>
                <a:gd name="T80" fmla="*/ 2575 w 2963"/>
                <a:gd name="T81" fmla="*/ 503 h 2004"/>
                <a:gd name="T82" fmla="*/ 2590 w 2963"/>
                <a:gd name="T83" fmla="*/ 424 h 2004"/>
                <a:gd name="T84" fmla="*/ 2666 w 2963"/>
                <a:gd name="T85" fmla="*/ 394 h 2004"/>
                <a:gd name="T86" fmla="*/ 2864 w 2963"/>
                <a:gd name="T87" fmla="*/ 488 h 2004"/>
                <a:gd name="T88" fmla="*/ 2678 w 2963"/>
                <a:gd name="T89" fmla="*/ 653 h 2004"/>
                <a:gd name="T90" fmla="*/ 2761 w 2963"/>
                <a:gd name="T91" fmla="*/ 760 h 2004"/>
                <a:gd name="T92" fmla="*/ 2685 w 2963"/>
                <a:gd name="T93" fmla="*/ 863 h 2004"/>
                <a:gd name="T94" fmla="*/ 2603 w 2963"/>
                <a:gd name="T95" fmla="*/ 1089 h 2004"/>
                <a:gd name="T96" fmla="*/ 2603 w 2963"/>
                <a:gd name="T97" fmla="*/ 1359 h 2004"/>
                <a:gd name="T98" fmla="*/ 2671 w 2963"/>
                <a:gd name="T99" fmla="*/ 1498 h 2004"/>
                <a:gd name="T100" fmla="*/ 2798 w 2963"/>
                <a:gd name="T101" fmla="*/ 1516 h 2004"/>
                <a:gd name="T102" fmla="*/ 2920 w 2963"/>
                <a:gd name="T103" fmla="*/ 1615 h 2004"/>
                <a:gd name="T104" fmla="*/ 2945 w 2963"/>
                <a:gd name="T105" fmla="*/ 1758 h 2004"/>
                <a:gd name="T106" fmla="*/ 2886 w 2963"/>
                <a:gd name="T107" fmla="*/ 1912 h 2004"/>
                <a:gd name="T108" fmla="*/ 2687 w 2963"/>
                <a:gd name="T109" fmla="*/ 1903 h 2004"/>
                <a:gd name="T110" fmla="*/ 2504 w 2963"/>
                <a:gd name="T111" fmla="*/ 1931 h 2004"/>
                <a:gd name="T112" fmla="*/ 2248 w 2963"/>
                <a:gd name="T113" fmla="*/ 1995 h 2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963" h="2004">
                  <a:moveTo>
                    <a:pt x="2112" y="1879"/>
                  </a:moveTo>
                  <a:lnTo>
                    <a:pt x="2082" y="1850"/>
                  </a:lnTo>
                  <a:lnTo>
                    <a:pt x="2046" y="1819"/>
                  </a:lnTo>
                  <a:lnTo>
                    <a:pt x="2007" y="1783"/>
                  </a:lnTo>
                  <a:lnTo>
                    <a:pt x="1966" y="1746"/>
                  </a:lnTo>
                  <a:lnTo>
                    <a:pt x="1925" y="1707"/>
                  </a:lnTo>
                  <a:lnTo>
                    <a:pt x="1884" y="1670"/>
                  </a:lnTo>
                  <a:lnTo>
                    <a:pt x="1845" y="1634"/>
                  </a:lnTo>
                  <a:lnTo>
                    <a:pt x="1809" y="1601"/>
                  </a:lnTo>
                  <a:lnTo>
                    <a:pt x="1708" y="1508"/>
                  </a:lnTo>
                  <a:lnTo>
                    <a:pt x="1631" y="1439"/>
                  </a:lnTo>
                  <a:lnTo>
                    <a:pt x="1600" y="1412"/>
                  </a:lnTo>
                  <a:lnTo>
                    <a:pt x="1574" y="1388"/>
                  </a:lnTo>
                  <a:lnTo>
                    <a:pt x="1552" y="1370"/>
                  </a:lnTo>
                  <a:lnTo>
                    <a:pt x="1533" y="1355"/>
                  </a:lnTo>
                  <a:lnTo>
                    <a:pt x="1516" y="1344"/>
                  </a:lnTo>
                  <a:lnTo>
                    <a:pt x="1503" y="1335"/>
                  </a:lnTo>
                  <a:lnTo>
                    <a:pt x="1489" y="1329"/>
                  </a:lnTo>
                  <a:lnTo>
                    <a:pt x="1477" y="1324"/>
                  </a:lnTo>
                  <a:lnTo>
                    <a:pt x="1464" y="1321"/>
                  </a:lnTo>
                  <a:lnTo>
                    <a:pt x="1450" y="1318"/>
                  </a:lnTo>
                  <a:lnTo>
                    <a:pt x="1437" y="1317"/>
                  </a:lnTo>
                  <a:lnTo>
                    <a:pt x="1420" y="1315"/>
                  </a:lnTo>
                  <a:lnTo>
                    <a:pt x="1397" y="1313"/>
                  </a:lnTo>
                  <a:lnTo>
                    <a:pt x="1378" y="1311"/>
                  </a:lnTo>
                  <a:lnTo>
                    <a:pt x="1361" y="1311"/>
                  </a:lnTo>
                  <a:lnTo>
                    <a:pt x="1347" y="1311"/>
                  </a:lnTo>
                  <a:lnTo>
                    <a:pt x="1335" y="1314"/>
                  </a:lnTo>
                  <a:lnTo>
                    <a:pt x="1324" y="1318"/>
                  </a:lnTo>
                  <a:lnTo>
                    <a:pt x="1313" y="1322"/>
                  </a:lnTo>
                  <a:lnTo>
                    <a:pt x="1302" y="1329"/>
                  </a:lnTo>
                  <a:lnTo>
                    <a:pt x="1291" y="1336"/>
                  </a:lnTo>
                  <a:lnTo>
                    <a:pt x="1279" y="1340"/>
                  </a:lnTo>
                  <a:lnTo>
                    <a:pt x="1265" y="1344"/>
                  </a:lnTo>
                  <a:lnTo>
                    <a:pt x="1250" y="1347"/>
                  </a:lnTo>
                  <a:lnTo>
                    <a:pt x="1230" y="1347"/>
                  </a:lnTo>
                  <a:lnTo>
                    <a:pt x="1206" y="1347"/>
                  </a:lnTo>
                  <a:lnTo>
                    <a:pt x="1175" y="1346"/>
                  </a:lnTo>
                  <a:lnTo>
                    <a:pt x="1138" y="1343"/>
                  </a:lnTo>
                  <a:lnTo>
                    <a:pt x="1092" y="1340"/>
                  </a:lnTo>
                  <a:lnTo>
                    <a:pt x="1052" y="1340"/>
                  </a:lnTo>
                  <a:lnTo>
                    <a:pt x="1035" y="1342"/>
                  </a:lnTo>
                  <a:lnTo>
                    <a:pt x="1017" y="1343"/>
                  </a:lnTo>
                  <a:lnTo>
                    <a:pt x="1002" y="1346"/>
                  </a:lnTo>
                  <a:lnTo>
                    <a:pt x="986" y="1350"/>
                  </a:lnTo>
                  <a:lnTo>
                    <a:pt x="971" y="1355"/>
                  </a:lnTo>
                  <a:lnTo>
                    <a:pt x="954" y="1362"/>
                  </a:lnTo>
                  <a:lnTo>
                    <a:pt x="938" y="1370"/>
                  </a:lnTo>
                  <a:lnTo>
                    <a:pt x="920" y="1380"/>
                  </a:lnTo>
                  <a:lnTo>
                    <a:pt x="881" y="1403"/>
                  </a:lnTo>
                  <a:lnTo>
                    <a:pt x="836" y="1434"/>
                  </a:lnTo>
                  <a:lnTo>
                    <a:pt x="823" y="1442"/>
                  </a:lnTo>
                  <a:lnTo>
                    <a:pt x="811" y="1450"/>
                  </a:lnTo>
                  <a:lnTo>
                    <a:pt x="800" y="1456"/>
                  </a:lnTo>
                  <a:lnTo>
                    <a:pt x="789" y="1461"/>
                  </a:lnTo>
                  <a:lnTo>
                    <a:pt x="779" y="1464"/>
                  </a:lnTo>
                  <a:lnTo>
                    <a:pt x="770" y="1465"/>
                  </a:lnTo>
                  <a:lnTo>
                    <a:pt x="760" y="1467"/>
                  </a:lnTo>
                  <a:lnTo>
                    <a:pt x="751" y="1465"/>
                  </a:lnTo>
                  <a:lnTo>
                    <a:pt x="741" y="1464"/>
                  </a:lnTo>
                  <a:lnTo>
                    <a:pt x="731" y="1460"/>
                  </a:lnTo>
                  <a:lnTo>
                    <a:pt x="720" y="1454"/>
                  </a:lnTo>
                  <a:lnTo>
                    <a:pt x="709" y="1447"/>
                  </a:lnTo>
                  <a:lnTo>
                    <a:pt x="685" y="1428"/>
                  </a:lnTo>
                  <a:lnTo>
                    <a:pt x="656" y="1403"/>
                  </a:lnTo>
                  <a:lnTo>
                    <a:pt x="594" y="1351"/>
                  </a:lnTo>
                  <a:lnTo>
                    <a:pt x="619" y="1310"/>
                  </a:lnTo>
                  <a:lnTo>
                    <a:pt x="630" y="1291"/>
                  </a:lnTo>
                  <a:lnTo>
                    <a:pt x="637" y="1274"/>
                  </a:lnTo>
                  <a:lnTo>
                    <a:pt x="639" y="1267"/>
                  </a:lnTo>
                  <a:lnTo>
                    <a:pt x="641" y="1260"/>
                  </a:lnTo>
                  <a:lnTo>
                    <a:pt x="641" y="1255"/>
                  </a:lnTo>
                  <a:lnTo>
                    <a:pt x="641" y="1248"/>
                  </a:lnTo>
                  <a:lnTo>
                    <a:pt x="639" y="1243"/>
                  </a:lnTo>
                  <a:lnTo>
                    <a:pt x="637" y="1237"/>
                  </a:lnTo>
                  <a:lnTo>
                    <a:pt x="634" y="1232"/>
                  </a:lnTo>
                  <a:lnTo>
                    <a:pt x="630" y="1226"/>
                  </a:lnTo>
                  <a:lnTo>
                    <a:pt x="619" y="1214"/>
                  </a:lnTo>
                  <a:lnTo>
                    <a:pt x="604" y="1201"/>
                  </a:lnTo>
                  <a:lnTo>
                    <a:pt x="594" y="1193"/>
                  </a:lnTo>
                  <a:lnTo>
                    <a:pt x="584" y="1185"/>
                  </a:lnTo>
                  <a:lnTo>
                    <a:pt x="576" y="1174"/>
                  </a:lnTo>
                  <a:lnTo>
                    <a:pt x="568" y="1160"/>
                  </a:lnTo>
                  <a:lnTo>
                    <a:pt x="561" y="1146"/>
                  </a:lnTo>
                  <a:lnTo>
                    <a:pt x="554" y="1128"/>
                  </a:lnTo>
                  <a:lnTo>
                    <a:pt x="547" y="1109"/>
                  </a:lnTo>
                  <a:lnTo>
                    <a:pt x="542" y="1087"/>
                  </a:lnTo>
                  <a:lnTo>
                    <a:pt x="527" y="1035"/>
                  </a:lnTo>
                  <a:lnTo>
                    <a:pt x="514" y="994"/>
                  </a:lnTo>
                  <a:lnTo>
                    <a:pt x="505" y="962"/>
                  </a:lnTo>
                  <a:lnTo>
                    <a:pt x="496" y="940"/>
                  </a:lnTo>
                  <a:lnTo>
                    <a:pt x="492" y="932"/>
                  </a:lnTo>
                  <a:lnTo>
                    <a:pt x="489" y="926"/>
                  </a:lnTo>
                  <a:lnTo>
                    <a:pt x="485" y="921"/>
                  </a:lnTo>
                  <a:lnTo>
                    <a:pt x="483" y="918"/>
                  </a:lnTo>
                  <a:lnTo>
                    <a:pt x="478" y="915"/>
                  </a:lnTo>
                  <a:lnTo>
                    <a:pt x="474" y="914"/>
                  </a:lnTo>
                  <a:lnTo>
                    <a:pt x="470" y="913"/>
                  </a:lnTo>
                  <a:lnTo>
                    <a:pt x="466" y="913"/>
                  </a:lnTo>
                  <a:lnTo>
                    <a:pt x="461" y="913"/>
                  </a:lnTo>
                  <a:lnTo>
                    <a:pt x="454" y="915"/>
                  </a:lnTo>
                  <a:lnTo>
                    <a:pt x="447" y="918"/>
                  </a:lnTo>
                  <a:lnTo>
                    <a:pt x="440" y="922"/>
                  </a:lnTo>
                  <a:lnTo>
                    <a:pt x="425" y="933"/>
                  </a:lnTo>
                  <a:lnTo>
                    <a:pt x="410" y="947"/>
                  </a:lnTo>
                  <a:lnTo>
                    <a:pt x="397" y="959"/>
                  </a:lnTo>
                  <a:lnTo>
                    <a:pt x="385" y="970"/>
                  </a:lnTo>
                  <a:lnTo>
                    <a:pt x="375" y="979"/>
                  </a:lnTo>
                  <a:lnTo>
                    <a:pt x="370" y="981"/>
                  </a:lnTo>
                  <a:lnTo>
                    <a:pt x="363" y="976"/>
                  </a:lnTo>
                  <a:lnTo>
                    <a:pt x="351" y="962"/>
                  </a:lnTo>
                  <a:lnTo>
                    <a:pt x="335" y="943"/>
                  </a:lnTo>
                  <a:lnTo>
                    <a:pt x="318" y="919"/>
                  </a:lnTo>
                  <a:lnTo>
                    <a:pt x="300" y="895"/>
                  </a:lnTo>
                  <a:lnTo>
                    <a:pt x="282" y="875"/>
                  </a:lnTo>
                  <a:lnTo>
                    <a:pt x="275" y="869"/>
                  </a:lnTo>
                  <a:lnTo>
                    <a:pt x="268" y="863"/>
                  </a:lnTo>
                  <a:lnTo>
                    <a:pt x="261" y="859"/>
                  </a:lnTo>
                  <a:lnTo>
                    <a:pt x="257" y="858"/>
                  </a:lnTo>
                  <a:lnTo>
                    <a:pt x="249" y="860"/>
                  </a:lnTo>
                  <a:lnTo>
                    <a:pt x="235" y="869"/>
                  </a:lnTo>
                  <a:lnTo>
                    <a:pt x="219" y="880"/>
                  </a:lnTo>
                  <a:lnTo>
                    <a:pt x="202" y="893"/>
                  </a:lnTo>
                  <a:lnTo>
                    <a:pt x="194" y="902"/>
                  </a:lnTo>
                  <a:lnTo>
                    <a:pt x="186" y="908"/>
                  </a:lnTo>
                  <a:lnTo>
                    <a:pt x="177" y="913"/>
                  </a:lnTo>
                  <a:lnTo>
                    <a:pt x="170" y="917"/>
                  </a:lnTo>
                  <a:lnTo>
                    <a:pt x="164" y="918"/>
                  </a:lnTo>
                  <a:lnTo>
                    <a:pt x="157" y="919"/>
                  </a:lnTo>
                  <a:lnTo>
                    <a:pt x="151" y="918"/>
                  </a:lnTo>
                  <a:lnTo>
                    <a:pt x="146" y="915"/>
                  </a:lnTo>
                  <a:lnTo>
                    <a:pt x="142" y="913"/>
                  </a:lnTo>
                  <a:lnTo>
                    <a:pt x="137" y="907"/>
                  </a:lnTo>
                  <a:lnTo>
                    <a:pt x="135" y="902"/>
                  </a:lnTo>
                  <a:lnTo>
                    <a:pt x="132" y="895"/>
                  </a:lnTo>
                  <a:lnTo>
                    <a:pt x="132" y="885"/>
                  </a:lnTo>
                  <a:lnTo>
                    <a:pt x="131" y="875"/>
                  </a:lnTo>
                  <a:lnTo>
                    <a:pt x="132" y="864"/>
                  </a:lnTo>
                  <a:lnTo>
                    <a:pt x="133" y="852"/>
                  </a:lnTo>
                  <a:lnTo>
                    <a:pt x="135" y="838"/>
                  </a:lnTo>
                  <a:lnTo>
                    <a:pt x="135" y="827"/>
                  </a:lnTo>
                  <a:lnTo>
                    <a:pt x="135" y="822"/>
                  </a:lnTo>
                  <a:lnTo>
                    <a:pt x="133" y="818"/>
                  </a:lnTo>
                  <a:lnTo>
                    <a:pt x="132" y="814"/>
                  </a:lnTo>
                  <a:lnTo>
                    <a:pt x="129" y="809"/>
                  </a:lnTo>
                  <a:lnTo>
                    <a:pt x="121" y="801"/>
                  </a:lnTo>
                  <a:lnTo>
                    <a:pt x="109" y="793"/>
                  </a:lnTo>
                  <a:lnTo>
                    <a:pt x="92" y="782"/>
                  </a:lnTo>
                  <a:lnTo>
                    <a:pt x="70" y="771"/>
                  </a:lnTo>
                  <a:lnTo>
                    <a:pt x="43" y="754"/>
                  </a:lnTo>
                  <a:lnTo>
                    <a:pt x="21" y="739"/>
                  </a:lnTo>
                  <a:lnTo>
                    <a:pt x="12" y="732"/>
                  </a:lnTo>
                  <a:lnTo>
                    <a:pt x="5" y="726"/>
                  </a:lnTo>
                  <a:lnTo>
                    <a:pt x="3" y="721"/>
                  </a:lnTo>
                  <a:lnTo>
                    <a:pt x="0" y="717"/>
                  </a:lnTo>
                  <a:lnTo>
                    <a:pt x="3" y="713"/>
                  </a:lnTo>
                  <a:lnTo>
                    <a:pt x="5" y="706"/>
                  </a:lnTo>
                  <a:lnTo>
                    <a:pt x="12" y="699"/>
                  </a:lnTo>
                  <a:lnTo>
                    <a:pt x="21" y="691"/>
                  </a:lnTo>
                  <a:lnTo>
                    <a:pt x="43" y="673"/>
                  </a:lnTo>
                  <a:lnTo>
                    <a:pt x="70" y="653"/>
                  </a:lnTo>
                  <a:lnTo>
                    <a:pt x="92" y="639"/>
                  </a:lnTo>
                  <a:lnTo>
                    <a:pt x="110" y="628"/>
                  </a:lnTo>
                  <a:lnTo>
                    <a:pt x="125" y="620"/>
                  </a:lnTo>
                  <a:lnTo>
                    <a:pt x="137" y="616"/>
                  </a:lnTo>
                  <a:lnTo>
                    <a:pt x="150" y="614"/>
                  </a:lnTo>
                  <a:lnTo>
                    <a:pt x="164" y="614"/>
                  </a:lnTo>
                  <a:lnTo>
                    <a:pt x="177" y="617"/>
                  </a:lnTo>
                  <a:lnTo>
                    <a:pt x="195" y="621"/>
                  </a:lnTo>
                  <a:lnTo>
                    <a:pt x="213" y="624"/>
                  </a:lnTo>
                  <a:lnTo>
                    <a:pt x="232" y="628"/>
                  </a:lnTo>
                  <a:lnTo>
                    <a:pt x="254" y="629"/>
                  </a:lnTo>
                  <a:lnTo>
                    <a:pt x="276" y="631"/>
                  </a:lnTo>
                  <a:lnTo>
                    <a:pt x="300" y="632"/>
                  </a:lnTo>
                  <a:lnTo>
                    <a:pt x="323" y="632"/>
                  </a:lnTo>
                  <a:lnTo>
                    <a:pt x="348" y="632"/>
                  </a:lnTo>
                  <a:lnTo>
                    <a:pt x="374" y="631"/>
                  </a:lnTo>
                  <a:lnTo>
                    <a:pt x="425" y="625"/>
                  </a:lnTo>
                  <a:lnTo>
                    <a:pt x="474" y="618"/>
                  </a:lnTo>
                  <a:lnTo>
                    <a:pt x="498" y="613"/>
                  </a:lnTo>
                  <a:lnTo>
                    <a:pt x="520" y="609"/>
                  </a:lnTo>
                  <a:lnTo>
                    <a:pt x="542" y="602"/>
                  </a:lnTo>
                  <a:lnTo>
                    <a:pt x="562" y="596"/>
                  </a:lnTo>
                  <a:lnTo>
                    <a:pt x="653" y="566"/>
                  </a:lnTo>
                  <a:lnTo>
                    <a:pt x="720" y="610"/>
                  </a:lnTo>
                  <a:lnTo>
                    <a:pt x="748" y="627"/>
                  </a:lnTo>
                  <a:lnTo>
                    <a:pt x="771" y="639"/>
                  </a:lnTo>
                  <a:lnTo>
                    <a:pt x="782" y="643"/>
                  </a:lnTo>
                  <a:lnTo>
                    <a:pt x="793" y="647"/>
                  </a:lnTo>
                  <a:lnTo>
                    <a:pt x="804" y="649"/>
                  </a:lnTo>
                  <a:lnTo>
                    <a:pt x="814" y="650"/>
                  </a:lnTo>
                  <a:lnTo>
                    <a:pt x="825" y="650"/>
                  </a:lnTo>
                  <a:lnTo>
                    <a:pt x="836" y="649"/>
                  </a:lnTo>
                  <a:lnTo>
                    <a:pt x="847" y="646"/>
                  </a:lnTo>
                  <a:lnTo>
                    <a:pt x="859" y="643"/>
                  </a:lnTo>
                  <a:lnTo>
                    <a:pt x="888" y="632"/>
                  </a:lnTo>
                  <a:lnTo>
                    <a:pt x="924" y="618"/>
                  </a:lnTo>
                  <a:lnTo>
                    <a:pt x="946" y="607"/>
                  </a:lnTo>
                  <a:lnTo>
                    <a:pt x="965" y="600"/>
                  </a:lnTo>
                  <a:lnTo>
                    <a:pt x="983" y="595"/>
                  </a:lnTo>
                  <a:lnTo>
                    <a:pt x="999" y="591"/>
                  </a:lnTo>
                  <a:lnTo>
                    <a:pt x="1016" y="588"/>
                  </a:lnTo>
                  <a:lnTo>
                    <a:pt x="1032" y="587"/>
                  </a:lnTo>
                  <a:lnTo>
                    <a:pt x="1049" y="588"/>
                  </a:lnTo>
                  <a:lnTo>
                    <a:pt x="1067" y="589"/>
                  </a:lnTo>
                  <a:lnTo>
                    <a:pt x="1087" y="591"/>
                  </a:lnTo>
                  <a:lnTo>
                    <a:pt x="1105" y="591"/>
                  </a:lnTo>
                  <a:lnTo>
                    <a:pt x="1114" y="591"/>
                  </a:lnTo>
                  <a:lnTo>
                    <a:pt x="1120" y="589"/>
                  </a:lnTo>
                  <a:lnTo>
                    <a:pt x="1130" y="587"/>
                  </a:lnTo>
                  <a:lnTo>
                    <a:pt x="1138" y="584"/>
                  </a:lnTo>
                  <a:lnTo>
                    <a:pt x="1158" y="576"/>
                  </a:lnTo>
                  <a:lnTo>
                    <a:pt x="1180" y="562"/>
                  </a:lnTo>
                  <a:lnTo>
                    <a:pt x="1208" y="544"/>
                  </a:lnTo>
                  <a:lnTo>
                    <a:pt x="1244" y="521"/>
                  </a:lnTo>
                  <a:lnTo>
                    <a:pt x="1270" y="504"/>
                  </a:lnTo>
                  <a:lnTo>
                    <a:pt x="1298" y="488"/>
                  </a:lnTo>
                  <a:lnTo>
                    <a:pt x="1327" y="471"/>
                  </a:lnTo>
                  <a:lnTo>
                    <a:pt x="1354" y="457"/>
                  </a:lnTo>
                  <a:lnTo>
                    <a:pt x="1380" y="444"/>
                  </a:lnTo>
                  <a:lnTo>
                    <a:pt x="1406" y="433"/>
                  </a:lnTo>
                  <a:lnTo>
                    <a:pt x="1431" y="423"/>
                  </a:lnTo>
                  <a:lnTo>
                    <a:pt x="1453" y="416"/>
                  </a:lnTo>
                  <a:lnTo>
                    <a:pt x="1475" y="408"/>
                  </a:lnTo>
                  <a:lnTo>
                    <a:pt x="1494" y="401"/>
                  </a:lnTo>
                  <a:lnTo>
                    <a:pt x="1511" y="394"/>
                  </a:lnTo>
                  <a:lnTo>
                    <a:pt x="1526" y="387"/>
                  </a:lnTo>
                  <a:lnTo>
                    <a:pt x="1540" y="379"/>
                  </a:lnTo>
                  <a:lnTo>
                    <a:pt x="1549" y="372"/>
                  </a:lnTo>
                  <a:lnTo>
                    <a:pt x="1558" y="365"/>
                  </a:lnTo>
                  <a:lnTo>
                    <a:pt x="1562" y="360"/>
                  </a:lnTo>
                  <a:lnTo>
                    <a:pt x="1581" y="325"/>
                  </a:lnTo>
                  <a:lnTo>
                    <a:pt x="1598" y="298"/>
                  </a:lnTo>
                  <a:lnTo>
                    <a:pt x="1614" y="275"/>
                  </a:lnTo>
                  <a:lnTo>
                    <a:pt x="1629" y="257"/>
                  </a:lnTo>
                  <a:lnTo>
                    <a:pt x="1636" y="250"/>
                  </a:lnTo>
                  <a:lnTo>
                    <a:pt x="1643" y="243"/>
                  </a:lnTo>
                  <a:lnTo>
                    <a:pt x="1650" y="237"/>
                  </a:lnTo>
                  <a:lnTo>
                    <a:pt x="1658" y="233"/>
                  </a:lnTo>
                  <a:lnTo>
                    <a:pt x="1665" y="229"/>
                  </a:lnTo>
                  <a:lnTo>
                    <a:pt x="1673" y="226"/>
                  </a:lnTo>
                  <a:lnTo>
                    <a:pt x="1681" y="224"/>
                  </a:lnTo>
                  <a:lnTo>
                    <a:pt x="1690" y="222"/>
                  </a:lnTo>
                  <a:lnTo>
                    <a:pt x="1702" y="218"/>
                  </a:lnTo>
                  <a:lnTo>
                    <a:pt x="1717" y="211"/>
                  </a:lnTo>
                  <a:lnTo>
                    <a:pt x="1735" y="202"/>
                  </a:lnTo>
                  <a:lnTo>
                    <a:pt x="1756" y="189"/>
                  </a:lnTo>
                  <a:lnTo>
                    <a:pt x="1778" y="176"/>
                  </a:lnTo>
                  <a:lnTo>
                    <a:pt x="1801" y="159"/>
                  </a:lnTo>
                  <a:lnTo>
                    <a:pt x="1826" y="141"/>
                  </a:lnTo>
                  <a:lnTo>
                    <a:pt x="1852" y="121"/>
                  </a:lnTo>
                  <a:lnTo>
                    <a:pt x="1903" y="81"/>
                  </a:lnTo>
                  <a:lnTo>
                    <a:pt x="1944" y="50"/>
                  </a:lnTo>
                  <a:lnTo>
                    <a:pt x="1976" y="27"/>
                  </a:lnTo>
                  <a:lnTo>
                    <a:pt x="2002" y="12"/>
                  </a:lnTo>
                  <a:lnTo>
                    <a:pt x="2013" y="8"/>
                  </a:lnTo>
                  <a:lnTo>
                    <a:pt x="2022" y="4"/>
                  </a:lnTo>
                  <a:lnTo>
                    <a:pt x="2032" y="1"/>
                  </a:lnTo>
                  <a:lnTo>
                    <a:pt x="2040" y="0"/>
                  </a:lnTo>
                  <a:lnTo>
                    <a:pt x="2049" y="1"/>
                  </a:lnTo>
                  <a:lnTo>
                    <a:pt x="2057" y="1"/>
                  </a:lnTo>
                  <a:lnTo>
                    <a:pt x="2064" y="4"/>
                  </a:lnTo>
                  <a:lnTo>
                    <a:pt x="2073" y="6"/>
                  </a:lnTo>
                  <a:lnTo>
                    <a:pt x="2082" y="11"/>
                  </a:lnTo>
                  <a:lnTo>
                    <a:pt x="2090" y="15"/>
                  </a:lnTo>
                  <a:lnTo>
                    <a:pt x="2097" y="22"/>
                  </a:lnTo>
                  <a:lnTo>
                    <a:pt x="2104" y="28"/>
                  </a:lnTo>
                  <a:lnTo>
                    <a:pt x="2108" y="38"/>
                  </a:lnTo>
                  <a:lnTo>
                    <a:pt x="2112" y="48"/>
                  </a:lnTo>
                  <a:lnTo>
                    <a:pt x="2113" y="59"/>
                  </a:lnTo>
                  <a:lnTo>
                    <a:pt x="2115" y="71"/>
                  </a:lnTo>
                  <a:lnTo>
                    <a:pt x="2115" y="85"/>
                  </a:lnTo>
                  <a:lnTo>
                    <a:pt x="2113" y="100"/>
                  </a:lnTo>
                  <a:lnTo>
                    <a:pt x="2110" y="116"/>
                  </a:lnTo>
                  <a:lnTo>
                    <a:pt x="2106" y="133"/>
                  </a:lnTo>
                  <a:lnTo>
                    <a:pt x="2101" y="152"/>
                  </a:lnTo>
                  <a:lnTo>
                    <a:pt x="2095" y="173"/>
                  </a:lnTo>
                  <a:lnTo>
                    <a:pt x="2087" y="195"/>
                  </a:lnTo>
                  <a:lnTo>
                    <a:pt x="2079" y="218"/>
                  </a:lnTo>
                  <a:lnTo>
                    <a:pt x="2064" y="258"/>
                  </a:lnTo>
                  <a:lnTo>
                    <a:pt x="2050" y="308"/>
                  </a:lnTo>
                  <a:lnTo>
                    <a:pt x="2035" y="364"/>
                  </a:lnTo>
                  <a:lnTo>
                    <a:pt x="2022" y="422"/>
                  </a:lnTo>
                  <a:lnTo>
                    <a:pt x="2010" y="479"/>
                  </a:lnTo>
                  <a:lnTo>
                    <a:pt x="2002" y="533"/>
                  </a:lnTo>
                  <a:lnTo>
                    <a:pt x="1998" y="558"/>
                  </a:lnTo>
                  <a:lnTo>
                    <a:pt x="1996" y="580"/>
                  </a:lnTo>
                  <a:lnTo>
                    <a:pt x="1994" y="599"/>
                  </a:lnTo>
                  <a:lnTo>
                    <a:pt x="1994" y="617"/>
                  </a:lnTo>
                  <a:lnTo>
                    <a:pt x="1994" y="631"/>
                  </a:lnTo>
                  <a:lnTo>
                    <a:pt x="1996" y="642"/>
                  </a:lnTo>
                  <a:lnTo>
                    <a:pt x="1999" y="644"/>
                  </a:lnTo>
                  <a:lnTo>
                    <a:pt x="2002" y="647"/>
                  </a:lnTo>
                  <a:lnTo>
                    <a:pt x="2006" y="650"/>
                  </a:lnTo>
                  <a:lnTo>
                    <a:pt x="2011" y="650"/>
                  </a:lnTo>
                  <a:lnTo>
                    <a:pt x="2027" y="650"/>
                  </a:lnTo>
                  <a:lnTo>
                    <a:pt x="2047" y="644"/>
                  </a:lnTo>
                  <a:lnTo>
                    <a:pt x="2076" y="638"/>
                  </a:lnTo>
                  <a:lnTo>
                    <a:pt x="2113" y="625"/>
                  </a:lnTo>
                  <a:lnTo>
                    <a:pt x="2149" y="616"/>
                  </a:lnTo>
                  <a:lnTo>
                    <a:pt x="2181" y="606"/>
                  </a:lnTo>
                  <a:lnTo>
                    <a:pt x="2204" y="600"/>
                  </a:lnTo>
                  <a:lnTo>
                    <a:pt x="2218" y="599"/>
                  </a:lnTo>
                  <a:lnTo>
                    <a:pt x="2222" y="599"/>
                  </a:lnTo>
                  <a:lnTo>
                    <a:pt x="2227" y="603"/>
                  </a:lnTo>
                  <a:lnTo>
                    <a:pt x="2233" y="607"/>
                  </a:lnTo>
                  <a:lnTo>
                    <a:pt x="2238" y="614"/>
                  </a:lnTo>
                  <a:lnTo>
                    <a:pt x="2252" y="632"/>
                  </a:lnTo>
                  <a:lnTo>
                    <a:pt x="2266" y="653"/>
                  </a:lnTo>
                  <a:lnTo>
                    <a:pt x="2278" y="675"/>
                  </a:lnTo>
                  <a:lnTo>
                    <a:pt x="2291" y="691"/>
                  </a:lnTo>
                  <a:lnTo>
                    <a:pt x="2297" y="698"/>
                  </a:lnTo>
                  <a:lnTo>
                    <a:pt x="2302" y="704"/>
                  </a:lnTo>
                  <a:lnTo>
                    <a:pt x="2307" y="706"/>
                  </a:lnTo>
                  <a:lnTo>
                    <a:pt x="2310" y="708"/>
                  </a:lnTo>
                  <a:lnTo>
                    <a:pt x="2315" y="706"/>
                  </a:lnTo>
                  <a:lnTo>
                    <a:pt x="2326" y="701"/>
                  </a:lnTo>
                  <a:lnTo>
                    <a:pt x="2340" y="691"/>
                  </a:lnTo>
                  <a:lnTo>
                    <a:pt x="2358" y="679"/>
                  </a:lnTo>
                  <a:lnTo>
                    <a:pt x="2402" y="649"/>
                  </a:lnTo>
                  <a:lnTo>
                    <a:pt x="2454" y="613"/>
                  </a:lnTo>
                  <a:lnTo>
                    <a:pt x="2493" y="583"/>
                  </a:lnTo>
                  <a:lnTo>
                    <a:pt x="2523" y="558"/>
                  </a:lnTo>
                  <a:lnTo>
                    <a:pt x="2545" y="539"/>
                  </a:lnTo>
                  <a:lnTo>
                    <a:pt x="2561" y="523"/>
                  </a:lnTo>
                  <a:lnTo>
                    <a:pt x="2567" y="517"/>
                  </a:lnTo>
                  <a:lnTo>
                    <a:pt x="2571" y="510"/>
                  </a:lnTo>
                  <a:lnTo>
                    <a:pt x="2575" y="503"/>
                  </a:lnTo>
                  <a:lnTo>
                    <a:pt x="2578" y="497"/>
                  </a:lnTo>
                  <a:lnTo>
                    <a:pt x="2579" y="484"/>
                  </a:lnTo>
                  <a:lnTo>
                    <a:pt x="2581" y="468"/>
                  </a:lnTo>
                  <a:lnTo>
                    <a:pt x="2581" y="455"/>
                  </a:lnTo>
                  <a:lnTo>
                    <a:pt x="2582" y="444"/>
                  </a:lnTo>
                  <a:lnTo>
                    <a:pt x="2583" y="435"/>
                  </a:lnTo>
                  <a:lnTo>
                    <a:pt x="2586" y="429"/>
                  </a:lnTo>
                  <a:lnTo>
                    <a:pt x="2590" y="424"/>
                  </a:lnTo>
                  <a:lnTo>
                    <a:pt x="2596" y="423"/>
                  </a:lnTo>
                  <a:lnTo>
                    <a:pt x="2604" y="422"/>
                  </a:lnTo>
                  <a:lnTo>
                    <a:pt x="2614" y="422"/>
                  </a:lnTo>
                  <a:lnTo>
                    <a:pt x="2622" y="420"/>
                  </a:lnTo>
                  <a:lnTo>
                    <a:pt x="2632" y="418"/>
                  </a:lnTo>
                  <a:lnTo>
                    <a:pt x="2643" y="412"/>
                  </a:lnTo>
                  <a:lnTo>
                    <a:pt x="2654" y="404"/>
                  </a:lnTo>
                  <a:lnTo>
                    <a:pt x="2666" y="394"/>
                  </a:lnTo>
                  <a:lnTo>
                    <a:pt x="2680" y="382"/>
                  </a:lnTo>
                  <a:lnTo>
                    <a:pt x="2693" y="367"/>
                  </a:lnTo>
                  <a:lnTo>
                    <a:pt x="2709" y="350"/>
                  </a:lnTo>
                  <a:lnTo>
                    <a:pt x="2770" y="280"/>
                  </a:lnTo>
                  <a:lnTo>
                    <a:pt x="2813" y="375"/>
                  </a:lnTo>
                  <a:lnTo>
                    <a:pt x="2831" y="415"/>
                  </a:lnTo>
                  <a:lnTo>
                    <a:pt x="2849" y="453"/>
                  </a:lnTo>
                  <a:lnTo>
                    <a:pt x="2864" y="488"/>
                  </a:lnTo>
                  <a:lnTo>
                    <a:pt x="2875" y="511"/>
                  </a:lnTo>
                  <a:lnTo>
                    <a:pt x="2893" y="555"/>
                  </a:lnTo>
                  <a:lnTo>
                    <a:pt x="2786" y="599"/>
                  </a:lnTo>
                  <a:lnTo>
                    <a:pt x="2743" y="617"/>
                  </a:lnTo>
                  <a:lnTo>
                    <a:pt x="2709" y="633"/>
                  </a:lnTo>
                  <a:lnTo>
                    <a:pt x="2695" y="642"/>
                  </a:lnTo>
                  <a:lnTo>
                    <a:pt x="2685" y="649"/>
                  </a:lnTo>
                  <a:lnTo>
                    <a:pt x="2678" y="653"/>
                  </a:lnTo>
                  <a:lnTo>
                    <a:pt x="2676" y="657"/>
                  </a:lnTo>
                  <a:lnTo>
                    <a:pt x="2677" y="661"/>
                  </a:lnTo>
                  <a:lnTo>
                    <a:pt x="2680" y="666"/>
                  </a:lnTo>
                  <a:lnTo>
                    <a:pt x="2684" y="673"/>
                  </a:lnTo>
                  <a:lnTo>
                    <a:pt x="2689" y="680"/>
                  </a:lnTo>
                  <a:lnTo>
                    <a:pt x="2702" y="698"/>
                  </a:lnTo>
                  <a:lnTo>
                    <a:pt x="2718" y="716"/>
                  </a:lnTo>
                  <a:lnTo>
                    <a:pt x="2761" y="760"/>
                  </a:lnTo>
                  <a:lnTo>
                    <a:pt x="2726" y="790"/>
                  </a:lnTo>
                  <a:lnTo>
                    <a:pt x="2718" y="797"/>
                  </a:lnTo>
                  <a:lnTo>
                    <a:pt x="2711" y="807"/>
                  </a:lnTo>
                  <a:lnTo>
                    <a:pt x="2704" y="816"/>
                  </a:lnTo>
                  <a:lnTo>
                    <a:pt x="2699" y="827"/>
                  </a:lnTo>
                  <a:lnTo>
                    <a:pt x="2693" y="838"/>
                  </a:lnTo>
                  <a:lnTo>
                    <a:pt x="2689" y="851"/>
                  </a:lnTo>
                  <a:lnTo>
                    <a:pt x="2685" y="863"/>
                  </a:lnTo>
                  <a:lnTo>
                    <a:pt x="2682" y="875"/>
                  </a:lnTo>
                  <a:lnTo>
                    <a:pt x="2676" y="904"/>
                  </a:lnTo>
                  <a:lnTo>
                    <a:pt x="2665" y="940"/>
                  </a:lnTo>
                  <a:lnTo>
                    <a:pt x="2649" y="979"/>
                  </a:lnTo>
                  <a:lnTo>
                    <a:pt x="2633" y="1016"/>
                  </a:lnTo>
                  <a:lnTo>
                    <a:pt x="2619" y="1043"/>
                  </a:lnTo>
                  <a:lnTo>
                    <a:pt x="2610" y="1067"/>
                  </a:lnTo>
                  <a:lnTo>
                    <a:pt x="2603" y="1089"/>
                  </a:lnTo>
                  <a:lnTo>
                    <a:pt x="2599" y="1111"/>
                  </a:lnTo>
                  <a:lnTo>
                    <a:pt x="2596" y="1135"/>
                  </a:lnTo>
                  <a:lnTo>
                    <a:pt x="2594" y="1164"/>
                  </a:lnTo>
                  <a:lnTo>
                    <a:pt x="2596" y="1201"/>
                  </a:lnTo>
                  <a:lnTo>
                    <a:pt x="2597" y="1248"/>
                  </a:lnTo>
                  <a:lnTo>
                    <a:pt x="2599" y="1293"/>
                  </a:lnTo>
                  <a:lnTo>
                    <a:pt x="2600" y="1331"/>
                  </a:lnTo>
                  <a:lnTo>
                    <a:pt x="2603" y="1359"/>
                  </a:lnTo>
                  <a:lnTo>
                    <a:pt x="2607" y="1383"/>
                  </a:lnTo>
                  <a:lnTo>
                    <a:pt x="2612" y="1402"/>
                  </a:lnTo>
                  <a:lnTo>
                    <a:pt x="2619" y="1420"/>
                  </a:lnTo>
                  <a:lnTo>
                    <a:pt x="2627" y="1436"/>
                  </a:lnTo>
                  <a:lnTo>
                    <a:pt x="2640" y="1454"/>
                  </a:lnTo>
                  <a:lnTo>
                    <a:pt x="2651" y="1474"/>
                  </a:lnTo>
                  <a:lnTo>
                    <a:pt x="2662" y="1487"/>
                  </a:lnTo>
                  <a:lnTo>
                    <a:pt x="2671" y="1498"/>
                  </a:lnTo>
                  <a:lnTo>
                    <a:pt x="2681" y="1505"/>
                  </a:lnTo>
                  <a:lnTo>
                    <a:pt x="2692" y="1509"/>
                  </a:lnTo>
                  <a:lnTo>
                    <a:pt x="2707" y="1512"/>
                  </a:lnTo>
                  <a:lnTo>
                    <a:pt x="2725" y="1513"/>
                  </a:lnTo>
                  <a:lnTo>
                    <a:pt x="2748" y="1513"/>
                  </a:lnTo>
                  <a:lnTo>
                    <a:pt x="2772" y="1513"/>
                  </a:lnTo>
                  <a:lnTo>
                    <a:pt x="2790" y="1515"/>
                  </a:lnTo>
                  <a:lnTo>
                    <a:pt x="2798" y="1516"/>
                  </a:lnTo>
                  <a:lnTo>
                    <a:pt x="2806" y="1518"/>
                  </a:lnTo>
                  <a:lnTo>
                    <a:pt x="2813" y="1520"/>
                  </a:lnTo>
                  <a:lnTo>
                    <a:pt x="2820" y="1523"/>
                  </a:lnTo>
                  <a:lnTo>
                    <a:pt x="2835" y="1533"/>
                  </a:lnTo>
                  <a:lnTo>
                    <a:pt x="2850" y="1545"/>
                  </a:lnTo>
                  <a:lnTo>
                    <a:pt x="2869" y="1563"/>
                  </a:lnTo>
                  <a:lnTo>
                    <a:pt x="2891" y="1585"/>
                  </a:lnTo>
                  <a:lnTo>
                    <a:pt x="2920" y="1615"/>
                  </a:lnTo>
                  <a:lnTo>
                    <a:pt x="2942" y="1641"/>
                  </a:lnTo>
                  <a:lnTo>
                    <a:pt x="2951" y="1654"/>
                  </a:lnTo>
                  <a:lnTo>
                    <a:pt x="2957" y="1663"/>
                  </a:lnTo>
                  <a:lnTo>
                    <a:pt x="2962" y="1670"/>
                  </a:lnTo>
                  <a:lnTo>
                    <a:pt x="2963" y="1676"/>
                  </a:lnTo>
                  <a:lnTo>
                    <a:pt x="2960" y="1692"/>
                  </a:lnTo>
                  <a:lnTo>
                    <a:pt x="2955" y="1721"/>
                  </a:lnTo>
                  <a:lnTo>
                    <a:pt x="2945" y="1758"/>
                  </a:lnTo>
                  <a:lnTo>
                    <a:pt x="2934" y="1801"/>
                  </a:lnTo>
                  <a:lnTo>
                    <a:pt x="2926" y="1830"/>
                  </a:lnTo>
                  <a:lnTo>
                    <a:pt x="2919" y="1852"/>
                  </a:lnTo>
                  <a:lnTo>
                    <a:pt x="2912" y="1871"/>
                  </a:lnTo>
                  <a:lnTo>
                    <a:pt x="2905" y="1886"/>
                  </a:lnTo>
                  <a:lnTo>
                    <a:pt x="2900" y="1898"/>
                  </a:lnTo>
                  <a:lnTo>
                    <a:pt x="2893" y="1907"/>
                  </a:lnTo>
                  <a:lnTo>
                    <a:pt x="2886" y="1912"/>
                  </a:lnTo>
                  <a:lnTo>
                    <a:pt x="2878" y="1916"/>
                  </a:lnTo>
                  <a:lnTo>
                    <a:pt x="2871" y="1918"/>
                  </a:lnTo>
                  <a:lnTo>
                    <a:pt x="2857" y="1918"/>
                  </a:lnTo>
                  <a:lnTo>
                    <a:pt x="2841" y="1918"/>
                  </a:lnTo>
                  <a:lnTo>
                    <a:pt x="2821" y="1918"/>
                  </a:lnTo>
                  <a:lnTo>
                    <a:pt x="2776" y="1914"/>
                  </a:lnTo>
                  <a:lnTo>
                    <a:pt x="2725" y="1908"/>
                  </a:lnTo>
                  <a:lnTo>
                    <a:pt x="2687" y="1903"/>
                  </a:lnTo>
                  <a:lnTo>
                    <a:pt x="2655" y="1900"/>
                  </a:lnTo>
                  <a:lnTo>
                    <a:pt x="2630" y="1898"/>
                  </a:lnTo>
                  <a:lnTo>
                    <a:pt x="2610" y="1898"/>
                  </a:lnTo>
                  <a:lnTo>
                    <a:pt x="2590" y="1900"/>
                  </a:lnTo>
                  <a:lnTo>
                    <a:pt x="2574" y="1904"/>
                  </a:lnTo>
                  <a:lnTo>
                    <a:pt x="2555" y="1911"/>
                  </a:lnTo>
                  <a:lnTo>
                    <a:pt x="2533" y="1920"/>
                  </a:lnTo>
                  <a:lnTo>
                    <a:pt x="2504" y="1931"/>
                  </a:lnTo>
                  <a:lnTo>
                    <a:pt x="2468" y="1945"/>
                  </a:lnTo>
                  <a:lnTo>
                    <a:pt x="2427" y="1959"/>
                  </a:lnTo>
                  <a:lnTo>
                    <a:pt x="2383" y="1973"/>
                  </a:lnTo>
                  <a:lnTo>
                    <a:pt x="2343" y="1985"/>
                  </a:lnTo>
                  <a:lnTo>
                    <a:pt x="2306" y="1995"/>
                  </a:lnTo>
                  <a:lnTo>
                    <a:pt x="2278" y="2001"/>
                  </a:lnTo>
                  <a:lnTo>
                    <a:pt x="2263" y="2004"/>
                  </a:lnTo>
                  <a:lnTo>
                    <a:pt x="2248" y="1995"/>
                  </a:lnTo>
                  <a:lnTo>
                    <a:pt x="2215" y="1967"/>
                  </a:lnTo>
                  <a:lnTo>
                    <a:pt x="2168" y="1927"/>
                  </a:lnTo>
                  <a:lnTo>
                    <a:pt x="2112" y="187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08" name="Freeform 104"/>
            <p:cNvSpPr>
              <a:spLocks/>
            </p:cNvSpPr>
            <p:nvPr/>
          </p:nvSpPr>
          <p:spPr bwMode="auto">
            <a:xfrm>
              <a:off x="1310919" y="5563030"/>
              <a:ext cx="58209" cy="80625"/>
            </a:xfrm>
            <a:custGeom>
              <a:avLst/>
              <a:gdLst>
                <a:gd name="T0" fmla="*/ 291 w 485"/>
                <a:gd name="T1" fmla="*/ 650 h 671"/>
                <a:gd name="T2" fmla="*/ 282 w 485"/>
                <a:gd name="T3" fmla="*/ 620 h 671"/>
                <a:gd name="T4" fmla="*/ 269 w 485"/>
                <a:gd name="T5" fmla="*/ 547 h 671"/>
                <a:gd name="T6" fmla="*/ 254 w 485"/>
                <a:gd name="T7" fmla="*/ 429 h 671"/>
                <a:gd name="T8" fmla="*/ 243 w 485"/>
                <a:gd name="T9" fmla="*/ 357 h 671"/>
                <a:gd name="T10" fmla="*/ 236 w 485"/>
                <a:gd name="T11" fmla="*/ 331 h 671"/>
                <a:gd name="T12" fmla="*/ 223 w 485"/>
                <a:gd name="T13" fmla="*/ 319 h 671"/>
                <a:gd name="T14" fmla="*/ 180 w 485"/>
                <a:gd name="T15" fmla="*/ 299 h 671"/>
                <a:gd name="T16" fmla="*/ 135 w 485"/>
                <a:gd name="T17" fmla="*/ 282 h 671"/>
                <a:gd name="T18" fmla="*/ 104 w 485"/>
                <a:gd name="T19" fmla="*/ 265 h 671"/>
                <a:gd name="T20" fmla="*/ 78 w 485"/>
                <a:gd name="T21" fmla="*/ 242 h 671"/>
                <a:gd name="T22" fmla="*/ 54 w 485"/>
                <a:gd name="T23" fmla="*/ 210 h 671"/>
                <a:gd name="T24" fmla="*/ 25 w 485"/>
                <a:gd name="T25" fmla="*/ 165 h 671"/>
                <a:gd name="T26" fmla="*/ 5 w 485"/>
                <a:gd name="T27" fmla="*/ 130 h 671"/>
                <a:gd name="T28" fmla="*/ 0 w 485"/>
                <a:gd name="T29" fmla="*/ 104 h 671"/>
                <a:gd name="T30" fmla="*/ 3 w 485"/>
                <a:gd name="T31" fmla="*/ 78 h 671"/>
                <a:gd name="T32" fmla="*/ 15 w 485"/>
                <a:gd name="T33" fmla="*/ 40 h 671"/>
                <a:gd name="T34" fmla="*/ 29 w 485"/>
                <a:gd name="T35" fmla="*/ 14 h 671"/>
                <a:gd name="T36" fmla="*/ 37 w 485"/>
                <a:gd name="T37" fmla="*/ 4 h 671"/>
                <a:gd name="T38" fmla="*/ 47 w 485"/>
                <a:gd name="T39" fmla="*/ 0 h 671"/>
                <a:gd name="T40" fmla="*/ 63 w 485"/>
                <a:gd name="T41" fmla="*/ 1 h 671"/>
                <a:gd name="T42" fmla="*/ 96 w 485"/>
                <a:gd name="T43" fmla="*/ 9 h 671"/>
                <a:gd name="T44" fmla="*/ 151 w 485"/>
                <a:gd name="T45" fmla="*/ 33 h 671"/>
                <a:gd name="T46" fmla="*/ 209 w 485"/>
                <a:gd name="T47" fmla="*/ 66 h 671"/>
                <a:gd name="T48" fmla="*/ 252 w 485"/>
                <a:gd name="T49" fmla="*/ 95 h 671"/>
                <a:gd name="T50" fmla="*/ 280 w 485"/>
                <a:gd name="T51" fmla="*/ 114 h 671"/>
                <a:gd name="T52" fmla="*/ 308 w 485"/>
                <a:gd name="T53" fmla="*/ 126 h 671"/>
                <a:gd name="T54" fmla="*/ 333 w 485"/>
                <a:gd name="T55" fmla="*/ 132 h 671"/>
                <a:gd name="T56" fmla="*/ 356 w 485"/>
                <a:gd name="T57" fmla="*/ 133 h 671"/>
                <a:gd name="T58" fmla="*/ 379 w 485"/>
                <a:gd name="T59" fmla="*/ 139 h 671"/>
                <a:gd name="T60" fmla="*/ 400 w 485"/>
                <a:gd name="T61" fmla="*/ 152 h 671"/>
                <a:gd name="T62" fmla="*/ 422 w 485"/>
                <a:gd name="T63" fmla="*/ 176 h 671"/>
                <a:gd name="T64" fmla="*/ 451 w 485"/>
                <a:gd name="T65" fmla="*/ 210 h 671"/>
                <a:gd name="T66" fmla="*/ 472 w 485"/>
                <a:gd name="T67" fmla="*/ 240 h 671"/>
                <a:gd name="T68" fmla="*/ 483 w 485"/>
                <a:gd name="T69" fmla="*/ 272 h 671"/>
                <a:gd name="T70" fmla="*/ 485 w 485"/>
                <a:gd name="T71" fmla="*/ 312 h 671"/>
                <a:gd name="T72" fmla="*/ 484 w 485"/>
                <a:gd name="T73" fmla="*/ 385 h 671"/>
                <a:gd name="T74" fmla="*/ 478 w 485"/>
                <a:gd name="T75" fmla="*/ 441 h 671"/>
                <a:gd name="T76" fmla="*/ 473 w 485"/>
                <a:gd name="T77" fmla="*/ 474 h 671"/>
                <a:gd name="T78" fmla="*/ 463 w 485"/>
                <a:gd name="T79" fmla="*/ 503 h 671"/>
                <a:gd name="T80" fmla="*/ 451 w 485"/>
                <a:gd name="T81" fmla="*/ 530 h 671"/>
                <a:gd name="T82" fmla="*/ 434 w 485"/>
                <a:gd name="T83" fmla="*/ 555 h 671"/>
                <a:gd name="T84" fmla="*/ 414 w 485"/>
                <a:gd name="T85" fmla="*/ 581 h 671"/>
                <a:gd name="T86" fmla="*/ 378 w 485"/>
                <a:gd name="T87" fmla="*/ 623 h 671"/>
                <a:gd name="T88" fmla="*/ 342 w 485"/>
                <a:gd name="T89" fmla="*/ 657 h 671"/>
                <a:gd name="T90" fmla="*/ 324 w 485"/>
                <a:gd name="T91" fmla="*/ 668 h 671"/>
                <a:gd name="T92" fmla="*/ 315 w 485"/>
                <a:gd name="T93" fmla="*/ 671 h 671"/>
                <a:gd name="T94" fmla="*/ 307 w 485"/>
                <a:gd name="T95" fmla="*/ 668 h 671"/>
                <a:gd name="T96" fmla="*/ 298 w 485"/>
                <a:gd name="T97" fmla="*/ 661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85" h="671">
                  <a:moveTo>
                    <a:pt x="294" y="657"/>
                  </a:moveTo>
                  <a:lnTo>
                    <a:pt x="291" y="650"/>
                  </a:lnTo>
                  <a:lnTo>
                    <a:pt x="286" y="638"/>
                  </a:lnTo>
                  <a:lnTo>
                    <a:pt x="282" y="620"/>
                  </a:lnTo>
                  <a:lnTo>
                    <a:pt x="278" y="599"/>
                  </a:lnTo>
                  <a:lnTo>
                    <a:pt x="269" y="547"/>
                  </a:lnTo>
                  <a:lnTo>
                    <a:pt x="261" y="488"/>
                  </a:lnTo>
                  <a:lnTo>
                    <a:pt x="254" y="429"/>
                  </a:lnTo>
                  <a:lnTo>
                    <a:pt x="247" y="378"/>
                  </a:lnTo>
                  <a:lnTo>
                    <a:pt x="243" y="357"/>
                  </a:lnTo>
                  <a:lnTo>
                    <a:pt x="239" y="342"/>
                  </a:lnTo>
                  <a:lnTo>
                    <a:pt x="236" y="331"/>
                  </a:lnTo>
                  <a:lnTo>
                    <a:pt x="234" y="326"/>
                  </a:lnTo>
                  <a:lnTo>
                    <a:pt x="223" y="319"/>
                  </a:lnTo>
                  <a:lnTo>
                    <a:pt x="203" y="309"/>
                  </a:lnTo>
                  <a:lnTo>
                    <a:pt x="180" y="299"/>
                  </a:lnTo>
                  <a:lnTo>
                    <a:pt x="154" y="288"/>
                  </a:lnTo>
                  <a:lnTo>
                    <a:pt x="135" y="282"/>
                  </a:lnTo>
                  <a:lnTo>
                    <a:pt x="118" y="273"/>
                  </a:lnTo>
                  <a:lnTo>
                    <a:pt x="104" y="265"/>
                  </a:lnTo>
                  <a:lnTo>
                    <a:pt x="91" y="254"/>
                  </a:lnTo>
                  <a:lnTo>
                    <a:pt x="78" y="242"/>
                  </a:lnTo>
                  <a:lnTo>
                    <a:pt x="66" y="228"/>
                  </a:lnTo>
                  <a:lnTo>
                    <a:pt x="54" y="210"/>
                  </a:lnTo>
                  <a:lnTo>
                    <a:pt x="40" y="189"/>
                  </a:lnTo>
                  <a:lnTo>
                    <a:pt x="25" y="165"/>
                  </a:lnTo>
                  <a:lnTo>
                    <a:pt x="14" y="146"/>
                  </a:lnTo>
                  <a:lnTo>
                    <a:pt x="5" y="130"/>
                  </a:lnTo>
                  <a:lnTo>
                    <a:pt x="1" y="117"/>
                  </a:lnTo>
                  <a:lnTo>
                    <a:pt x="0" y="104"/>
                  </a:lnTo>
                  <a:lnTo>
                    <a:pt x="0" y="92"/>
                  </a:lnTo>
                  <a:lnTo>
                    <a:pt x="3" y="78"/>
                  </a:lnTo>
                  <a:lnTo>
                    <a:pt x="8" y="60"/>
                  </a:lnTo>
                  <a:lnTo>
                    <a:pt x="15" y="40"/>
                  </a:lnTo>
                  <a:lnTo>
                    <a:pt x="23" y="22"/>
                  </a:lnTo>
                  <a:lnTo>
                    <a:pt x="29" y="14"/>
                  </a:lnTo>
                  <a:lnTo>
                    <a:pt x="33" y="8"/>
                  </a:lnTo>
                  <a:lnTo>
                    <a:pt x="37" y="4"/>
                  </a:lnTo>
                  <a:lnTo>
                    <a:pt x="41" y="1"/>
                  </a:lnTo>
                  <a:lnTo>
                    <a:pt x="47" y="0"/>
                  </a:lnTo>
                  <a:lnTo>
                    <a:pt x="54" y="0"/>
                  </a:lnTo>
                  <a:lnTo>
                    <a:pt x="63" y="1"/>
                  </a:lnTo>
                  <a:lnTo>
                    <a:pt x="73" y="3"/>
                  </a:lnTo>
                  <a:lnTo>
                    <a:pt x="96" y="9"/>
                  </a:lnTo>
                  <a:lnTo>
                    <a:pt x="122" y="20"/>
                  </a:lnTo>
                  <a:lnTo>
                    <a:pt x="151" y="33"/>
                  </a:lnTo>
                  <a:lnTo>
                    <a:pt x="180" y="48"/>
                  </a:lnTo>
                  <a:lnTo>
                    <a:pt x="209" y="66"/>
                  </a:lnTo>
                  <a:lnTo>
                    <a:pt x="236" y="84"/>
                  </a:lnTo>
                  <a:lnTo>
                    <a:pt x="252" y="95"/>
                  </a:lnTo>
                  <a:lnTo>
                    <a:pt x="267" y="106"/>
                  </a:lnTo>
                  <a:lnTo>
                    <a:pt x="280" y="114"/>
                  </a:lnTo>
                  <a:lnTo>
                    <a:pt x="294" y="121"/>
                  </a:lnTo>
                  <a:lnTo>
                    <a:pt x="308" y="126"/>
                  </a:lnTo>
                  <a:lnTo>
                    <a:pt x="320" y="130"/>
                  </a:lnTo>
                  <a:lnTo>
                    <a:pt x="333" y="132"/>
                  </a:lnTo>
                  <a:lnTo>
                    <a:pt x="344" y="133"/>
                  </a:lnTo>
                  <a:lnTo>
                    <a:pt x="356" y="133"/>
                  </a:lnTo>
                  <a:lnTo>
                    <a:pt x="368" y="136"/>
                  </a:lnTo>
                  <a:lnTo>
                    <a:pt x="379" y="139"/>
                  </a:lnTo>
                  <a:lnTo>
                    <a:pt x="389" y="144"/>
                  </a:lnTo>
                  <a:lnTo>
                    <a:pt x="400" y="152"/>
                  </a:lnTo>
                  <a:lnTo>
                    <a:pt x="411" y="162"/>
                  </a:lnTo>
                  <a:lnTo>
                    <a:pt x="422" y="176"/>
                  </a:lnTo>
                  <a:lnTo>
                    <a:pt x="437" y="191"/>
                  </a:lnTo>
                  <a:lnTo>
                    <a:pt x="451" y="210"/>
                  </a:lnTo>
                  <a:lnTo>
                    <a:pt x="463" y="227"/>
                  </a:lnTo>
                  <a:lnTo>
                    <a:pt x="472" y="240"/>
                  </a:lnTo>
                  <a:lnTo>
                    <a:pt x="478" y="255"/>
                  </a:lnTo>
                  <a:lnTo>
                    <a:pt x="483" y="272"/>
                  </a:lnTo>
                  <a:lnTo>
                    <a:pt x="484" y="290"/>
                  </a:lnTo>
                  <a:lnTo>
                    <a:pt x="485" y="312"/>
                  </a:lnTo>
                  <a:lnTo>
                    <a:pt x="485" y="339"/>
                  </a:lnTo>
                  <a:lnTo>
                    <a:pt x="484" y="385"/>
                  </a:lnTo>
                  <a:lnTo>
                    <a:pt x="481" y="425"/>
                  </a:lnTo>
                  <a:lnTo>
                    <a:pt x="478" y="441"/>
                  </a:lnTo>
                  <a:lnTo>
                    <a:pt x="476" y="459"/>
                  </a:lnTo>
                  <a:lnTo>
                    <a:pt x="473" y="474"/>
                  </a:lnTo>
                  <a:lnTo>
                    <a:pt x="467" y="489"/>
                  </a:lnTo>
                  <a:lnTo>
                    <a:pt x="463" y="503"/>
                  </a:lnTo>
                  <a:lnTo>
                    <a:pt x="458" y="517"/>
                  </a:lnTo>
                  <a:lnTo>
                    <a:pt x="451" y="530"/>
                  </a:lnTo>
                  <a:lnTo>
                    <a:pt x="443" y="543"/>
                  </a:lnTo>
                  <a:lnTo>
                    <a:pt x="434" y="555"/>
                  </a:lnTo>
                  <a:lnTo>
                    <a:pt x="425" y="569"/>
                  </a:lnTo>
                  <a:lnTo>
                    <a:pt x="414" y="581"/>
                  </a:lnTo>
                  <a:lnTo>
                    <a:pt x="403" y="595"/>
                  </a:lnTo>
                  <a:lnTo>
                    <a:pt x="378" y="623"/>
                  </a:lnTo>
                  <a:lnTo>
                    <a:pt x="359" y="642"/>
                  </a:lnTo>
                  <a:lnTo>
                    <a:pt x="342" y="657"/>
                  </a:lnTo>
                  <a:lnTo>
                    <a:pt x="330" y="665"/>
                  </a:lnTo>
                  <a:lnTo>
                    <a:pt x="324" y="668"/>
                  </a:lnTo>
                  <a:lnTo>
                    <a:pt x="319" y="669"/>
                  </a:lnTo>
                  <a:lnTo>
                    <a:pt x="315" y="671"/>
                  </a:lnTo>
                  <a:lnTo>
                    <a:pt x="311" y="669"/>
                  </a:lnTo>
                  <a:lnTo>
                    <a:pt x="307" y="668"/>
                  </a:lnTo>
                  <a:lnTo>
                    <a:pt x="302" y="665"/>
                  </a:lnTo>
                  <a:lnTo>
                    <a:pt x="298" y="661"/>
                  </a:lnTo>
                  <a:lnTo>
                    <a:pt x="294" y="65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09" name="Freeform 105"/>
            <p:cNvSpPr>
              <a:spLocks/>
            </p:cNvSpPr>
            <p:nvPr/>
          </p:nvSpPr>
          <p:spPr bwMode="auto">
            <a:xfrm>
              <a:off x="2343130" y="5231493"/>
              <a:ext cx="360822" cy="770814"/>
            </a:xfrm>
            <a:custGeom>
              <a:avLst/>
              <a:gdLst>
                <a:gd name="T0" fmla="*/ 2955 w 2994"/>
                <a:gd name="T1" fmla="*/ 4517 h 6396"/>
                <a:gd name="T2" fmla="*/ 2763 w 2994"/>
                <a:gd name="T3" fmla="*/ 4386 h 6396"/>
                <a:gd name="T4" fmla="*/ 2416 w 2994"/>
                <a:gd name="T5" fmla="*/ 4683 h 6396"/>
                <a:gd name="T6" fmla="*/ 2435 w 2994"/>
                <a:gd name="T7" fmla="*/ 5002 h 6396"/>
                <a:gd name="T8" fmla="*/ 2205 w 2994"/>
                <a:gd name="T9" fmla="*/ 5592 h 6396"/>
                <a:gd name="T10" fmla="*/ 2337 w 2994"/>
                <a:gd name="T11" fmla="*/ 5827 h 6396"/>
                <a:gd name="T12" fmla="*/ 1982 w 2994"/>
                <a:gd name="T13" fmla="*/ 6058 h 6396"/>
                <a:gd name="T14" fmla="*/ 1756 w 2994"/>
                <a:gd name="T15" fmla="*/ 6337 h 6396"/>
                <a:gd name="T16" fmla="*/ 1364 w 2994"/>
                <a:gd name="T17" fmla="*/ 6365 h 6396"/>
                <a:gd name="T18" fmla="*/ 1449 w 2994"/>
                <a:gd name="T19" fmla="*/ 6088 h 6396"/>
                <a:gd name="T20" fmla="*/ 1461 w 2994"/>
                <a:gd name="T21" fmla="*/ 5710 h 6396"/>
                <a:gd name="T22" fmla="*/ 1317 w 2994"/>
                <a:gd name="T23" fmla="*/ 5376 h 6396"/>
                <a:gd name="T24" fmla="*/ 1041 w 2994"/>
                <a:gd name="T25" fmla="*/ 5393 h 6396"/>
                <a:gd name="T26" fmla="*/ 995 w 2994"/>
                <a:gd name="T27" fmla="*/ 5251 h 6396"/>
                <a:gd name="T28" fmla="*/ 1021 w 2994"/>
                <a:gd name="T29" fmla="*/ 5037 h 6396"/>
                <a:gd name="T30" fmla="*/ 975 w 2994"/>
                <a:gd name="T31" fmla="*/ 4751 h 6396"/>
                <a:gd name="T32" fmla="*/ 1076 w 2994"/>
                <a:gd name="T33" fmla="*/ 4518 h 6396"/>
                <a:gd name="T34" fmla="*/ 859 w 2994"/>
                <a:gd name="T35" fmla="*/ 4404 h 6396"/>
                <a:gd name="T36" fmla="*/ 998 w 2994"/>
                <a:gd name="T37" fmla="*/ 4217 h 6396"/>
                <a:gd name="T38" fmla="*/ 927 w 2994"/>
                <a:gd name="T39" fmla="*/ 4070 h 6396"/>
                <a:gd name="T40" fmla="*/ 708 w 2994"/>
                <a:gd name="T41" fmla="*/ 3906 h 6396"/>
                <a:gd name="T42" fmla="*/ 357 w 2994"/>
                <a:gd name="T43" fmla="*/ 3839 h 6396"/>
                <a:gd name="T44" fmla="*/ 363 w 2994"/>
                <a:gd name="T45" fmla="*/ 3656 h 6396"/>
                <a:gd name="T46" fmla="*/ 595 w 2994"/>
                <a:gd name="T47" fmla="*/ 3387 h 6396"/>
                <a:gd name="T48" fmla="*/ 416 w 2994"/>
                <a:gd name="T49" fmla="*/ 3234 h 6396"/>
                <a:gd name="T50" fmla="*/ 525 w 2994"/>
                <a:gd name="T51" fmla="*/ 2981 h 6396"/>
                <a:gd name="T52" fmla="*/ 537 w 2994"/>
                <a:gd name="T53" fmla="*/ 2745 h 6396"/>
                <a:gd name="T54" fmla="*/ 641 w 2994"/>
                <a:gd name="T55" fmla="*/ 2507 h 6396"/>
                <a:gd name="T56" fmla="*/ 529 w 2994"/>
                <a:gd name="T57" fmla="*/ 2295 h 6396"/>
                <a:gd name="T58" fmla="*/ 452 w 2994"/>
                <a:gd name="T59" fmla="*/ 2037 h 6396"/>
                <a:gd name="T60" fmla="*/ 334 w 2994"/>
                <a:gd name="T61" fmla="*/ 1704 h 6396"/>
                <a:gd name="T62" fmla="*/ 236 w 2994"/>
                <a:gd name="T63" fmla="*/ 1379 h 6396"/>
                <a:gd name="T64" fmla="*/ 357 w 2994"/>
                <a:gd name="T65" fmla="*/ 1067 h 6396"/>
                <a:gd name="T66" fmla="*/ 104 w 2994"/>
                <a:gd name="T67" fmla="*/ 802 h 6396"/>
                <a:gd name="T68" fmla="*/ 111 w 2994"/>
                <a:gd name="T69" fmla="*/ 563 h 6396"/>
                <a:gd name="T70" fmla="*/ 216 w 2994"/>
                <a:gd name="T71" fmla="*/ 347 h 6396"/>
                <a:gd name="T72" fmla="*/ 129 w 2994"/>
                <a:gd name="T73" fmla="*/ 127 h 6396"/>
                <a:gd name="T74" fmla="*/ 370 w 2994"/>
                <a:gd name="T75" fmla="*/ 238 h 6396"/>
                <a:gd name="T76" fmla="*/ 432 w 2994"/>
                <a:gd name="T77" fmla="*/ 388 h 6396"/>
                <a:gd name="T78" fmla="*/ 584 w 2994"/>
                <a:gd name="T79" fmla="*/ 475 h 6396"/>
                <a:gd name="T80" fmla="*/ 540 w 2994"/>
                <a:gd name="T81" fmla="*/ 729 h 6396"/>
                <a:gd name="T82" fmla="*/ 733 w 2994"/>
                <a:gd name="T83" fmla="*/ 882 h 6396"/>
                <a:gd name="T84" fmla="*/ 825 w 2994"/>
                <a:gd name="T85" fmla="*/ 1103 h 6396"/>
                <a:gd name="T86" fmla="*/ 899 w 2994"/>
                <a:gd name="T87" fmla="*/ 1341 h 6396"/>
                <a:gd name="T88" fmla="*/ 834 w 2994"/>
                <a:gd name="T89" fmla="*/ 1515 h 6396"/>
                <a:gd name="T90" fmla="*/ 877 w 2994"/>
                <a:gd name="T91" fmla="*/ 1943 h 6396"/>
                <a:gd name="T92" fmla="*/ 1013 w 2994"/>
                <a:gd name="T93" fmla="*/ 2138 h 6396"/>
                <a:gd name="T94" fmla="*/ 922 w 2994"/>
                <a:gd name="T95" fmla="*/ 2347 h 6396"/>
                <a:gd name="T96" fmla="*/ 899 w 2994"/>
                <a:gd name="T97" fmla="*/ 2599 h 6396"/>
                <a:gd name="T98" fmla="*/ 947 w 2994"/>
                <a:gd name="T99" fmla="*/ 2914 h 6396"/>
                <a:gd name="T100" fmla="*/ 1049 w 2994"/>
                <a:gd name="T101" fmla="*/ 3172 h 6396"/>
                <a:gd name="T102" fmla="*/ 1180 w 2994"/>
                <a:gd name="T103" fmla="*/ 3366 h 6396"/>
                <a:gd name="T104" fmla="*/ 1164 w 2994"/>
                <a:gd name="T105" fmla="*/ 3691 h 6396"/>
                <a:gd name="T106" fmla="*/ 1314 w 2994"/>
                <a:gd name="T107" fmla="*/ 3919 h 6396"/>
                <a:gd name="T108" fmla="*/ 1397 w 2994"/>
                <a:gd name="T109" fmla="*/ 4113 h 6396"/>
                <a:gd name="T110" fmla="*/ 1515 w 2994"/>
                <a:gd name="T111" fmla="*/ 4323 h 6396"/>
                <a:gd name="T112" fmla="*/ 1901 w 2994"/>
                <a:gd name="T113" fmla="*/ 4513 h 6396"/>
                <a:gd name="T114" fmla="*/ 2094 w 2994"/>
                <a:gd name="T115" fmla="*/ 4459 h 6396"/>
                <a:gd name="T116" fmla="*/ 2311 w 2994"/>
                <a:gd name="T117" fmla="*/ 4357 h 6396"/>
                <a:gd name="T118" fmla="*/ 2597 w 2994"/>
                <a:gd name="T119" fmla="*/ 4375 h 6396"/>
                <a:gd name="T120" fmla="*/ 2809 w 2994"/>
                <a:gd name="T121" fmla="*/ 4264 h 6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94" h="6396">
                  <a:moveTo>
                    <a:pt x="2994" y="4368"/>
                  </a:moveTo>
                  <a:lnTo>
                    <a:pt x="2989" y="4381"/>
                  </a:lnTo>
                  <a:lnTo>
                    <a:pt x="2985" y="4392"/>
                  </a:lnTo>
                  <a:lnTo>
                    <a:pt x="2982" y="4403"/>
                  </a:lnTo>
                  <a:lnTo>
                    <a:pt x="2979" y="4412"/>
                  </a:lnTo>
                  <a:lnTo>
                    <a:pt x="2977" y="4433"/>
                  </a:lnTo>
                  <a:lnTo>
                    <a:pt x="2975" y="4455"/>
                  </a:lnTo>
                  <a:lnTo>
                    <a:pt x="2975" y="4470"/>
                  </a:lnTo>
                  <a:lnTo>
                    <a:pt x="2974" y="4484"/>
                  </a:lnTo>
                  <a:lnTo>
                    <a:pt x="2972" y="4495"/>
                  </a:lnTo>
                  <a:lnTo>
                    <a:pt x="2971" y="4503"/>
                  </a:lnTo>
                  <a:lnTo>
                    <a:pt x="2968" y="4510"/>
                  </a:lnTo>
                  <a:lnTo>
                    <a:pt x="2964" y="4514"/>
                  </a:lnTo>
                  <a:lnTo>
                    <a:pt x="2960" y="4517"/>
                  </a:lnTo>
                  <a:lnTo>
                    <a:pt x="2955" y="4517"/>
                  </a:lnTo>
                  <a:lnTo>
                    <a:pt x="2948" y="4516"/>
                  </a:lnTo>
                  <a:lnTo>
                    <a:pt x="2941" y="4511"/>
                  </a:lnTo>
                  <a:lnTo>
                    <a:pt x="2933" y="4505"/>
                  </a:lnTo>
                  <a:lnTo>
                    <a:pt x="2923" y="4496"/>
                  </a:lnTo>
                  <a:lnTo>
                    <a:pt x="2901" y="4472"/>
                  </a:lnTo>
                  <a:lnTo>
                    <a:pt x="2873" y="4439"/>
                  </a:lnTo>
                  <a:lnTo>
                    <a:pt x="2849" y="4406"/>
                  </a:lnTo>
                  <a:lnTo>
                    <a:pt x="2825" y="4381"/>
                  </a:lnTo>
                  <a:lnTo>
                    <a:pt x="2816" y="4370"/>
                  </a:lnTo>
                  <a:lnTo>
                    <a:pt x="2807" y="4363"/>
                  </a:lnTo>
                  <a:lnTo>
                    <a:pt x="2802" y="4357"/>
                  </a:lnTo>
                  <a:lnTo>
                    <a:pt x="2798" y="4356"/>
                  </a:lnTo>
                  <a:lnTo>
                    <a:pt x="2791" y="4360"/>
                  </a:lnTo>
                  <a:lnTo>
                    <a:pt x="2779" y="4370"/>
                  </a:lnTo>
                  <a:lnTo>
                    <a:pt x="2763" y="4386"/>
                  </a:lnTo>
                  <a:lnTo>
                    <a:pt x="2747" y="4406"/>
                  </a:lnTo>
                  <a:lnTo>
                    <a:pt x="2735" y="4421"/>
                  </a:lnTo>
                  <a:lnTo>
                    <a:pt x="2722" y="4433"/>
                  </a:lnTo>
                  <a:lnTo>
                    <a:pt x="2711" y="4443"/>
                  </a:lnTo>
                  <a:lnTo>
                    <a:pt x="2699" y="4450"/>
                  </a:lnTo>
                  <a:lnTo>
                    <a:pt x="2684" y="4454"/>
                  </a:lnTo>
                  <a:lnTo>
                    <a:pt x="2666" y="4458"/>
                  </a:lnTo>
                  <a:lnTo>
                    <a:pt x="2642" y="4461"/>
                  </a:lnTo>
                  <a:lnTo>
                    <a:pt x="2612" y="4463"/>
                  </a:lnTo>
                  <a:lnTo>
                    <a:pt x="2519" y="4472"/>
                  </a:lnTo>
                  <a:lnTo>
                    <a:pt x="2468" y="4568"/>
                  </a:lnTo>
                  <a:lnTo>
                    <a:pt x="2447" y="4606"/>
                  </a:lnTo>
                  <a:lnTo>
                    <a:pt x="2432" y="4641"/>
                  </a:lnTo>
                  <a:lnTo>
                    <a:pt x="2421" y="4668"/>
                  </a:lnTo>
                  <a:lnTo>
                    <a:pt x="2416" y="4683"/>
                  </a:lnTo>
                  <a:lnTo>
                    <a:pt x="2420" y="4700"/>
                  </a:lnTo>
                  <a:lnTo>
                    <a:pt x="2428" y="4730"/>
                  </a:lnTo>
                  <a:lnTo>
                    <a:pt x="2442" y="4769"/>
                  </a:lnTo>
                  <a:lnTo>
                    <a:pt x="2457" y="4813"/>
                  </a:lnTo>
                  <a:lnTo>
                    <a:pt x="2472" y="4851"/>
                  </a:lnTo>
                  <a:lnTo>
                    <a:pt x="2483" y="4881"/>
                  </a:lnTo>
                  <a:lnTo>
                    <a:pt x="2486" y="4894"/>
                  </a:lnTo>
                  <a:lnTo>
                    <a:pt x="2488" y="4905"/>
                  </a:lnTo>
                  <a:lnTo>
                    <a:pt x="2488" y="4916"/>
                  </a:lnTo>
                  <a:lnTo>
                    <a:pt x="2486" y="4925"/>
                  </a:lnTo>
                  <a:lnTo>
                    <a:pt x="2483" y="4936"/>
                  </a:lnTo>
                  <a:lnTo>
                    <a:pt x="2477" y="4946"/>
                  </a:lnTo>
                  <a:lnTo>
                    <a:pt x="2471" y="4958"/>
                  </a:lnTo>
                  <a:lnTo>
                    <a:pt x="2461" y="4971"/>
                  </a:lnTo>
                  <a:lnTo>
                    <a:pt x="2435" y="5002"/>
                  </a:lnTo>
                  <a:lnTo>
                    <a:pt x="2398" y="5044"/>
                  </a:lnTo>
                  <a:lnTo>
                    <a:pt x="2332" y="5119"/>
                  </a:lnTo>
                  <a:lnTo>
                    <a:pt x="2352" y="5181"/>
                  </a:lnTo>
                  <a:lnTo>
                    <a:pt x="2358" y="5200"/>
                  </a:lnTo>
                  <a:lnTo>
                    <a:pt x="2362" y="5218"/>
                  </a:lnTo>
                  <a:lnTo>
                    <a:pt x="2365" y="5235"/>
                  </a:lnTo>
                  <a:lnTo>
                    <a:pt x="2366" y="5254"/>
                  </a:lnTo>
                  <a:lnTo>
                    <a:pt x="2365" y="5274"/>
                  </a:lnTo>
                  <a:lnTo>
                    <a:pt x="2362" y="5301"/>
                  </a:lnTo>
                  <a:lnTo>
                    <a:pt x="2358" y="5332"/>
                  </a:lnTo>
                  <a:lnTo>
                    <a:pt x="2352" y="5372"/>
                  </a:lnTo>
                  <a:lnTo>
                    <a:pt x="2330" y="5500"/>
                  </a:lnTo>
                  <a:lnTo>
                    <a:pt x="2257" y="5551"/>
                  </a:lnTo>
                  <a:lnTo>
                    <a:pt x="2229" y="5571"/>
                  </a:lnTo>
                  <a:lnTo>
                    <a:pt x="2205" y="5592"/>
                  </a:lnTo>
                  <a:lnTo>
                    <a:pt x="2197" y="5602"/>
                  </a:lnTo>
                  <a:lnTo>
                    <a:pt x="2190" y="5610"/>
                  </a:lnTo>
                  <a:lnTo>
                    <a:pt x="2186" y="5617"/>
                  </a:lnTo>
                  <a:lnTo>
                    <a:pt x="2183" y="5621"/>
                  </a:lnTo>
                  <a:lnTo>
                    <a:pt x="2186" y="5628"/>
                  </a:lnTo>
                  <a:lnTo>
                    <a:pt x="2190" y="5636"/>
                  </a:lnTo>
                  <a:lnTo>
                    <a:pt x="2197" y="5647"/>
                  </a:lnTo>
                  <a:lnTo>
                    <a:pt x="2207" y="5661"/>
                  </a:lnTo>
                  <a:lnTo>
                    <a:pt x="2233" y="5692"/>
                  </a:lnTo>
                  <a:lnTo>
                    <a:pt x="2263" y="5728"/>
                  </a:lnTo>
                  <a:lnTo>
                    <a:pt x="2293" y="5763"/>
                  </a:lnTo>
                  <a:lnTo>
                    <a:pt x="2318" y="5793"/>
                  </a:lnTo>
                  <a:lnTo>
                    <a:pt x="2334" y="5815"/>
                  </a:lnTo>
                  <a:lnTo>
                    <a:pt x="2341" y="5824"/>
                  </a:lnTo>
                  <a:lnTo>
                    <a:pt x="2337" y="5827"/>
                  </a:lnTo>
                  <a:lnTo>
                    <a:pt x="2329" y="5833"/>
                  </a:lnTo>
                  <a:lnTo>
                    <a:pt x="2315" y="5838"/>
                  </a:lnTo>
                  <a:lnTo>
                    <a:pt x="2297" y="5844"/>
                  </a:lnTo>
                  <a:lnTo>
                    <a:pt x="2249" y="5860"/>
                  </a:lnTo>
                  <a:lnTo>
                    <a:pt x="2190" y="5878"/>
                  </a:lnTo>
                  <a:lnTo>
                    <a:pt x="2040" y="5922"/>
                  </a:lnTo>
                  <a:lnTo>
                    <a:pt x="2028" y="5978"/>
                  </a:lnTo>
                  <a:lnTo>
                    <a:pt x="2025" y="5992"/>
                  </a:lnTo>
                  <a:lnTo>
                    <a:pt x="2021" y="6005"/>
                  </a:lnTo>
                  <a:lnTo>
                    <a:pt x="2015" y="6017"/>
                  </a:lnTo>
                  <a:lnTo>
                    <a:pt x="2010" y="6028"/>
                  </a:lnTo>
                  <a:lnTo>
                    <a:pt x="2004" y="6038"/>
                  </a:lnTo>
                  <a:lnTo>
                    <a:pt x="1998" y="6046"/>
                  </a:lnTo>
                  <a:lnTo>
                    <a:pt x="1991" y="6053"/>
                  </a:lnTo>
                  <a:lnTo>
                    <a:pt x="1982" y="6058"/>
                  </a:lnTo>
                  <a:lnTo>
                    <a:pt x="1976" y="6064"/>
                  </a:lnTo>
                  <a:lnTo>
                    <a:pt x="1966" y="6073"/>
                  </a:lnTo>
                  <a:lnTo>
                    <a:pt x="1956" y="6086"/>
                  </a:lnTo>
                  <a:lnTo>
                    <a:pt x="1945" y="6099"/>
                  </a:lnTo>
                  <a:lnTo>
                    <a:pt x="1922" y="6132"/>
                  </a:lnTo>
                  <a:lnTo>
                    <a:pt x="1899" y="6170"/>
                  </a:lnTo>
                  <a:lnTo>
                    <a:pt x="1882" y="6197"/>
                  </a:lnTo>
                  <a:lnTo>
                    <a:pt x="1867" y="6222"/>
                  </a:lnTo>
                  <a:lnTo>
                    <a:pt x="1850" y="6245"/>
                  </a:lnTo>
                  <a:lnTo>
                    <a:pt x="1835" y="6264"/>
                  </a:lnTo>
                  <a:lnTo>
                    <a:pt x="1822" y="6282"/>
                  </a:lnTo>
                  <a:lnTo>
                    <a:pt x="1805" y="6299"/>
                  </a:lnTo>
                  <a:lnTo>
                    <a:pt x="1790" y="6314"/>
                  </a:lnTo>
                  <a:lnTo>
                    <a:pt x="1773" y="6326"/>
                  </a:lnTo>
                  <a:lnTo>
                    <a:pt x="1756" y="6337"/>
                  </a:lnTo>
                  <a:lnTo>
                    <a:pt x="1736" y="6348"/>
                  </a:lnTo>
                  <a:lnTo>
                    <a:pt x="1716" y="6358"/>
                  </a:lnTo>
                  <a:lnTo>
                    <a:pt x="1694" y="6366"/>
                  </a:lnTo>
                  <a:lnTo>
                    <a:pt x="1670" y="6374"/>
                  </a:lnTo>
                  <a:lnTo>
                    <a:pt x="1644" y="6381"/>
                  </a:lnTo>
                  <a:lnTo>
                    <a:pt x="1615" y="6388"/>
                  </a:lnTo>
                  <a:lnTo>
                    <a:pt x="1584" y="6395"/>
                  </a:lnTo>
                  <a:lnTo>
                    <a:pt x="1567" y="6396"/>
                  </a:lnTo>
                  <a:lnTo>
                    <a:pt x="1538" y="6394"/>
                  </a:lnTo>
                  <a:lnTo>
                    <a:pt x="1500" y="6390"/>
                  </a:lnTo>
                  <a:lnTo>
                    <a:pt x="1457" y="6384"/>
                  </a:lnTo>
                  <a:lnTo>
                    <a:pt x="1427" y="6380"/>
                  </a:lnTo>
                  <a:lnTo>
                    <a:pt x="1402" y="6376"/>
                  </a:lnTo>
                  <a:lnTo>
                    <a:pt x="1382" y="6370"/>
                  </a:lnTo>
                  <a:lnTo>
                    <a:pt x="1364" y="6365"/>
                  </a:lnTo>
                  <a:lnTo>
                    <a:pt x="1350" y="6359"/>
                  </a:lnTo>
                  <a:lnTo>
                    <a:pt x="1338" y="6351"/>
                  </a:lnTo>
                  <a:lnTo>
                    <a:pt x="1325" y="6341"/>
                  </a:lnTo>
                  <a:lnTo>
                    <a:pt x="1314" y="6332"/>
                  </a:lnTo>
                  <a:lnTo>
                    <a:pt x="1276" y="6293"/>
                  </a:lnTo>
                  <a:lnTo>
                    <a:pt x="1354" y="6222"/>
                  </a:lnTo>
                  <a:lnTo>
                    <a:pt x="1373" y="6204"/>
                  </a:lnTo>
                  <a:lnTo>
                    <a:pt x="1390" y="6187"/>
                  </a:lnTo>
                  <a:lnTo>
                    <a:pt x="1404" y="6171"/>
                  </a:lnTo>
                  <a:lnTo>
                    <a:pt x="1416" y="6156"/>
                  </a:lnTo>
                  <a:lnTo>
                    <a:pt x="1427" y="6141"/>
                  </a:lnTo>
                  <a:lnTo>
                    <a:pt x="1435" y="6127"/>
                  </a:lnTo>
                  <a:lnTo>
                    <a:pt x="1441" y="6113"/>
                  </a:lnTo>
                  <a:lnTo>
                    <a:pt x="1445" y="6099"/>
                  </a:lnTo>
                  <a:lnTo>
                    <a:pt x="1449" y="6088"/>
                  </a:lnTo>
                  <a:lnTo>
                    <a:pt x="1454" y="6075"/>
                  </a:lnTo>
                  <a:lnTo>
                    <a:pt x="1461" y="6061"/>
                  </a:lnTo>
                  <a:lnTo>
                    <a:pt x="1468" y="6047"/>
                  </a:lnTo>
                  <a:lnTo>
                    <a:pt x="1487" y="6018"/>
                  </a:lnTo>
                  <a:lnTo>
                    <a:pt x="1507" y="5991"/>
                  </a:lnTo>
                  <a:lnTo>
                    <a:pt x="1526" y="5967"/>
                  </a:lnTo>
                  <a:lnTo>
                    <a:pt x="1541" y="5945"/>
                  </a:lnTo>
                  <a:lnTo>
                    <a:pt x="1548" y="5936"/>
                  </a:lnTo>
                  <a:lnTo>
                    <a:pt x="1552" y="5928"/>
                  </a:lnTo>
                  <a:lnTo>
                    <a:pt x="1555" y="5921"/>
                  </a:lnTo>
                  <a:lnTo>
                    <a:pt x="1556" y="5915"/>
                  </a:lnTo>
                  <a:lnTo>
                    <a:pt x="1548" y="5893"/>
                  </a:lnTo>
                  <a:lnTo>
                    <a:pt x="1529" y="5848"/>
                  </a:lnTo>
                  <a:lnTo>
                    <a:pt x="1498" y="5785"/>
                  </a:lnTo>
                  <a:lnTo>
                    <a:pt x="1461" y="5710"/>
                  </a:lnTo>
                  <a:lnTo>
                    <a:pt x="1443" y="5672"/>
                  </a:lnTo>
                  <a:lnTo>
                    <a:pt x="1426" y="5633"/>
                  </a:lnTo>
                  <a:lnTo>
                    <a:pt x="1408" y="5596"/>
                  </a:lnTo>
                  <a:lnTo>
                    <a:pt x="1393" y="5560"/>
                  </a:lnTo>
                  <a:lnTo>
                    <a:pt x="1380" y="5530"/>
                  </a:lnTo>
                  <a:lnTo>
                    <a:pt x="1369" y="5503"/>
                  </a:lnTo>
                  <a:lnTo>
                    <a:pt x="1362" y="5481"/>
                  </a:lnTo>
                  <a:lnTo>
                    <a:pt x="1360" y="5466"/>
                  </a:lnTo>
                  <a:lnTo>
                    <a:pt x="1353" y="5433"/>
                  </a:lnTo>
                  <a:lnTo>
                    <a:pt x="1346" y="5409"/>
                  </a:lnTo>
                  <a:lnTo>
                    <a:pt x="1342" y="5400"/>
                  </a:lnTo>
                  <a:lnTo>
                    <a:pt x="1336" y="5391"/>
                  </a:lnTo>
                  <a:lnTo>
                    <a:pt x="1331" y="5384"/>
                  </a:lnTo>
                  <a:lnTo>
                    <a:pt x="1325" y="5380"/>
                  </a:lnTo>
                  <a:lnTo>
                    <a:pt x="1317" y="5376"/>
                  </a:lnTo>
                  <a:lnTo>
                    <a:pt x="1307" y="5375"/>
                  </a:lnTo>
                  <a:lnTo>
                    <a:pt x="1298" y="5373"/>
                  </a:lnTo>
                  <a:lnTo>
                    <a:pt x="1285" y="5375"/>
                  </a:lnTo>
                  <a:lnTo>
                    <a:pt x="1255" y="5378"/>
                  </a:lnTo>
                  <a:lnTo>
                    <a:pt x="1218" y="5386"/>
                  </a:lnTo>
                  <a:lnTo>
                    <a:pt x="1169" y="5395"/>
                  </a:lnTo>
                  <a:lnTo>
                    <a:pt x="1129" y="5402"/>
                  </a:lnTo>
                  <a:lnTo>
                    <a:pt x="1112" y="5404"/>
                  </a:lnTo>
                  <a:lnTo>
                    <a:pt x="1098" y="5405"/>
                  </a:lnTo>
                  <a:lnTo>
                    <a:pt x="1086" y="5405"/>
                  </a:lnTo>
                  <a:lnTo>
                    <a:pt x="1074" y="5405"/>
                  </a:lnTo>
                  <a:lnTo>
                    <a:pt x="1064" y="5404"/>
                  </a:lnTo>
                  <a:lnTo>
                    <a:pt x="1056" y="5401"/>
                  </a:lnTo>
                  <a:lnTo>
                    <a:pt x="1048" y="5397"/>
                  </a:lnTo>
                  <a:lnTo>
                    <a:pt x="1041" y="5393"/>
                  </a:lnTo>
                  <a:lnTo>
                    <a:pt x="1034" y="5386"/>
                  </a:lnTo>
                  <a:lnTo>
                    <a:pt x="1027" y="5379"/>
                  </a:lnTo>
                  <a:lnTo>
                    <a:pt x="1020" y="5371"/>
                  </a:lnTo>
                  <a:lnTo>
                    <a:pt x="1015" y="5362"/>
                  </a:lnTo>
                  <a:lnTo>
                    <a:pt x="998" y="5338"/>
                  </a:lnTo>
                  <a:lnTo>
                    <a:pt x="987" y="5318"/>
                  </a:lnTo>
                  <a:lnTo>
                    <a:pt x="983" y="5310"/>
                  </a:lnTo>
                  <a:lnTo>
                    <a:pt x="980" y="5302"/>
                  </a:lnTo>
                  <a:lnTo>
                    <a:pt x="977" y="5295"/>
                  </a:lnTo>
                  <a:lnTo>
                    <a:pt x="977" y="5288"/>
                  </a:lnTo>
                  <a:lnTo>
                    <a:pt x="977" y="5283"/>
                  </a:lnTo>
                  <a:lnTo>
                    <a:pt x="979" y="5276"/>
                  </a:lnTo>
                  <a:lnTo>
                    <a:pt x="982" y="5270"/>
                  </a:lnTo>
                  <a:lnTo>
                    <a:pt x="984" y="5263"/>
                  </a:lnTo>
                  <a:lnTo>
                    <a:pt x="995" y="5251"/>
                  </a:lnTo>
                  <a:lnTo>
                    <a:pt x="1010" y="5236"/>
                  </a:lnTo>
                  <a:lnTo>
                    <a:pt x="1021" y="5225"/>
                  </a:lnTo>
                  <a:lnTo>
                    <a:pt x="1031" y="5214"/>
                  </a:lnTo>
                  <a:lnTo>
                    <a:pt x="1038" y="5203"/>
                  </a:lnTo>
                  <a:lnTo>
                    <a:pt x="1043" y="5193"/>
                  </a:lnTo>
                  <a:lnTo>
                    <a:pt x="1048" y="5181"/>
                  </a:lnTo>
                  <a:lnTo>
                    <a:pt x="1049" y="5169"/>
                  </a:lnTo>
                  <a:lnTo>
                    <a:pt x="1050" y="5153"/>
                  </a:lnTo>
                  <a:lnTo>
                    <a:pt x="1050" y="5137"/>
                  </a:lnTo>
                  <a:lnTo>
                    <a:pt x="1050" y="5119"/>
                  </a:lnTo>
                  <a:lnTo>
                    <a:pt x="1049" y="5103"/>
                  </a:lnTo>
                  <a:lnTo>
                    <a:pt x="1045" y="5087"/>
                  </a:lnTo>
                  <a:lnTo>
                    <a:pt x="1039" y="5071"/>
                  </a:lnTo>
                  <a:lnTo>
                    <a:pt x="1031" y="5055"/>
                  </a:lnTo>
                  <a:lnTo>
                    <a:pt x="1021" y="5037"/>
                  </a:lnTo>
                  <a:lnTo>
                    <a:pt x="1008" y="5015"/>
                  </a:lnTo>
                  <a:lnTo>
                    <a:pt x="991" y="4991"/>
                  </a:lnTo>
                  <a:lnTo>
                    <a:pt x="931" y="4905"/>
                  </a:lnTo>
                  <a:lnTo>
                    <a:pt x="955" y="4866"/>
                  </a:lnTo>
                  <a:lnTo>
                    <a:pt x="961" y="4858"/>
                  </a:lnTo>
                  <a:lnTo>
                    <a:pt x="965" y="4848"/>
                  </a:lnTo>
                  <a:lnTo>
                    <a:pt x="969" y="4839"/>
                  </a:lnTo>
                  <a:lnTo>
                    <a:pt x="972" y="4828"/>
                  </a:lnTo>
                  <a:lnTo>
                    <a:pt x="975" y="4818"/>
                  </a:lnTo>
                  <a:lnTo>
                    <a:pt x="975" y="4808"/>
                  </a:lnTo>
                  <a:lnTo>
                    <a:pt x="975" y="4797"/>
                  </a:lnTo>
                  <a:lnTo>
                    <a:pt x="973" y="4788"/>
                  </a:lnTo>
                  <a:lnTo>
                    <a:pt x="972" y="4775"/>
                  </a:lnTo>
                  <a:lnTo>
                    <a:pt x="972" y="4763"/>
                  </a:lnTo>
                  <a:lnTo>
                    <a:pt x="975" y="4751"/>
                  </a:lnTo>
                  <a:lnTo>
                    <a:pt x="979" y="4740"/>
                  </a:lnTo>
                  <a:lnTo>
                    <a:pt x="986" y="4726"/>
                  </a:lnTo>
                  <a:lnTo>
                    <a:pt x="995" y="4711"/>
                  </a:lnTo>
                  <a:lnTo>
                    <a:pt x="1006" y="4694"/>
                  </a:lnTo>
                  <a:lnTo>
                    <a:pt x="1023" y="4674"/>
                  </a:lnTo>
                  <a:lnTo>
                    <a:pt x="1038" y="4654"/>
                  </a:lnTo>
                  <a:lnTo>
                    <a:pt x="1050" y="4638"/>
                  </a:lnTo>
                  <a:lnTo>
                    <a:pt x="1060" y="4621"/>
                  </a:lnTo>
                  <a:lnTo>
                    <a:pt x="1067" y="4608"/>
                  </a:lnTo>
                  <a:lnTo>
                    <a:pt x="1072" y="4594"/>
                  </a:lnTo>
                  <a:lnTo>
                    <a:pt x="1075" y="4579"/>
                  </a:lnTo>
                  <a:lnTo>
                    <a:pt x="1078" y="4565"/>
                  </a:lnTo>
                  <a:lnTo>
                    <a:pt x="1078" y="4549"/>
                  </a:lnTo>
                  <a:lnTo>
                    <a:pt x="1078" y="4531"/>
                  </a:lnTo>
                  <a:lnTo>
                    <a:pt x="1076" y="4518"/>
                  </a:lnTo>
                  <a:lnTo>
                    <a:pt x="1075" y="4507"/>
                  </a:lnTo>
                  <a:lnTo>
                    <a:pt x="1071" y="4499"/>
                  </a:lnTo>
                  <a:lnTo>
                    <a:pt x="1064" y="4494"/>
                  </a:lnTo>
                  <a:lnTo>
                    <a:pt x="1056" y="4489"/>
                  </a:lnTo>
                  <a:lnTo>
                    <a:pt x="1043" y="4485"/>
                  </a:lnTo>
                  <a:lnTo>
                    <a:pt x="1028" y="4480"/>
                  </a:lnTo>
                  <a:lnTo>
                    <a:pt x="968" y="4465"/>
                  </a:lnTo>
                  <a:lnTo>
                    <a:pt x="924" y="4454"/>
                  </a:lnTo>
                  <a:lnTo>
                    <a:pt x="894" y="4444"/>
                  </a:lnTo>
                  <a:lnTo>
                    <a:pt x="876" y="4436"/>
                  </a:lnTo>
                  <a:lnTo>
                    <a:pt x="869" y="4432"/>
                  </a:lnTo>
                  <a:lnTo>
                    <a:pt x="865" y="4428"/>
                  </a:lnTo>
                  <a:lnTo>
                    <a:pt x="862" y="4422"/>
                  </a:lnTo>
                  <a:lnTo>
                    <a:pt x="861" y="4417"/>
                  </a:lnTo>
                  <a:lnTo>
                    <a:pt x="859" y="4404"/>
                  </a:lnTo>
                  <a:lnTo>
                    <a:pt x="859" y="4386"/>
                  </a:lnTo>
                  <a:lnTo>
                    <a:pt x="861" y="4366"/>
                  </a:lnTo>
                  <a:lnTo>
                    <a:pt x="862" y="4348"/>
                  </a:lnTo>
                  <a:lnTo>
                    <a:pt x="863" y="4341"/>
                  </a:lnTo>
                  <a:lnTo>
                    <a:pt x="866" y="4334"/>
                  </a:lnTo>
                  <a:lnTo>
                    <a:pt x="869" y="4327"/>
                  </a:lnTo>
                  <a:lnTo>
                    <a:pt x="873" y="4320"/>
                  </a:lnTo>
                  <a:lnTo>
                    <a:pt x="883" y="4309"/>
                  </a:lnTo>
                  <a:lnTo>
                    <a:pt x="898" y="4296"/>
                  </a:lnTo>
                  <a:lnTo>
                    <a:pt x="918" y="4280"/>
                  </a:lnTo>
                  <a:lnTo>
                    <a:pt x="946" y="4263"/>
                  </a:lnTo>
                  <a:lnTo>
                    <a:pt x="969" y="4245"/>
                  </a:lnTo>
                  <a:lnTo>
                    <a:pt x="987" y="4231"/>
                  </a:lnTo>
                  <a:lnTo>
                    <a:pt x="994" y="4224"/>
                  </a:lnTo>
                  <a:lnTo>
                    <a:pt x="998" y="4217"/>
                  </a:lnTo>
                  <a:lnTo>
                    <a:pt x="1002" y="4212"/>
                  </a:lnTo>
                  <a:lnTo>
                    <a:pt x="1005" y="4205"/>
                  </a:lnTo>
                  <a:lnTo>
                    <a:pt x="1006" y="4197"/>
                  </a:lnTo>
                  <a:lnTo>
                    <a:pt x="1008" y="4190"/>
                  </a:lnTo>
                  <a:lnTo>
                    <a:pt x="1006" y="4181"/>
                  </a:lnTo>
                  <a:lnTo>
                    <a:pt x="1005" y="4172"/>
                  </a:lnTo>
                  <a:lnTo>
                    <a:pt x="998" y="4151"/>
                  </a:lnTo>
                  <a:lnTo>
                    <a:pt x="988" y="4124"/>
                  </a:lnTo>
                  <a:lnTo>
                    <a:pt x="982" y="4107"/>
                  </a:lnTo>
                  <a:lnTo>
                    <a:pt x="975" y="4093"/>
                  </a:lnTo>
                  <a:lnTo>
                    <a:pt x="968" y="4084"/>
                  </a:lnTo>
                  <a:lnTo>
                    <a:pt x="961" y="4077"/>
                  </a:lnTo>
                  <a:lnTo>
                    <a:pt x="953" y="4073"/>
                  </a:lnTo>
                  <a:lnTo>
                    <a:pt x="940" y="4070"/>
                  </a:lnTo>
                  <a:lnTo>
                    <a:pt x="927" y="4070"/>
                  </a:lnTo>
                  <a:lnTo>
                    <a:pt x="907" y="4070"/>
                  </a:lnTo>
                  <a:lnTo>
                    <a:pt x="888" y="4069"/>
                  </a:lnTo>
                  <a:lnTo>
                    <a:pt x="873" y="4067"/>
                  </a:lnTo>
                  <a:lnTo>
                    <a:pt x="866" y="4066"/>
                  </a:lnTo>
                  <a:lnTo>
                    <a:pt x="859" y="4063"/>
                  </a:lnTo>
                  <a:lnTo>
                    <a:pt x="854" y="4060"/>
                  </a:lnTo>
                  <a:lnTo>
                    <a:pt x="847" y="4056"/>
                  </a:lnTo>
                  <a:lnTo>
                    <a:pt x="833" y="4045"/>
                  </a:lnTo>
                  <a:lnTo>
                    <a:pt x="818" y="4030"/>
                  </a:lnTo>
                  <a:lnTo>
                    <a:pt x="800" y="4008"/>
                  </a:lnTo>
                  <a:lnTo>
                    <a:pt x="778" y="3981"/>
                  </a:lnTo>
                  <a:lnTo>
                    <a:pt x="752" y="3949"/>
                  </a:lnTo>
                  <a:lnTo>
                    <a:pt x="729" y="3924"/>
                  </a:lnTo>
                  <a:lnTo>
                    <a:pt x="719" y="3915"/>
                  </a:lnTo>
                  <a:lnTo>
                    <a:pt x="708" y="3906"/>
                  </a:lnTo>
                  <a:lnTo>
                    <a:pt x="697" y="3900"/>
                  </a:lnTo>
                  <a:lnTo>
                    <a:pt x="685" y="3894"/>
                  </a:lnTo>
                  <a:lnTo>
                    <a:pt x="671" y="3890"/>
                  </a:lnTo>
                  <a:lnTo>
                    <a:pt x="656" y="3886"/>
                  </a:lnTo>
                  <a:lnTo>
                    <a:pt x="639" y="3882"/>
                  </a:lnTo>
                  <a:lnTo>
                    <a:pt x="619" y="3879"/>
                  </a:lnTo>
                  <a:lnTo>
                    <a:pt x="570" y="3875"/>
                  </a:lnTo>
                  <a:lnTo>
                    <a:pt x="507" y="3871"/>
                  </a:lnTo>
                  <a:lnTo>
                    <a:pt x="455" y="3865"/>
                  </a:lnTo>
                  <a:lnTo>
                    <a:pt x="415" y="3860"/>
                  </a:lnTo>
                  <a:lnTo>
                    <a:pt x="399" y="3857"/>
                  </a:lnTo>
                  <a:lnTo>
                    <a:pt x="385" y="3853"/>
                  </a:lnTo>
                  <a:lnTo>
                    <a:pt x="372" y="3849"/>
                  </a:lnTo>
                  <a:lnTo>
                    <a:pt x="364" y="3843"/>
                  </a:lnTo>
                  <a:lnTo>
                    <a:pt x="357" y="3839"/>
                  </a:lnTo>
                  <a:lnTo>
                    <a:pt x="353" y="3832"/>
                  </a:lnTo>
                  <a:lnTo>
                    <a:pt x="350" y="3825"/>
                  </a:lnTo>
                  <a:lnTo>
                    <a:pt x="350" y="3818"/>
                  </a:lnTo>
                  <a:lnTo>
                    <a:pt x="352" y="3810"/>
                  </a:lnTo>
                  <a:lnTo>
                    <a:pt x="355" y="3801"/>
                  </a:lnTo>
                  <a:lnTo>
                    <a:pt x="360" y="3790"/>
                  </a:lnTo>
                  <a:lnTo>
                    <a:pt x="367" y="3779"/>
                  </a:lnTo>
                  <a:lnTo>
                    <a:pt x="375" y="3765"/>
                  </a:lnTo>
                  <a:lnTo>
                    <a:pt x="382" y="3754"/>
                  </a:lnTo>
                  <a:lnTo>
                    <a:pt x="385" y="3743"/>
                  </a:lnTo>
                  <a:lnTo>
                    <a:pt x="386" y="3732"/>
                  </a:lnTo>
                  <a:lnTo>
                    <a:pt x="385" y="3719"/>
                  </a:lnTo>
                  <a:lnTo>
                    <a:pt x="379" y="3703"/>
                  </a:lnTo>
                  <a:lnTo>
                    <a:pt x="372" y="3682"/>
                  </a:lnTo>
                  <a:lnTo>
                    <a:pt x="363" y="3656"/>
                  </a:lnTo>
                  <a:lnTo>
                    <a:pt x="350" y="3618"/>
                  </a:lnTo>
                  <a:lnTo>
                    <a:pt x="345" y="3592"/>
                  </a:lnTo>
                  <a:lnTo>
                    <a:pt x="344" y="3582"/>
                  </a:lnTo>
                  <a:lnTo>
                    <a:pt x="345" y="3575"/>
                  </a:lnTo>
                  <a:lnTo>
                    <a:pt x="346" y="3571"/>
                  </a:lnTo>
                  <a:lnTo>
                    <a:pt x="350" y="3568"/>
                  </a:lnTo>
                  <a:lnTo>
                    <a:pt x="367" y="3559"/>
                  </a:lnTo>
                  <a:lnTo>
                    <a:pt x="397" y="3539"/>
                  </a:lnTo>
                  <a:lnTo>
                    <a:pt x="434" y="3513"/>
                  </a:lnTo>
                  <a:lnTo>
                    <a:pt x="476" y="3484"/>
                  </a:lnTo>
                  <a:lnTo>
                    <a:pt x="515" y="3454"/>
                  </a:lnTo>
                  <a:lnTo>
                    <a:pt x="551" y="3428"/>
                  </a:lnTo>
                  <a:lnTo>
                    <a:pt x="577" y="3407"/>
                  </a:lnTo>
                  <a:lnTo>
                    <a:pt x="590" y="3395"/>
                  </a:lnTo>
                  <a:lnTo>
                    <a:pt x="595" y="3387"/>
                  </a:lnTo>
                  <a:lnTo>
                    <a:pt x="598" y="3378"/>
                  </a:lnTo>
                  <a:lnTo>
                    <a:pt x="598" y="3374"/>
                  </a:lnTo>
                  <a:lnTo>
                    <a:pt x="597" y="3370"/>
                  </a:lnTo>
                  <a:lnTo>
                    <a:pt x="594" y="3366"/>
                  </a:lnTo>
                  <a:lnTo>
                    <a:pt x="591" y="3362"/>
                  </a:lnTo>
                  <a:lnTo>
                    <a:pt x="581" y="3354"/>
                  </a:lnTo>
                  <a:lnTo>
                    <a:pt x="565" y="3341"/>
                  </a:lnTo>
                  <a:lnTo>
                    <a:pt x="543" y="3328"/>
                  </a:lnTo>
                  <a:lnTo>
                    <a:pt x="513" y="3311"/>
                  </a:lnTo>
                  <a:lnTo>
                    <a:pt x="491" y="3297"/>
                  </a:lnTo>
                  <a:lnTo>
                    <a:pt x="470" y="3284"/>
                  </a:lnTo>
                  <a:lnTo>
                    <a:pt x="454" y="3271"/>
                  </a:lnTo>
                  <a:lnTo>
                    <a:pt x="438" y="3259"/>
                  </a:lnTo>
                  <a:lnTo>
                    <a:pt x="427" y="3246"/>
                  </a:lnTo>
                  <a:lnTo>
                    <a:pt x="416" y="3234"/>
                  </a:lnTo>
                  <a:lnTo>
                    <a:pt x="408" y="3220"/>
                  </a:lnTo>
                  <a:lnTo>
                    <a:pt x="401" y="3207"/>
                  </a:lnTo>
                  <a:lnTo>
                    <a:pt x="393" y="3186"/>
                  </a:lnTo>
                  <a:lnTo>
                    <a:pt x="388" y="3169"/>
                  </a:lnTo>
                  <a:lnTo>
                    <a:pt x="388" y="3161"/>
                  </a:lnTo>
                  <a:lnTo>
                    <a:pt x="388" y="3153"/>
                  </a:lnTo>
                  <a:lnTo>
                    <a:pt x="390" y="3145"/>
                  </a:lnTo>
                  <a:lnTo>
                    <a:pt x="393" y="3135"/>
                  </a:lnTo>
                  <a:lnTo>
                    <a:pt x="400" y="3125"/>
                  </a:lnTo>
                  <a:lnTo>
                    <a:pt x="407" y="3114"/>
                  </a:lnTo>
                  <a:lnTo>
                    <a:pt x="416" y="3102"/>
                  </a:lnTo>
                  <a:lnTo>
                    <a:pt x="427" y="3088"/>
                  </a:lnTo>
                  <a:lnTo>
                    <a:pt x="458" y="3055"/>
                  </a:lnTo>
                  <a:lnTo>
                    <a:pt x="498" y="3011"/>
                  </a:lnTo>
                  <a:lnTo>
                    <a:pt x="525" y="2981"/>
                  </a:lnTo>
                  <a:lnTo>
                    <a:pt x="546" y="2956"/>
                  </a:lnTo>
                  <a:lnTo>
                    <a:pt x="553" y="2944"/>
                  </a:lnTo>
                  <a:lnTo>
                    <a:pt x="559" y="2934"/>
                  </a:lnTo>
                  <a:lnTo>
                    <a:pt x="564" y="2923"/>
                  </a:lnTo>
                  <a:lnTo>
                    <a:pt x="568" y="2912"/>
                  </a:lnTo>
                  <a:lnTo>
                    <a:pt x="569" y="2903"/>
                  </a:lnTo>
                  <a:lnTo>
                    <a:pt x="570" y="2892"/>
                  </a:lnTo>
                  <a:lnTo>
                    <a:pt x="570" y="2881"/>
                  </a:lnTo>
                  <a:lnTo>
                    <a:pt x="568" y="2868"/>
                  </a:lnTo>
                  <a:lnTo>
                    <a:pt x="562" y="2841"/>
                  </a:lnTo>
                  <a:lnTo>
                    <a:pt x="551" y="2808"/>
                  </a:lnTo>
                  <a:lnTo>
                    <a:pt x="544" y="2787"/>
                  </a:lnTo>
                  <a:lnTo>
                    <a:pt x="539" y="2771"/>
                  </a:lnTo>
                  <a:lnTo>
                    <a:pt x="536" y="2757"/>
                  </a:lnTo>
                  <a:lnTo>
                    <a:pt x="537" y="2745"/>
                  </a:lnTo>
                  <a:lnTo>
                    <a:pt x="540" y="2734"/>
                  </a:lnTo>
                  <a:lnTo>
                    <a:pt x="546" y="2723"/>
                  </a:lnTo>
                  <a:lnTo>
                    <a:pt x="555" y="2708"/>
                  </a:lnTo>
                  <a:lnTo>
                    <a:pt x="568" y="2690"/>
                  </a:lnTo>
                  <a:lnTo>
                    <a:pt x="590" y="2658"/>
                  </a:lnTo>
                  <a:lnTo>
                    <a:pt x="608" y="2631"/>
                  </a:lnTo>
                  <a:lnTo>
                    <a:pt x="614" y="2620"/>
                  </a:lnTo>
                  <a:lnTo>
                    <a:pt x="620" y="2607"/>
                  </a:lnTo>
                  <a:lnTo>
                    <a:pt x="625" y="2596"/>
                  </a:lnTo>
                  <a:lnTo>
                    <a:pt x="630" y="2585"/>
                  </a:lnTo>
                  <a:lnTo>
                    <a:pt x="632" y="2574"/>
                  </a:lnTo>
                  <a:lnTo>
                    <a:pt x="635" y="2562"/>
                  </a:lnTo>
                  <a:lnTo>
                    <a:pt x="638" y="2549"/>
                  </a:lnTo>
                  <a:lnTo>
                    <a:pt x="639" y="2537"/>
                  </a:lnTo>
                  <a:lnTo>
                    <a:pt x="641" y="2507"/>
                  </a:lnTo>
                  <a:lnTo>
                    <a:pt x="642" y="2470"/>
                  </a:lnTo>
                  <a:lnTo>
                    <a:pt x="641" y="2427"/>
                  </a:lnTo>
                  <a:lnTo>
                    <a:pt x="638" y="2394"/>
                  </a:lnTo>
                  <a:lnTo>
                    <a:pt x="635" y="2379"/>
                  </a:lnTo>
                  <a:lnTo>
                    <a:pt x="631" y="2367"/>
                  </a:lnTo>
                  <a:lnTo>
                    <a:pt x="627" y="2356"/>
                  </a:lnTo>
                  <a:lnTo>
                    <a:pt x="621" y="2345"/>
                  </a:lnTo>
                  <a:lnTo>
                    <a:pt x="614" y="2336"/>
                  </a:lnTo>
                  <a:lnTo>
                    <a:pt x="606" y="2328"/>
                  </a:lnTo>
                  <a:lnTo>
                    <a:pt x="598" y="2321"/>
                  </a:lnTo>
                  <a:lnTo>
                    <a:pt x="587" y="2316"/>
                  </a:lnTo>
                  <a:lnTo>
                    <a:pt x="575" y="2310"/>
                  </a:lnTo>
                  <a:lnTo>
                    <a:pt x="562" y="2305"/>
                  </a:lnTo>
                  <a:lnTo>
                    <a:pt x="546" y="2299"/>
                  </a:lnTo>
                  <a:lnTo>
                    <a:pt x="529" y="2295"/>
                  </a:lnTo>
                  <a:lnTo>
                    <a:pt x="506" y="2290"/>
                  </a:lnTo>
                  <a:lnTo>
                    <a:pt x="488" y="2284"/>
                  </a:lnTo>
                  <a:lnTo>
                    <a:pt x="482" y="2280"/>
                  </a:lnTo>
                  <a:lnTo>
                    <a:pt x="477" y="2276"/>
                  </a:lnTo>
                  <a:lnTo>
                    <a:pt x="471" y="2272"/>
                  </a:lnTo>
                  <a:lnTo>
                    <a:pt x="469" y="2265"/>
                  </a:lnTo>
                  <a:lnTo>
                    <a:pt x="466" y="2257"/>
                  </a:lnTo>
                  <a:lnTo>
                    <a:pt x="463" y="2246"/>
                  </a:lnTo>
                  <a:lnTo>
                    <a:pt x="462" y="2232"/>
                  </a:lnTo>
                  <a:lnTo>
                    <a:pt x="460" y="2217"/>
                  </a:lnTo>
                  <a:lnTo>
                    <a:pt x="459" y="2174"/>
                  </a:lnTo>
                  <a:lnTo>
                    <a:pt x="458" y="2118"/>
                  </a:lnTo>
                  <a:lnTo>
                    <a:pt x="456" y="2086"/>
                  </a:lnTo>
                  <a:lnTo>
                    <a:pt x="455" y="2059"/>
                  </a:lnTo>
                  <a:lnTo>
                    <a:pt x="452" y="2037"/>
                  </a:lnTo>
                  <a:lnTo>
                    <a:pt x="452" y="2024"/>
                  </a:lnTo>
                  <a:lnTo>
                    <a:pt x="451" y="2020"/>
                  </a:lnTo>
                  <a:lnTo>
                    <a:pt x="448" y="2016"/>
                  </a:lnTo>
                  <a:lnTo>
                    <a:pt x="444" y="2012"/>
                  </a:lnTo>
                  <a:lnTo>
                    <a:pt x="437" y="2006"/>
                  </a:lnTo>
                  <a:lnTo>
                    <a:pt x="430" y="2001"/>
                  </a:lnTo>
                  <a:lnTo>
                    <a:pt x="422" y="1997"/>
                  </a:lnTo>
                  <a:lnTo>
                    <a:pt x="414" y="1991"/>
                  </a:lnTo>
                  <a:lnTo>
                    <a:pt x="404" y="1988"/>
                  </a:lnTo>
                  <a:lnTo>
                    <a:pt x="359" y="1969"/>
                  </a:lnTo>
                  <a:lnTo>
                    <a:pt x="349" y="1829"/>
                  </a:lnTo>
                  <a:lnTo>
                    <a:pt x="346" y="1789"/>
                  </a:lnTo>
                  <a:lnTo>
                    <a:pt x="342" y="1756"/>
                  </a:lnTo>
                  <a:lnTo>
                    <a:pt x="338" y="1727"/>
                  </a:lnTo>
                  <a:lnTo>
                    <a:pt x="334" y="1704"/>
                  </a:lnTo>
                  <a:lnTo>
                    <a:pt x="327" y="1683"/>
                  </a:lnTo>
                  <a:lnTo>
                    <a:pt x="320" y="1664"/>
                  </a:lnTo>
                  <a:lnTo>
                    <a:pt x="311" y="1646"/>
                  </a:lnTo>
                  <a:lnTo>
                    <a:pt x="300" y="1625"/>
                  </a:lnTo>
                  <a:lnTo>
                    <a:pt x="291" y="1609"/>
                  </a:lnTo>
                  <a:lnTo>
                    <a:pt x="283" y="1591"/>
                  </a:lnTo>
                  <a:lnTo>
                    <a:pt x="275" y="1572"/>
                  </a:lnTo>
                  <a:lnTo>
                    <a:pt x="268" y="1551"/>
                  </a:lnTo>
                  <a:lnTo>
                    <a:pt x="261" y="1529"/>
                  </a:lnTo>
                  <a:lnTo>
                    <a:pt x="256" y="1506"/>
                  </a:lnTo>
                  <a:lnTo>
                    <a:pt x="250" y="1481"/>
                  </a:lnTo>
                  <a:lnTo>
                    <a:pt x="246" y="1456"/>
                  </a:lnTo>
                  <a:lnTo>
                    <a:pt x="240" y="1426"/>
                  </a:lnTo>
                  <a:lnTo>
                    <a:pt x="238" y="1400"/>
                  </a:lnTo>
                  <a:lnTo>
                    <a:pt x="236" y="1379"/>
                  </a:lnTo>
                  <a:lnTo>
                    <a:pt x="238" y="1363"/>
                  </a:lnTo>
                  <a:lnTo>
                    <a:pt x="239" y="1348"/>
                  </a:lnTo>
                  <a:lnTo>
                    <a:pt x="243" y="1334"/>
                  </a:lnTo>
                  <a:lnTo>
                    <a:pt x="250" y="1319"/>
                  </a:lnTo>
                  <a:lnTo>
                    <a:pt x="258" y="1302"/>
                  </a:lnTo>
                  <a:lnTo>
                    <a:pt x="282" y="1261"/>
                  </a:lnTo>
                  <a:lnTo>
                    <a:pt x="309" y="1212"/>
                  </a:lnTo>
                  <a:lnTo>
                    <a:pt x="323" y="1188"/>
                  </a:lnTo>
                  <a:lnTo>
                    <a:pt x="337" y="1165"/>
                  </a:lnTo>
                  <a:lnTo>
                    <a:pt x="346" y="1144"/>
                  </a:lnTo>
                  <a:lnTo>
                    <a:pt x="353" y="1128"/>
                  </a:lnTo>
                  <a:lnTo>
                    <a:pt x="357" y="1114"/>
                  </a:lnTo>
                  <a:lnTo>
                    <a:pt x="360" y="1100"/>
                  </a:lnTo>
                  <a:lnTo>
                    <a:pt x="360" y="1085"/>
                  </a:lnTo>
                  <a:lnTo>
                    <a:pt x="357" y="1067"/>
                  </a:lnTo>
                  <a:lnTo>
                    <a:pt x="353" y="1047"/>
                  </a:lnTo>
                  <a:lnTo>
                    <a:pt x="345" y="1019"/>
                  </a:lnTo>
                  <a:lnTo>
                    <a:pt x="334" y="986"/>
                  </a:lnTo>
                  <a:lnTo>
                    <a:pt x="319" y="943"/>
                  </a:lnTo>
                  <a:lnTo>
                    <a:pt x="268" y="805"/>
                  </a:lnTo>
                  <a:lnTo>
                    <a:pt x="220" y="814"/>
                  </a:lnTo>
                  <a:lnTo>
                    <a:pt x="187" y="820"/>
                  </a:lnTo>
                  <a:lnTo>
                    <a:pt x="162" y="822"/>
                  </a:lnTo>
                  <a:lnTo>
                    <a:pt x="151" y="822"/>
                  </a:lnTo>
                  <a:lnTo>
                    <a:pt x="143" y="822"/>
                  </a:lnTo>
                  <a:lnTo>
                    <a:pt x="133" y="821"/>
                  </a:lnTo>
                  <a:lnTo>
                    <a:pt x="126" y="818"/>
                  </a:lnTo>
                  <a:lnTo>
                    <a:pt x="118" y="814"/>
                  </a:lnTo>
                  <a:lnTo>
                    <a:pt x="111" y="809"/>
                  </a:lnTo>
                  <a:lnTo>
                    <a:pt x="104" y="802"/>
                  </a:lnTo>
                  <a:lnTo>
                    <a:pt x="96" y="795"/>
                  </a:lnTo>
                  <a:lnTo>
                    <a:pt x="80" y="773"/>
                  </a:lnTo>
                  <a:lnTo>
                    <a:pt x="60" y="745"/>
                  </a:lnTo>
                  <a:lnTo>
                    <a:pt x="37" y="713"/>
                  </a:lnTo>
                  <a:lnTo>
                    <a:pt x="18" y="685"/>
                  </a:lnTo>
                  <a:lnTo>
                    <a:pt x="5" y="664"/>
                  </a:lnTo>
                  <a:lnTo>
                    <a:pt x="0" y="655"/>
                  </a:lnTo>
                  <a:lnTo>
                    <a:pt x="1" y="651"/>
                  </a:lnTo>
                  <a:lnTo>
                    <a:pt x="7" y="645"/>
                  </a:lnTo>
                  <a:lnTo>
                    <a:pt x="14" y="638"/>
                  </a:lnTo>
                  <a:lnTo>
                    <a:pt x="23" y="630"/>
                  </a:lnTo>
                  <a:lnTo>
                    <a:pt x="49" y="609"/>
                  </a:lnTo>
                  <a:lnTo>
                    <a:pt x="81" y="586"/>
                  </a:lnTo>
                  <a:lnTo>
                    <a:pt x="97" y="574"/>
                  </a:lnTo>
                  <a:lnTo>
                    <a:pt x="111" y="563"/>
                  </a:lnTo>
                  <a:lnTo>
                    <a:pt x="125" y="552"/>
                  </a:lnTo>
                  <a:lnTo>
                    <a:pt x="136" y="539"/>
                  </a:lnTo>
                  <a:lnTo>
                    <a:pt x="147" y="528"/>
                  </a:lnTo>
                  <a:lnTo>
                    <a:pt x="158" y="516"/>
                  </a:lnTo>
                  <a:lnTo>
                    <a:pt x="166" y="505"/>
                  </a:lnTo>
                  <a:lnTo>
                    <a:pt x="174" y="491"/>
                  </a:lnTo>
                  <a:lnTo>
                    <a:pt x="181" y="479"/>
                  </a:lnTo>
                  <a:lnTo>
                    <a:pt x="188" y="465"/>
                  </a:lnTo>
                  <a:lnTo>
                    <a:pt x="194" y="450"/>
                  </a:lnTo>
                  <a:lnTo>
                    <a:pt x="199" y="435"/>
                  </a:lnTo>
                  <a:lnTo>
                    <a:pt x="203" y="420"/>
                  </a:lnTo>
                  <a:lnTo>
                    <a:pt x="206" y="402"/>
                  </a:lnTo>
                  <a:lnTo>
                    <a:pt x="210" y="384"/>
                  </a:lnTo>
                  <a:lnTo>
                    <a:pt x="213" y="365"/>
                  </a:lnTo>
                  <a:lnTo>
                    <a:pt x="216" y="347"/>
                  </a:lnTo>
                  <a:lnTo>
                    <a:pt x="216" y="332"/>
                  </a:lnTo>
                  <a:lnTo>
                    <a:pt x="214" y="319"/>
                  </a:lnTo>
                  <a:lnTo>
                    <a:pt x="210" y="307"/>
                  </a:lnTo>
                  <a:lnTo>
                    <a:pt x="205" y="293"/>
                  </a:lnTo>
                  <a:lnTo>
                    <a:pt x="195" y="278"/>
                  </a:lnTo>
                  <a:lnTo>
                    <a:pt x="181" y="262"/>
                  </a:lnTo>
                  <a:lnTo>
                    <a:pt x="165" y="241"/>
                  </a:lnTo>
                  <a:lnTo>
                    <a:pt x="143" y="212"/>
                  </a:lnTo>
                  <a:lnTo>
                    <a:pt x="125" y="187"/>
                  </a:lnTo>
                  <a:lnTo>
                    <a:pt x="114" y="169"/>
                  </a:lnTo>
                  <a:lnTo>
                    <a:pt x="108" y="158"/>
                  </a:lnTo>
                  <a:lnTo>
                    <a:pt x="110" y="154"/>
                  </a:lnTo>
                  <a:lnTo>
                    <a:pt x="114" y="147"/>
                  </a:lnTo>
                  <a:lnTo>
                    <a:pt x="121" y="138"/>
                  </a:lnTo>
                  <a:lnTo>
                    <a:pt x="129" y="127"/>
                  </a:lnTo>
                  <a:lnTo>
                    <a:pt x="151" y="102"/>
                  </a:lnTo>
                  <a:lnTo>
                    <a:pt x="179" y="73"/>
                  </a:lnTo>
                  <a:lnTo>
                    <a:pt x="249" y="0"/>
                  </a:lnTo>
                  <a:lnTo>
                    <a:pt x="269" y="31"/>
                  </a:lnTo>
                  <a:lnTo>
                    <a:pt x="276" y="39"/>
                  </a:lnTo>
                  <a:lnTo>
                    <a:pt x="282" y="47"/>
                  </a:lnTo>
                  <a:lnTo>
                    <a:pt x="261" y="47"/>
                  </a:lnTo>
                  <a:lnTo>
                    <a:pt x="326" y="142"/>
                  </a:lnTo>
                  <a:lnTo>
                    <a:pt x="342" y="163"/>
                  </a:lnTo>
                  <a:lnTo>
                    <a:pt x="359" y="183"/>
                  </a:lnTo>
                  <a:lnTo>
                    <a:pt x="364" y="187"/>
                  </a:lnTo>
                  <a:lnTo>
                    <a:pt x="370" y="193"/>
                  </a:lnTo>
                  <a:lnTo>
                    <a:pt x="370" y="205"/>
                  </a:lnTo>
                  <a:lnTo>
                    <a:pt x="371" y="222"/>
                  </a:lnTo>
                  <a:lnTo>
                    <a:pt x="370" y="238"/>
                  </a:lnTo>
                  <a:lnTo>
                    <a:pt x="370" y="249"/>
                  </a:lnTo>
                  <a:lnTo>
                    <a:pt x="370" y="251"/>
                  </a:lnTo>
                  <a:lnTo>
                    <a:pt x="370" y="270"/>
                  </a:lnTo>
                  <a:lnTo>
                    <a:pt x="371" y="290"/>
                  </a:lnTo>
                  <a:lnTo>
                    <a:pt x="372" y="311"/>
                  </a:lnTo>
                  <a:lnTo>
                    <a:pt x="377" y="332"/>
                  </a:lnTo>
                  <a:lnTo>
                    <a:pt x="379" y="341"/>
                  </a:lnTo>
                  <a:lnTo>
                    <a:pt x="383" y="350"/>
                  </a:lnTo>
                  <a:lnTo>
                    <a:pt x="388" y="358"/>
                  </a:lnTo>
                  <a:lnTo>
                    <a:pt x="393" y="366"/>
                  </a:lnTo>
                  <a:lnTo>
                    <a:pt x="399" y="373"/>
                  </a:lnTo>
                  <a:lnTo>
                    <a:pt x="407" y="378"/>
                  </a:lnTo>
                  <a:lnTo>
                    <a:pt x="415" y="384"/>
                  </a:lnTo>
                  <a:lnTo>
                    <a:pt x="426" y="387"/>
                  </a:lnTo>
                  <a:lnTo>
                    <a:pt x="432" y="388"/>
                  </a:lnTo>
                  <a:lnTo>
                    <a:pt x="437" y="389"/>
                  </a:lnTo>
                  <a:lnTo>
                    <a:pt x="455" y="394"/>
                  </a:lnTo>
                  <a:lnTo>
                    <a:pt x="473" y="399"/>
                  </a:lnTo>
                  <a:lnTo>
                    <a:pt x="488" y="405"/>
                  </a:lnTo>
                  <a:lnTo>
                    <a:pt x="504" y="409"/>
                  </a:lnTo>
                  <a:lnTo>
                    <a:pt x="521" y="414"/>
                  </a:lnTo>
                  <a:lnTo>
                    <a:pt x="536" y="420"/>
                  </a:lnTo>
                  <a:lnTo>
                    <a:pt x="553" y="425"/>
                  </a:lnTo>
                  <a:lnTo>
                    <a:pt x="569" y="431"/>
                  </a:lnTo>
                  <a:lnTo>
                    <a:pt x="584" y="438"/>
                  </a:lnTo>
                  <a:lnTo>
                    <a:pt x="601" y="443"/>
                  </a:lnTo>
                  <a:lnTo>
                    <a:pt x="603" y="444"/>
                  </a:lnTo>
                  <a:lnTo>
                    <a:pt x="605" y="444"/>
                  </a:lnTo>
                  <a:lnTo>
                    <a:pt x="594" y="461"/>
                  </a:lnTo>
                  <a:lnTo>
                    <a:pt x="584" y="475"/>
                  </a:lnTo>
                  <a:lnTo>
                    <a:pt x="572" y="493"/>
                  </a:lnTo>
                  <a:lnTo>
                    <a:pt x="561" y="512"/>
                  </a:lnTo>
                  <a:lnTo>
                    <a:pt x="550" y="530"/>
                  </a:lnTo>
                  <a:lnTo>
                    <a:pt x="540" y="549"/>
                  </a:lnTo>
                  <a:lnTo>
                    <a:pt x="532" y="568"/>
                  </a:lnTo>
                  <a:lnTo>
                    <a:pt x="526" y="589"/>
                  </a:lnTo>
                  <a:lnTo>
                    <a:pt x="522" y="609"/>
                  </a:lnTo>
                  <a:lnTo>
                    <a:pt x="520" y="631"/>
                  </a:lnTo>
                  <a:lnTo>
                    <a:pt x="518" y="649"/>
                  </a:lnTo>
                  <a:lnTo>
                    <a:pt x="518" y="667"/>
                  </a:lnTo>
                  <a:lnTo>
                    <a:pt x="521" y="684"/>
                  </a:lnTo>
                  <a:lnTo>
                    <a:pt x="525" y="702"/>
                  </a:lnTo>
                  <a:lnTo>
                    <a:pt x="529" y="711"/>
                  </a:lnTo>
                  <a:lnTo>
                    <a:pt x="535" y="721"/>
                  </a:lnTo>
                  <a:lnTo>
                    <a:pt x="540" y="729"/>
                  </a:lnTo>
                  <a:lnTo>
                    <a:pt x="546" y="737"/>
                  </a:lnTo>
                  <a:lnTo>
                    <a:pt x="561" y="752"/>
                  </a:lnTo>
                  <a:lnTo>
                    <a:pt x="577" y="766"/>
                  </a:lnTo>
                  <a:lnTo>
                    <a:pt x="601" y="783"/>
                  </a:lnTo>
                  <a:lnTo>
                    <a:pt x="624" y="798"/>
                  </a:lnTo>
                  <a:lnTo>
                    <a:pt x="647" y="811"/>
                  </a:lnTo>
                  <a:lnTo>
                    <a:pt x="671" y="827"/>
                  </a:lnTo>
                  <a:lnTo>
                    <a:pt x="693" y="840"/>
                  </a:lnTo>
                  <a:lnTo>
                    <a:pt x="709" y="851"/>
                  </a:lnTo>
                  <a:lnTo>
                    <a:pt x="715" y="855"/>
                  </a:lnTo>
                  <a:lnTo>
                    <a:pt x="720" y="861"/>
                  </a:lnTo>
                  <a:lnTo>
                    <a:pt x="724" y="865"/>
                  </a:lnTo>
                  <a:lnTo>
                    <a:pt x="729" y="871"/>
                  </a:lnTo>
                  <a:lnTo>
                    <a:pt x="731" y="876"/>
                  </a:lnTo>
                  <a:lnTo>
                    <a:pt x="733" y="882"/>
                  </a:lnTo>
                  <a:lnTo>
                    <a:pt x="735" y="888"/>
                  </a:lnTo>
                  <a:lnTo>
                    <a:pt x="735" y="897"/>
                  </a:lnTo>
                  <a:lnTo>
                    <a:pt x="737" y="916"/>
                  </a:lnTo>
                  <a:lnTo>
                    <a:pt x="738" y="941"/>
                  </a:lnTo>
                  <a:lnTo>
                    <a:pt x="738" y="967"/>
                  </a:lnTo>
                  <a:lnTo>
                    <a:pt x="740" y="989"/>
                  </a:lnTo>
                  <a:lnTo>
                    <a:pt x="744" y="1008"/>
                  </a:lnTo>
                  <a:lnTo>
                    <a:pt x="748" y="1023"/>
                  </a:lnTo>
                  <a:lnTo>
                    <a:pt x="752" y="1030"/>
                  </a:lnTo>
                  <a:lnTo>
                    <a:pt x="756" y="1038"/>
                  </a:lnTo>
                  <a:lnTo>
                    <a:pt x="762" y="1045"/>
                  </a:lnTo>
                  <a:lnTo>
                    <a:pt x="767" y="1052"/>
                  </a:lnTo>
                  <a:lnTo>
                    <a:pt x="784" y="1067"/>
                  </a:lnTo>
                  <a:lnTo>
                    <a:pt x="803" y="1085"/>
                  </a:lnTo>
                  <a:lnTo>
                    <a:pt x="825" y="1103"/>
                  </a:lnTo>
                  <a:lnTo>
                    <a:pt x="843" y="1118"/>
                  </a:lnTo>
                  <a:lnTo>
                    <a:pt x="855" y="1132"/>
                  </a:lnTo>
                  <a:lnTo>
                    <a:pt x="866" y="1146"/>
                  </a:lnTo>
                  <a:lnTo>
                    <a:pt x="874" y="1161"/>
                  </a:lnTo>
                  <a:lnTo>
                    <a:pt x="883" y="1179"/>
                  </a:lnTo>
                  <a:lnTo>
                    <a:pt x="889" y="1201"/>
                  </a:lnTo>
                  <a:lnTo>
                    <a:pt x="898" y="1228"/>
                  </a:lnTo>
                  <a:lnTo>
                    <a:pt x="905" y="1247"/>
                  </a:lnTo>
                  <a:lnTo>
                    <a:pt x="911" y="1275"/>
                  </a:lnTo>
                  <a:lnTo>
                    <a:pt x="914" y="1289"/>
                  </a:lnTo>
                  <a:lnTo>
                    <a:pt x="916" y="1301"/>
                  </a:lnTo>
                  <a:lnTo>
                    <a:pt x="916" y="1312"/>
                  </a:lnTo>
                  <a:lnTo>
                    <a:pt x="914" y="1322"/>
                  </a:lnTo>
                  <a:lnTo>
                    <a:pt x="909" y="1331"/>
                  </a:lnTo>
                  <a:lnTo>
                    <a:pt x="899" y="1341"/>
                  </a:lnTo>
                  <a:lnTo>
                    <a:pt x="889" y="1350"/>
                  </a:lnTo>
                  <a:lnTo>
                    <a:pt x="881" y="1357"/>
                  </a:lnTo>
                  <a:lnTo>
                    <a:pt x="867" y="1368"/>
                  </a:lnTo>
                  <a:lnTo>
                    <a:pt x="854" y="1379"/>
                  </a:lnTo>
                  <a:lnTo>
                    <a:pt x="848" y="1385"/>
                  </a:lnTo>
                  <a:lnTo>
                    <a:pt x="843" y="1392"/>
                  </a:lnTo>
                  <a:lnTo>
                    <a:pt x="837" y="1399"/>
                  </a:lnTo>
                  <a:lnTo>
                    <a:pt x="833" y="1407"/>
                  </a:lnTo>
                  <a:lnTo>
                    <a:pt x="829" y="1416"/>
                  </a:lnTo>
                  <a:lnTo>
                    <a:pt x="826" y="1426"/>
                  </a:lnTo>
                  <a:lnTo>
                    <a:pt x="823" y="1437"/>
                  </a:lnTo>
                  <a:lnTo>
                    <a:pt x="823" y="1447"/>
                  </a:lnTo>
                  <a:lnTo>
                    <a:pt x="823" y="1467"/>
                  </a:lnTo>
                  <a:lnTo>
                    <a:pt x="828" y="1488"/>
                  </a:lnTo>
                  <a:lnTo>
                    <a:pt x="834" y="1515"/>
                  </a:lnTo>
                  <a:lnTo>
                    <a:pt x="841" y="1543"/>
                  </a:lnTo>
                  <a:lnTo>
                    <a:pt x="848" y="1570"/>
                  </a:lnTo>
                  <a:lnTo>
                    <a:pt x="856" y="1598"/>
                  </a:lnTo>
                  <a:lnTo>
                    <a:pt x="861" y="1614"/>
                  </a:lnTo>
                  <a:lnTo>
                    <a:pt x="865" y="1631"/>
                  </a:lnTo>
                  <a:lnTo>
                    <a:pt x="870" y="1647"/>
                  </a:lnTo>
                  <a:lnTo>
                    <a:pt x="873" y="1665"/>
                  </a:lnTo>
                  <a:lnTo>
                    <a:pt x="870" y="1669"/>
                  </a:lnTo>
                  <a:lnTo>
                    <a:pt x="866" y="1674"/>
                  </a:lnTo>
                  <a:lnTo>
                    <a:pt x="865" y="1675"/>
                  </a:lnTo>
                  <a:lnTo>
                    <a:pt x="817" y="1730"/>
                  </a:lnTo>
                  <a:lnTo>
                    <a:pt x="854" y="1885"/>
                  </a:lnTo>
                  <a:lnTo>
                    <a:pt x="859" y="1906"/>
                  </a:lnTo>
                  <a:lnTo>
                    <a:pt x="867" y="1925"/>
                  </a:lnTo>
                  <a:lnTo>
                    <a:pt x="877" y="1943"/>
                  </a:lnTo>
                  <a:lnTo>
                    <a:pt x="889" y="1960"/>
                  </a:lnTo>
                  <a:lnTo>
                    <a:pt x="903" y="1973"/>
                  </a:lnTo>
                  <a:lnTo>
                    <a:pt x="918" y="1988"/>
                  </a:lnTo>
                  <a:lnTo>
                    <a:pt x="933" y="2001"/>
                  </a:lnTo>
                  <a:lnTo>
                    <a:pt x="951" y="2013"/>
                  </a:lnTo>
                  <a:lnTo>
                    <a:pt x="964" y="2020"/>
                  </a:lnTo>
                  <a:lnTo>
                    <a:pt x="976" y="2028"/>
                  </a:lnTo>
                  <a:lnTo>
                    <a:pt x="988" y="2035"/>
                  </a:lnTo>
                  <a:lnTo>
                    <a:pt x="1001" y="2042"/>
                  </a:lnTo>
                  <a:lnTo>
                    <a:pt x="1008" y="2046"/>
                  </a:lnTo>
                  <a:lnTo>
                    <a:pt x="1016" y="2052"/>
                  </a:lnTo>
                  <a:lnTo>
                    <a:pt x="1015" y="2074"/>
                  </a:lnTo>
                  <a:lnTo>
                    <a:pt x="1013" y="2094"/>
                  </a:lnTo>
                  <a:lnTo>
                    <a:pt x="1013" y="2116"/>
                  </a:lnTo>
                  <a:lnTo>
                    <a:pt x="1013" y="2138"/>
                  </a:lnTo>
                  <a:lnTo>
                    <a:pt x="1017" y="2182"/>
                  </a:lnTo>
                  <a:lnTo>
                    <a:pt x="1023" y="2225"/>
                  </a:lnTo>
                  <a:lnTo>
                    <a:pt x="1023" y="2230"/>
                  </a:lnTo>
                  <a:lnTo>
                    <a:pt x="1020" y="2237"/>
                  </a:lnTo>
                  <a:lnTo>
                    <a:pt x="1016" y="2243"/>
                  </a:lnTo>
                  <a:lnTo>
                    <a:pt x="1009" y="2250"/>
                  </a:lnTo>
                  <a:lnTo>
                    <a:pt x="993" y="2263"/>
                  </a:lnTo>
                  <a:lnTo>
                    <a:pt x="973" y="2277"/>
                  </a:lnTo>
                  <a:lnTo>
                    <a:pt x="964" y="2285"/>
                  </a:lnTo>
                  <a:lnTo>
                    <a:pt x="954" y="2294"/>
                  </a:lnTo>
                  <a:lnTo>
                    <a:pt x="946" y="2303"/>
                  </a:lnTo>
                  <a:lnTo>
                    <a:pt x="938" y="2313"/>
                  </a:lnTo>
                  <a:lnTo>
                    <a:pt x="931" y="2324"/>
                  </a:lnTo>
                  <a:lnTo>
                    <a:pt x="925" y="2335"/>
                  </a:lnTo>
                  <a:lnTo>
                    <a:pt x="922" y="2347"/>
                  </a:lnTo>
                  <a:lnTo>
                    <a:pt x="922" y="2360"/>
                  </a:lnTo>
                  <a:lnTo>
                    <a:pt x="922" y="2371"/>
                  </a:lnTo>
                  <a:lnTo>
                    <a:pt x="925" y="2380"/>
                  </a:lnTo>
                  <a:lnTo>
                    <a:pt x="929" y="2389"/>
                  </a:lnTo>
                  <a:lnTo>
                    <a:pt x="933" y="2398"/>
                  </a:lnTo>
                  <a:lnTo>
                    <a:pt x="932" y="2415"/>
                  </a:lnTo>
                  <a:lnTo>
                    <a:pt x="928" y="2435"/>
                  </a:lnTo>
                  <a:lnTo>
                    <a:pt x="924" y="2455"/>
                  </a:lnTo>
                  <a:lnTo>
                    <a:pt x="920" y="2470"/>
                  </a:lnTo>
                  <a:lnTo>
                    <a:pt x="910" y="2504"/>
                  </a:lnTo>
                  <a:lnTo>
                    <a:pt x="902" y="2543"/>
                  </a:lnTo>
                  <a:lnTo>
                    <a:pt x="899" y="2562"/>
                  </a:lnTo>
                  <a:lnTo>
                    <a:pt x="898" y="2581"/>
                  </a:lnTo>
                  <a:lnTo>
                    <a:pt x="898" y="2591"/>
                  </a:lnTo>
                  <a:lnTo>
                    <a:pt x="899" y="2599"/>
                  </a:lnTo>
                  <a:lnTo>
                    <a:pt x="902" y="2609"/>
                  </a:lnTo>
                  <a:lnTo>
                    <a:pt x="905" y="2617"/>
                  </a:lnTo>
                  <a:lnTo>
                    <a:pt x="902" y="2621"/>
                  </a:lnTo>
                  <a:lnTo>
                    <a:pt x="900" y="2625"/>
                  </a:lnTo>
                  <a:lnTo>
                    <a:pt x="894" y="2643"/>
                  </a:lnTo>
                  <a:lnTo>
                    <a:pt x="888" y="2661"/>
                  </a:lnTo>
                  <a:lnTo>
                    <a:pt x="878" y="2692"/>
                  </a:lnTo>
                  <a:lnTo>
                    <a:pt x="873" y="2723"/>
                  </a:lnTo>
                  <a:lnTo>
                    <a:pt x="870" y="2754"/>
                  </a:lnTo>
                  <a:lnTo>
                    <a:pt x="870" y="2786"/>
                  </a:lnTo>
                  <a:lnTo>
                    <a:pt x="870" y="2802"/>
                  </a:lnTo>
                  <a:lnTo>
                    <a:pt x="878" y="2816"/>
                  </a:lnTo>
                  <a:lnTo>
                    <a:pt x="905" y="2857"/>
                  </a:lnTo>
                  <a:lnTo>
                    <a:pt x="932" y="2896"/>
                  </a:lnTo>
                  <a:lnTo>
                    <a:pt x="947" y="2914"/>
                  </a:lnTo>
                  <a:lnTo>
                    <a:pt x="962" y="2932"/>
                  </a:lnTo>
                  <a:lnTo>
                    <a:pt x="979" y="2949"/>
                  </a:lnTo>
                  <a:lnTo>
                    <a:pt x="995" y="2967"/>
                  </a:lnTo>
                  <a:lnTo>
                    <a:pt x="1013" y="2984"/>
                  </a:lnTo>
                  <a:lnTo>
                    <a:pt x="1028" y="3002"/>
                  </a:lnTo>
                  <a:lnTo>
                    <a:pt x="1043" y="3018"/>
                  </a:lnTo>
                  <a:lnTo>
                    <a:pt x="1059" y="3036"/>
                  </a:lnTo>
                  <a:lnTo>
                    <a:pt x="1050" y="3064"/>
                  </a:lnTo>
                  <a:lnTo>
                    <a:pt x="1043" y="3092"/>
                  </a:lnTo>
                  <a:lnTo>
                    <a:pt x="1041" y="3106"/>
                  </a:lnTo>
                  <a:lnTo>
                    <a:pt x="1039" y="3121"/>
                  </a:lnTo>
                  <a:lnTo>
                    <a:pt x="1041" y="3135"/>
                  </a:lnTo>
                  <a:lnTo>
                    <a:pt x="1042" y="3149"/>
                  </a:lnTo>
                  <a:lnTo>
                    <a:pt x="1045" y="3161"/>
                  </a:lnTo>
                  <a:lnTo>
                    <a:pt x="1049" y="3172"/>
                  </a:lnTo>
                  <a:lnTo>
                    <a:pt x="1053" y="3185"/>
                  </a:lnTo>
                  <a:lnTo>
                    <a:pt x="1059" y="3197"/>
                  </a:lnTo>
                  <a:lnTo>
                    <a:pt x="1070" y="3220"/>
                  </a:lnTo>
                  <a:lnTo>
                    <a:pt x="1081" y="3244"/>
                  </a:lnTo>
                  <a:lnTo>
                    <a:pt x="1081" y="3245"/>
                  </a:lnTo>
                  <a:lnTo>
                    <a:pt x="1089" y="3259"/>
                  </a:lnTo>
                  <a:lnTo>
                    <a:pt x="1100" y="3271"/>
                  </a:lnTo>
                  <a:lnTo>
                    <a:pt x="1112" y="3284"/>
                  </a:lnTo>
                  <a:lnTo>
                    <a:pt x="1126" y="3295"/>
                  </a:lnTo>
                  <a:lnTo>
                    <a:pt x="1156" y="3315"/>
                  </a:lnTo>
                  <a:lnTo>
                    <a:pt x="1184" y="3333"/>
                  </a:lnTo>
                  <a:lnTo>
                    <a:pt x="1193" y="3339"/>
                  </a:lnTo>
                  <a:lnTo>
                    <a:pt x="1204" y="3347"/>
                  </a:lnTo>
                  <a:lnTo>
                    <a:pt x="1192" y="3356"/>
                  </a:lnTo>
                  <a:lnTo>
                    <a:pt x="1180" y="3366"/>
                  </a:lnTo>
                  <a:lnTo>
                    <a:pt x="1169" y="3378"/>
                  </a:lnTo>
                  <a:lnTo>
                    <a:pt x="1159" y="3392"/>
                  </a:lnTo>
                  <a:lnTo>
                    <a:pt x="1153" y="3403"/>
                  </a:lnTo>
                  <a:lnTo>
                    <a:pt x="1148" y="3416"/>
                  </a:lnTo>
                  <a:lnTo>
                    <a:pt x="1144" y="3428"/>
                  </a:lnTo>
                  <a:lnTo>
                    <a:pt x="1140" y="3442"/>
                  </a:lnTo>
                  <a:lnTo>
                    <a:pt x="1137" y="3454"/>
                  </a:lnTo>
                  <a:lnTo>
                    <a:pt x="1133" y="3466"/>
                  </a:lnTo>
                  <a:lnTo>
                    <a:pt x="1129" y="3479"/>
                  </a:lnTo>
                  <a:lnTo>
                    <a:pt x="1122" y="3491"/>
                  </a:lnTo>
                  <a:lnTo>
                    <a:pt x="1112" y="3512"/>
                  </a:lnTo>
                  <a:lnTo>
                    <a:pt x="1158" y="3662"/>
                  </a:lnTo>
                  <a:lnTo>
                    <a:pt x="1158" y="3664"/>
                  </a:lnTo>
                  <a:lnTo>
                    <a:pt x="1162" y="3677"/>
                  </a:lnTo>
                  <a:lnTo>
                    <a:pt x="1164" y="3691"/>
                  </a:lnTo>
                  <a:lnTo>
                    <a:pt x="1171" y="3724"/>
                  </a:lnTo>
                  <a:lnTo>
                    <a:pt x="1180" y="3758"/>
                  </a:lnTo>
                  <a:lnTo>
                    <a:pt x="1186" y="3773"/>
                  </a:lnTo>
                  <a:lnTo>
                    <a:pt x="1196" y="3787"/>
                  </a:lnTo>
                  <a:lnTo>
                    <a:pt x="1202" y="3794"/>
                  </a:lnTo>
                  <a:lnTo>
                    <a:pt x="1207" y="3799"/>
                  </a:lnTo>
                  <a:lnTo>
                    <a:pt x="1215" y="3805"/>
                  </a:lnTo>
                  <a:lnTo>
                    <a:pt x="1222" y="3809"/>
                  </a:lnTo>
                  <a:lnTo>
                    <a:pt x="1230" y="3812"/>
                  </a:lnTo>
                  <a:lnTo>
                    <a:pt x="1237" y="3814"/>
                  </a:lnTo>
                  <a:lnTo>
                    <a:pt x="1258" y="3836"/>
                  </a:lnTo>
                  <a:lnTo>
                    <a:pt x="1279" y="3860"/>
                  </a:lnTo>
                  <a:lnTo>
                    <a:pt x="1299" y="3883"/>
                  </a:lnTo>
                  <a:lnTo>
                    <a:pt x="1318" y="3906"/>
                  </a:lnTo>
                  <a:lnTo>
                    <a:pt x="1314" y="3919"/>
                  </a:lnTo>
                  <a:lnTo>
                    <a:pt x="1310" y="3933"/>
                  </a:lnTo>
                  <a:lnTo>
                    <a:pt x="1306" y="3945"/>
                  </a:lnTo>
                  <a:lnTo>
                    <a:pt x="1302" y="3957"/>
                  </a:lnTo>
                  <a:lnTo>
                    <a:pt x="1299" y="3970"/>
                  </a:lnTo>
                  <a:lnTo>
                    <a:pt x="1298" y="3982"/>
                  </a:lnTo>
                  <a:lnTo>
                    <a:pt x="1298" y="3983"/>
                  </a:lnTo>
                  <a:lnTo>
                    <a:pt x="1299" y="3992"/>
                  </a:lnTo>
                  <a:lnTo>
                    <a:pt x="1301" y="4000"/>
                  </a:lnTo>
                  <a:lnTo>
                    <a:pt x="1303" y="4008"/>
                  </a:lnTo>
                  <a:lnTo>
                    <a:pt x="1307" y="4016"/>
                  </a:lnTo>
                  <a:lnTo>
                    <a:pt x="1317" y="4033"/>
                  </a:lnTo>
                  <a:lnTo>
                    <a:pt x="1329" y="4049"/>
                  </a:lnTo>
                  <a:lnTo>
                    <a:pt x="1357" y="4078"/>
                  </a:lnTo>
                  <a:lnTo>
                    <a:pt x="1384" y="4102"/>
                  </a:lnTo>
                  <a:lnTo>
                    <a:pt x="1397" y="4113"/>
                  </a:lnTo>
                  <a:lnTo>
                    <a:pt x="1409" y="4122"/>
                  </a:lnTo>
                  <a:lnTo>
                    <a:pt x="1423" y="4133"/>
                  </a:lnTo>
                  <a:lnTo>
                    <a:pt x="1435" y="4144"/>
                  </a:lnTo>
                  <a:lnTo>
                    <a:pt x="1448" y="4154"/>
                  </a:lnTo>
                  <a:lnTo>
                    <a:pt x="1461" y="4164"/>
                  </a:lnTo>
                  <a:lnTo>
                    <a:pt x="1464" y="4173"/>
                  </a:lnTo>
                  <a:lnTo>
                    <a:pt x="1465" y="4180"/>
                  </a:lnTo>
                  <a:lnTo>
                    <a:pt x="1468" y="4194"/>
                  </a:lnTo>
                  <a:lnTo>
                    <a:pt x="1471" y="4208"/>
                  </a:lnTo>
                  <a:lnTo>
                    <a:pt x="1474" y="4220"/>
                  </a:lnTo>
                  <a:lnTo>
                    <a:pt x="1476" y="4234"/>
                  </a:lnTo>
                  <a:lnTo>
                    <a:pt x="1485" y="4256"/>
                  </a:lnTo>
                  <a:lnTo>
                    <a:pt x="1493" y="4279"/>
                  </a:lnTo>
                  <a:lnTo>
                    <a:pt x="1504" y="4301"/>
                  </a:lnTo>
                  <a:lnTo>
                    <a:pt x="1515" y="4323"/>
                  </a:lnTo>
                  <a:lnTo>
                    <a:pt x="1527" y="4344"/>
                  </a:lnTo>
                  <a:lnTo>
                    <a:pt x="1541" y="4364"/>
                  </a:lnTo>
                  <a:lnTo>
                    <a:pt x="1555" y="4385"/>
                  </a:lnTo>
                  <a:lnTo>
                    <a:pt x="1570" y="4404"/>
                  </a:lnTo>
                  <a:lnTo>
                    <a:pt x="1577" y="4414"/>
                  </a:lnTo>
                  <a:lnTo>
                    <a:pt x="1586" y="4421"/>
                  </a:lnTo>
                  <a:lnTo>
                    <a:pt x="1596" y="4428"/>
                  </a:lnTo>
                  <a:lnTo>
                    <a:pt x="1606" y="4434"/>
                  </a:lnTo>
                  <a:lnTo>
                    <a:pt x="1626" y="4450"/>
                  </a:lnTo>
                  <a:lnTo>
                    <a:pt x="1646" y="4465"/>
                  </a:lnTo>
                  <a:lnTo>
                    <a:pt x="1661" y="4477"/>
                  </a:lnTo>
                  <a:lnTo>
                    <a:pt x="1674" y="4492"/>
                  </a:lnTo>
                  <a:lnTo>
                    <a:pt x="1812" y="4465"/>
                  </a:lnTo>
                  <a:lnTo>
                    <a:pt x="1893" y="4507"/>
                  </a:lnTo>
                  <a:lnTo>
                    <a:pt x="1901" y="4513"/>
                  </a:lnTo>
                  <a:lnTo>
                    <a:pt x="1911" y="4517"/>
                  </a:lnTo>
                  <a:lnTo>
                    <a:pt x="1921" y="4520"/>
                  </a:lnTo>
                  <a:lnTo>
                    <a:pt x="1930" y="4521"/>
                  </a:lnTo>
                  <a:lnTo>
                    <a:pt x="1941" y="4522"/>
                  </a:lnTo>
                  <a:lnTo>
                    <a:pt x="1951" y="4521"/>
                  </a:lnTo>
                  <a:lnTo>
                    <a:pt x="1960" y="4520"/>
                  </a:lnTo>
                  <a:lnTo>
                    <a:pt x="1971" y="4517"/>
                  </a:lnTo>
                  <a:lnTo>
                    <a:pt x="1992" y="4510"/>
                  </a:lnTo>
                  <a:lnTo>
                    <a:pt x="2011" y="4502"/>
                  </a:lnTo>
                  <a:lnTo>
                    <a:pt x="2031" y="4492"/>
                  </a:lnTo>
                  <a:lnTo>
                    <a:pt x="2047" y="4483"/>
                  </a:lnTo>
                  <a:lnTo>
                    <a:pt x="2057" y="4477"/>
                  </a:lnTo>
                  <a:lnTo>
                    <a:pt x="2069" y="4472"/>
                  </a:lnTo>
                  <a:lnTo>
                    <a:pt x="2081" y="4465"/>
                  </a:lnTo>
                  <a:lnTo>
                    <a:pt x="2094" y="4459"/>
                  </a:lnTo>
                  <a:lnTo>
                    <a:pt x="2123" y="4477"/>
                  </a:lnTo>
                  <a:lnTo>
                    <a:pt x="2156" y="4443"/>
                  </a:lnTo>
                  <a:lnTo>
                    <a:pt x="2169" y="4426"/>
                  </a:lnTo>
                  <a:lnTo>
                    <a:pt x="2180" y="4410"/>
                  </a:lnTo>
                  <a:lnTo>
                    <a:pt x="2191" y="4392"/>
                  </a:lnTo>
                  <a:lnTo>
                    <a:pt x="2201" y="4374"/>
                  </a:lnTo>
                  <a:lnTo>
                    <a:pt x="2208" y="4359"/>
                  </a:lnTo>
                  <a:lnTo>
                    <a:pt x="2216" y="4345"/>
                  </a:lnTo>
                  <a:lnTo>
                    <a:pt x="2224" y="4342"/>
                  </a:lnTo>
                  <a:lnTo>
                    <a:pt x="2238" y="4342"/>
                  </a:lnTo>
                  <a:lnTo>
                    <a:pt x="2252" y="4342"/>
                  </a:lnTo>
                  <a:lnTo>
                    <a:pt x="2260" y="4342"/>
                  </a:lnTo>
                  <a:lnTo>
                    <a:pt x="2278" y="4345"/>
                  </a:lnTo>
                  <a:lnTo>
                    <a:pt x="2295" y="4351"/>
                  </a:lnTo>
                  <a:lnTo>
                    <a:pt x="2311" y="4357"/>
                  </a:lnTo>
                  <a:lnTo>
                    <a:pt x="2326" y="4366"/>
                  </a:lnTo>
                  <a:lnTo>
                    <a:pt x="2343" y="4374"/>
                  </a:lnTo>
                  <a:lnTo>
                    <a:pt x="2359" y="4382"/>
                  </a:lnTo>
                  <a:lnTo>
                    <a:pt x="2376" y="4389"/>
                  </a:lnTo>
                  <a:lnTo>
                    <a:pt x="2392" y="4396"/>
                  </a:lnTo>
                  <a:lnTo>
                    <a:pt x="2410" y="4401"/>
                  </a:lnTo>
                  <a:lnTo>
                    <a:pt x="2428" y="4404"/>
                  </a:lnTo>
                  <a:lnTo>
                    <a:pt x="2446" y="4404"/>
                  </a:lnTo>
                  <a:lnTo>
                    <a:pt x="2464" y="4404"/>
                  </a:lnTo>
                  <a:lnTo>
                    <a:pt x="2480" y="4401"/>
                  </a:lnTo>
                  <a:lnTo>
                    <a:pt x="2498" y="4397"/>
                  </a:lnTo>
                  <a:lnTo>
                    <a:pt x="2515" y="4390"/>
                  </a:lnTo>
                  <a:lnTo>
                    <a:pt x="2532" y="4384"/>
                  </a:lnTo>
                  <a:lnTo>
                    <a:pt x="2564" y="4379"/>
                  </a:lnTo>
                  <a:lnTo>
                    <a:pt x="2597" y="4375"/>
                  </a:lnTo>
                  <a:lnTo>
                    <a:pt x="2629" y="4370"/>
                  </a:lnTo>
                  <a:lnTo>
                    <a:pt x="2662" y="4363"/>
                  </a:lnTo>
                  <a:lnTo>
                    <a:pt x="2682" y="4357"/>
                  </a:lnTo>
                  <a:lnTo>
                    <a:pt x="2703" y="4352"/>
                  </a:lnTo>
                  <a:lnTo>
                    <a:pt x="2725" y="4345"/>
                  </a:lnTo>
                  <a:lnTo>
                    <a:pt x="2744" y="4338"/>
                  </a:lnTo>
                  <a:lnTo>
                    <a:pt x="2755" y="4333"/>
                  </a:lnTo>
                  <a:lnTo>
                    <a:pt x="2765" y="4324"/>
                  </a:lnTo>
                  <a:lnTo>
                    <a:pt x="2772" y="4316"/>
                  </a:lnTo>
                  <a:lnTo>
                    <a:pt x="2777" y="4305"/>
                  </a:lnTo>
                  <a:lnTo>
                    <a:pt x="2781" y="4296"/>
                  </a:lnTo>
                  <a:lnTo>
                    <a:pt x="2784" y="4283"/>
                  </a:lnTo>
                  <a:lnTo>
                    <a:pt x="2787" y="4272"/>
                  </a:lnTo>
                  <a:lnTo>
                    <a:pt x="2788" y="4260"/>
                  </a:lnTo>
                  <a:lnTo>
                    <a:pt x="2809" y="4264"/>
                  </a:lnTo>
                  <a:lnTo>
                    <a:pt x="2829" y="4268"/>
                  </a:lnTo>
                  <a:lnTo>
                    <a:pt x="2849" y="4272"/>
                  </a:lnTo>
                  <a:lnTo>
                    <a:pt x="2869" y="4275"/>
                  </a:lnTo>
                  <a:lnTo>
                    <a:pt x="2950" y="4285"/>
                  </a:lnTo>
                  <a:lnTo>
                    <a:pt x="2952" y="4291"/>
                  </a:lnTo>
                  <a:lnTo>
                    <a:pt x="2957" y="4311"/>
                  </a:lnTo>
                  <a:lnTo>
                    <a:pt x="2963" y="4330"/>
                  </a:lnTo>
                  <a:lnTo>
                    <a:pt x="2967" y="4338"/>
                  </a:lnTo>
                  <a:lnTo>
                    <a:pt x="2972" y="4346"/>
                  </a:lnTo>
                  <a:lnTo>
                    <a:pt x="2978" y="4353"/>
                  </a:lnTo>
                  <a:lnTo>
                    <a:pt x="2986" y="4362"/>
                  </a:lnTo>
                  <a:lnTo>
                    <a:pt x="2994" y="43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  <p:sp>
          <p:nvSpPr>
            <p:cNvPr id="110" name="Freeform 106"/>
            <p:cNvSpPr>
              <a:spLocks/>
            </p:cNvSpPr>
            <p:nvPr/>
          </p:nvSpPr>
          <p:spPr bwMode="auto">
            <a:xfrm>
              <a:off x="2380369" y="4995043"/>
              <a:ext cx="403123" cy="774429"/>
            </a:xfrm>
            <a:custGeom>
              <a:avLst/>
              <a:gdLst>
                <a:gd name="T0" fmla="*/ 2894 w 3345"/>
                <a:gd name="T1" fmla="*/ 3161 h 6426"/>
                <a:gd name="T2" fmla="*/ 2821 w 3345"/>
                <a:gd name="T3" fmla="*/ 3425 h 6426"/>
                <a:gd name="T4" fmla="*/ 2908 w 3345"/>
                <a:gd name="T5" fmla="*/ 3616 h 6426"/>
                <a:gd name="T6" fmla="*/ 3027 w 3345"/>
                <a:gd name="T7" fmla="*/ 3914 h 6426"/>
                <a:gd name="T8" fmla="*/ 3001 w 3345"/>
                <a:gd name="T9" fmla="*/ 4198 h 6426"/>
                <a:gd name="T10" fmla="*/ 3173 w 3345"/>
                <a:gd name="T11" fmla="*/ 4336 h 6426"/>
                <a:gd name="T12" fmla="*/ 3235 w 3345"/>
                <a:gd name="T13" fmla="*/ 4753 h 6426"/>
                <a:gd name="T14" fmla="*/ 3109 w 3345"/>
                <a:gd name="T15" fmla="*/ 5127 h 6426"/>
                <a:gd name="T16" fmla="*/ 3065 w 3345"/>
                <a:gd name="T17" fmla="*/ 5398 h 6426"/>
                <a:gd name="T18" fmla="*/ 3212 w 3345"/>
                <a:gd name="T19" fmla="*/ 5522 h 6426"/>
                <a:gd name="T20" fmla="*/ 3164 w 3345"/>
                <a:gd name="T21" fmla="*/ 5715 h 6426"/>
                <a:gd name="T22" fmla="*/ 3280 w 3345"/>
                <a:gd name="T23" fmla="*/ 5832 h 6426"/>
                <a:gd name="T24" fmla="*/ 3181 w 3345"/>
                <a:gd name="T25" fmla="*/ 5971 h 6426"/>
                <a:gd name="T26" fmla="*/ 2849 w 3345"/>
                <a:gd name="T27" fmla="*/ 5876 h 6426"/>
                <a:gd name="T28" fmla="*/ 2842 w 3345"/>
                <a:gd name="T29" fmla="*/ 5999 h 6426"/>
                <a:gd name="T30" fmla="*/ 2689 w 3345"/>
                <a:gd name="T31" fmla="*/ 6234 h 6426"/>
                <a:gd name="T32" fmla="*/ 2414 w 3345"/>
                <a:gd name="T33" fmla="*/ 6260 h 6426"/>
                <a:gd name="T34" fmla="*/ 2092 w 3345"/>
                <a:gd name="T35" fmla="*/ 6307 h 6426"/>
                <a:gd name="T36" fmla="*/ 1859 w 3345"/>
                <a:gd name="T37" fmla="*/ 6281 h 6426"/>
                <a:gd name="T38" fmla="*/ 1681 w 3345"/>
                <a:gd name="T39" fmla="*/ 6411 h 6426"/>
                <a:gd name="T40" fmla="*/ 1401 w 3345"/>
                <a:gd name="T41" fmla="*/ 6403 h 6426"/>
                <a:gd name="T42" fmla="*/ 1229 w 3345"/>
                <a:gd name="T43" fmla="*/ 6193 h 6426"/>
                <a:gd name="T44" fmla="*/ 1049 w 3345"/>
                <a:gd name="T45" fmla="*/ 5952 h 6426"/>
                <a:gd name="T46" fmla="*/ 927 w 3345"/>
                <a:gd name="T47" fmla="*/ 5702 h 6426"/>
                <a:gd name="T48" fmla="*/ 906 w 3345"/>
                <a:gd name="T49" fmla="*/ 5376 h 6426"/>
                <a:gd name="T50" fmla="*/ 931 w 3345"/>
                <a:gd name="T51" fmla="*/ 5263 h 6426"/>
                <a:gd name="T52" fmla="*/ 790 w 3345"/>
                <a:gd name="T53" fmla="*/ 5079 h 6426"/>
                <a:gd name="T54" fmla="*/ 624 w 3345"/>
                <a:gd name="T55" fmla="*/ 4688 h 6426"/>
                <a:gd name="T56" fmla="*/ 668 w 3345"/>
                <a:gd name="T57" fmla="*/ 4448 h 6426"/>
                <a:gd name="T58" fmla="*/ 697 w 3345"/>
                <a:gd name="T59" fmla="*/ 4291 h 6426"/>
                <a:gd name="T60" fmla="*/ 763 w 3345"/>
                <a:gd name="T61" fmla="*/ 4088 h 6426"/>
                <a:gd name="T62" fmla="*/ 653 w 3345"/>
                <a:gd name="T63" fmla="*/ 3912 h 6426"/>
                <a:gd name="T64" fmla="*/ 625 w 3345"/>
                <a:gd name="T65" fmla="*/ 3630 h 6426"/>
                <a:gd name="T66" fmla="*/ 594 w 3345"/>
                <a:gd name="T67" fmla="*/ 3378 h 6426"/>
                <a:gd name="T68" fmla="*/ 646 w 3345"/>
                <a:gd name="T69" fmla="*/ 3175 h 6426"/>
                <a:gd name="T70" fmla="*/ 488 w 3345"/>
                <a:gd name="T71" fmla="*/ 2924 h 6426"/>
                <a:gd name="T72" fmla="*/ 320 w 3345"/>
                <a:gd name="T73" fmla="*/ 2695 h 6426"/>
                <a:gd name="T74" fmla="*/ 290 w 3345"/>
                <a:gd name="T75" fmla="*/ 2524 h 6426"/>
                <a:gd name="T76" fmla="*/ 320 w 3345"/>
                <a:gd name="T77" fmla="*/ 2355 h 6426"/>
                <a:gd name="T78" fmla="*/ 118 w 3345"/>
                <a:gd name="T79" fmla="*/ 2150 h 6426"/>
                <a:gd name="T80" fmla="*/ 139 w 3345"/>
                <a:gd name="T81" fmla="*/ 1915 h 6426"/>
                <a:gd name="T82" fmla="*/ 3 w 3345"/>
                <a:gd name="T83" fmla="*/ 1617 h 6426"/>
                <a:gd name="T84" fmla="*/ 272 w 3345"/>
                <a:gd name="T85" fmla="*/ 1426 h 6426"/>
                <a:gd name="T86" fmla="*/ 628 w 3345"/>
                <a:gd name="T87" fmla="*/ 1343 h 6426"/>
                <a:gd name="T88" fmla="*/ 900 w 3345"/>
                <a:gd name="T89" fmla="*/ 844 h 6426"/>
                <a:gd name="T90" fmla="*/ 1186 w 3345"/>
                <a:gd name="T91" fmla="*/ 678 h 6426"/>
                <a:gd name="T92" fmla="*/ 1357 w 3345"/>
                <a:gd name="T93" fmla="*/ 639 h 6426"/>
                <a:gd name="T94" fmla="*/ 1685 w 3345"/>
                <a:gd name="T95" fmla="*/ 572 h 6426"/>
                <a:gd name="T96" fmla="*/ 1795 w 3345"/>
                <a:gd name="T97" fmla="*/ 422 h 6426"/>
                <a:gd name="T98" fmla="*/ 1944 w 3345"/>
                <a:gd name="T99" fmla="*/ 14 h 6426"/>
                <a:gd name="T100" fmla="*/ 2068 w 3345"/>
                <a:gd name="T101" fmla="*/ 40 h 6426"/>
                <a:gd name="T102" fmla="*/ 1998 w 3345"/>
                <a:gd name="T103" fmla="*/ 198 h 6426"/>
                <a:gd name="T104" fmla="*/ 2182 w 3345"/>
                <a:gd name="T105" fmla="*/ 219 h 6426"/>
                <a:gd name="T106" fmla="*/ 2285 w 3345"/>
                <a:gd name="T107" fmla="*/ 289 h 6426"/>
                <a:gd name="T108" fmla="*/ 2821 w 3345"/>
                <a:gd name="T109" fmla="*/ 445 h 6426"/>
                <a:gd name="T110" fmla="*/ 2523 w 3345"/>
                <a:gd name="T111" fmla="*/ 1177 h 6426"/>
                <a:gd name="T112" fmla="*/ 2385 w 3345"/>
                <a:gd name="T113" fmla="*/ 1459 h 6426"/>
                <a:gd name="T114" fmla="*/ 2642 w 3345"/>
                <a:gd name="T115" fmla="*/ 1382 h 6426"/>
                <a:gd name="T116" fmla="*/ 2882 w 3345"/>
                <a:gd name="T117" fmla="*/ 1492 h 6426"/>
                <a:gd name="T118" fmla="*/ 3184 w 3345"/>
                <a:gd name="T119" fmla="*/ 1899 h 6426"/>
                <a:gd name="T120" fmla="*/ 3030 w 3345"/>
                <a:gd name="T121" fmla="*/ 2141 h 6426"/>
                <a:gd name="T122" fmla="*/ 2963 w 3345"/>
                <a:gd name="T123" fmla="*/ 2427 h 6426"/>
                <a:gd name="T124" fmla="*/ 2766 w 3345"/>
                <a:gd name="T125" fmla="*/ 2530 h 6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45" h="6426">
                  <a:moveTo>
                    <a:pt x="2766" y="2530"/>
                  </a:moveTo>
                  <a:lnTo>
                    <a:pt x="2642" y="2660"/>
                  </a:lnTo>
                  <a:lnTo>
                    <a:pt x="2658" y="2666"/>
                  </a:lnTo>
                  <a:lnTo>
                    <a:pt x="2673" y="2671"/>
                  </a:lnTo>
                  <a:lnTo>
                    <a:pt x="2688" y="2680"/>
                  </a:lnTo>
                  <a:lnTo>
                    <a:pt x="2703" y="2689"/>
                  </a:lnTo>
                  <a:lnTo>
                    <a:pt x="2718" y="2700"/>
                  </a:lnTo>
                  <a:lnTo>
                    <a:pt x="2733" y="2713"/>
                  </a:lnTo>
                  <a:lnTo>
                    <a:pt x="2748" y="2726"/>
                  </a:lnTo>
                  <a:lnTo>
                    <a:pt x="2765" y="2743"/>
                  </a:lnTo>
                  <a:lnTo>
                    <a:pt x="2827" y="2809"/>
                  </a:lnTo>
                  <a:lnTo>
                    <a:pt x="2869" y="3033"/>
                  </a:lnTo>
                  <a:lnTo>
                    <a:pt x="2879" y="3078"/>
                  </a:lnTo>
                  <a:lnTo>
                    <a:pt x="2887" y="3122"/>
                  </a:lnTo>
                  <a:lnTo>
                    <a:pt x="2894" y="3161"/>
                  </a:lnTo>
                  <a:lnTo>
                    <a:pt x="2901" y="3197"/>
                  </a:lnTo>
                  <a:lnTo>
                    <a:pt x="2906" y="3227"/>
                  </a:lnTo>
                  <a:lnTo>
                    <a:pt x="2911" y="3250"/>
                  </a:lnTo>
                  <a:lnTo>
                    <a:pt x="2912" y="3267"/>
                  </a:lnTo>
                  <a:lnTo>
                    <a:pt x="2913" y="3275"/>
                  </a:lnTo>
                  <a:lnTo>
                    <a:pt x="2909" y="3286"/>
                  </a:lnTo>
                  <a:lnTo>
                    <a:pt x="2900" y="3304"/>
                  </a:lnTo>
                  <a:lnTo>
                    <a:pt x="2884" y="3326"/>
                  </a:lnTo>
                  <a:lnTo>
                    <a:pt x="2865" y="3349"/>
                  </a:lnTo>
                  <a:lnTo>
                    <a:pt x="2847" y="3373"/>
                  </a:lnTo>
                  <a:lnTo>
                    <a:pt x="2834" y="3393"/>
                  </a:lnTo>
                  <a:lnTo>
                    <a:pt x="2828" y="3403"/>
                  </a:lnTo>
                  <a:lnTo>
                    <a:pt x="2824" y="3411"/>
                  </a:lnTo>
                  <a:lnTo>
                    <a:pt x="2823" y="3418"/>
                  </a:lnTo>
                  <a:lnTo>
                    <a:pt x="2821" y="3425"/>
                  </a:lnTo>
                  <a:lnTo>
                    <a:pt x="2821" y="3432"/>
                  </a:lnTo>
                  <a:lnTo>
                    <a:pt x="2823" y="3439"/>
                  </a:lnTo>
                  <a:lnTo>
                    <a:pt x="2825" y="3444"/>
                  </a:lnTo>
                  <a:lnTo>
                    <a:pt x="2829" y="3451"/>
                  </a:lnTo>
                  <a:lnTo>
                    <a:pt x="2840" y="3462"/>
                  </a:lnTo>
                  <a:lnTo>
                    <a:pt x="2857" y="3476"/>
                  </a:lnTo>
                  <a:lnTo>
                    <a:pt x="2868" y="3485"/>
                  </a:lnTo>
                  <a:lnTo>
                    <a:pt x="2878" y="3494"/>
                  </a:lnTo>
                  <a:lnTo>
                    <a:pt x="2884" y="3503"/>
                  </a:lnTo>
                  <a:lnTo>
                    <a:pt x="2890" y="3514"/>
                  </a:lnTo>
                  <a:lnTo>
                    <a:pt x="2895" y="3528"/>
                  </a:lnTo>
                  <a:lnTo>
                    <a:pt x="2898" y="3544"/>
                  </a:lnTo>
                  <a:lnTo>
                    <a:pt x="2902" y="3565"/>
                  </a:lnTo>
                  <a:lnTo>
                    <a:pt x="2905" y="3590"/>
                  </a:lnTo>
                  <a:lnTo>
                    <a:pt x="2908" y="3616"/>
                  </a:lnTo>
                  <a:lnTo>
                    <a:pt x="2912" y="3638"/>
                  </a:lnTo>
                  <a:lnTo>
                    <a:pt x="2917" y="3659"/>
                  </a:lnTo>
                  <a:lnTo>
                    <a:pt x="2923" y="3678"/>
                  </a:lnTo>
                  <a:lnTo>
                    <a:pt x="2933" y="3697"/>
                  </a:lnTo>
                  <a:lnTo>
                    <a:pt x="2944" y="3719"/>
                  </a:lnTo>
                  <a:lnTo>
                    <a:pt x="2957" y="3742"/>
                  </a:lnTo>
                  <a:lnTo>
                    <a:pt x="2975" y="3769"/>
                  </a:lnTo>
                  <a:lnTo>
                    <a:pt x="2999" y="3807"/>
                  </a:lnTo>
                  <a:lnTo>
                    <a:pt x="3018" y="3840"/>
                  </a:lnTo>
                  <a:lnTo>
                    <a:pt x="3026" y="3855"/>
                  </a:lnTo>
                  <a:lnTo>
                    <a:pt x="3032" y="3866"/>
                  </a:lnTo>
                  <a:lnTo>
                    <a:pt x="3034" y="3876"/>
                  </a:lnTo>
                  <a:lnTo>
                    <a:pt x="3036" y="3883"/>
                  </a:lnTo>
                  <a:lnTo>
                    <a:pt x="3034" y="3895"/>
                  </a:lnTo>
                  <a:lnTo>
                    <a:pt x="3027" y="3914"/>
                  </a:lnTo>
                  <a:lnTo>
                    <a:pt x="3019" y="3936"/>
                  </a:lnTo>
                  <a:lnTo>
                    <a:pt x="3008" y="3960"/>
                  </a:lnTo>
                  <a:lnTo>
                    <a:pt x="3000" y="3978"/>
                  </a:lnTo>
                  <a:lnTo>
                    <a:pt x="2993" y="3993"/>
                  </a:lnTo>
                  <a:lnTo>
                    <a:pt x="2989" y="4008"/>
                  </a:lnTo>
                  <a:lnTo>
                    <a:pt x="2986" y="4023"/>
                  </a:lnTo>
                  <a:lnTo>
                    <a:pt x="2983" y="4039"/>
                  </a:lnTo>
                  <a:lnTo>
                    <a:pt x="2983" y="4059"/>
                  </a:lnTo>
                  <a:lnTo>
                    <a:pt x="2985" y="4079"/>
                  </a:lnTo>
                  <a:lnTo>
                    <a:pt x="2988" y="4105"/>
                  </a:lnTo>
                  <a:lnTo>
                    <a:pt x="2990" y="4140"/>
                  </a:lnTo>
                  <a:lnTo>
                    <a:pt x="2994" y="4170"/>
                  </a:lnTo>
                  <a:lnTo>
                    <a:pt x="2997" y="4182"/>
                  </a:lnTo>
                  <a:lnTo>
                    <a:pt x="2999" y="4192"/>
                  </a:lnTo>
                  <a:lnTo>
                    <a:pt x="3001" y="4198"/>
                  </a:lnTo>
                  <a:lnTo>
                    <a:pt x="3004" y="4202"/>
                  </a:lnTo>
                  <a:lnTo>
                    <a:pt x="3008" y="4204"/>
                  </a:lnTo>
                  <a:lnTo>
                    <a:pt x="3014" y="4207"/>
                  </a:lnTo>
                  <a:lnTo>
                    <a:pt x="3025" y="4207"/>
                  </a:lnTo>
                  <a:lnTo>
                    <a:pt x="3043" y="4209"/>
                  </a:lnTo>
                  <a:lnTo>
                    <a:pt x="3067" y="4209"/>
                  </a:lnTo>
                  <a:lnTo>
                    <a:pt x="3103" y="4209"/>
                  </a:lnTo>
                  <a:lnTo>
                    <a:pt x="3151" y="4209"/>
                  </a:lnTo>
                  <a:lnTo>
                    <a:pt x="3213" y="4209"/>
                  </a:lnTo>
                  <a:lnTo>
                    <a:pt x="3345" y="4211"/>
                  </a:lnTo>
                  <a:lnTo>
                    <a:pt x="3265" y="4265"/>
                  </a:lnTo>
                  <a:lnTo>
                    <a:pt x="3232" y="4287"/>
                  </a:lnTo>
                  <a:lnTo>
                    <a:pt x="3205" y="4309"/>
                  </a:lnTo>
                  <a:lnTo>
                    <a:pt x="3184" y="4325"/>
                  </a:lnTo>
                  <a:lnTo>
                    <a:pt x="3173" y="4336"/>
                  </a:lnTo>
                  <a:lnTo>
                    <a:pt x="3170" y="4343"/>
                  </a:lnTo>
                  <a:lnTo>
                    <a:pt x="3168" y="4356"/>
                  </a:lnTo>
                  <a:lnTo>
                    <a:pt x="3165" y="4374"/>
                  </a:lnTo>
                  <a:lnTo>
                    <a:pt x="3162" y="4394"/>
                  </a:lnTo>
                  <a:lnTo>
                    <a:pt x="3159" y="4420"/>
                  </a:lnTo>
                  <a:lnTo>
                    <a:pt x="3157" y="4448"/>
                  </a:lnTo>
                  <a:lnTo>
                    <a:pt x="3155" y="4478"/>
                  </a:lnTo>
                  <a:lnTo>
                    <a:pt x="3154" y="4510"/>
                  </a:lnTo>
                  <a:lnTo>
                    <a:pt x="3151" y="4665"/>
                  </a:lnTo>
                  <a:lnTo>
                    <a:pt x="3191" y="4702"/>
                  </a:lnTo>
                  <a:lnTo>
                    <a:pt x="3205" y="4715"/>
                  </a:lnTo>
                  <a:lnTo>
                    <a:pt x="3216" y="4724"/>
                  </a:lnTo>
                  <a:lnTo>
                    <a:pt x="3224" y="4734"/>
                  </a:lnTo>
                  <a:lnTo>
                    <a:pt x="3231" y="4743"/>
                  </a:lnTo>
                  <a:lnTo>
                    <a:pt x="3235" y="4753"/>
                  </a:lnTo>
                  <a:lnTo>
                    <a:pt x="3236" y="4765"/>
                  </a:lnTo>
                  <a:lnTo>
                    <a:pt x="3235" y="4781"/>
                  </a:lnTo>
                  <a:lnTo>
                    <a:pt x="3234" y="4800"/>
                  </a:lnTo>
                  <a:lnTo>
                    <a:pt x="3221" y="4881"/>
                  </a:lnTo>
                  <a:lnTo>
                    <a:pt x="3212" y="4941"/>
                  </a:lnTo>
                  <a:lnTo>
                    <a:pt x="3203" y="4984"/>
                  </a:lnTo>
                  <a:lnTo>
                    <a:pt x="3195" y="5016"/>
                  </a:lnTo>
                  <a:lnTo>
                    <a:pt x="3191" y="5028"/>
                  </a:lnTo>
                  <a:lnTo>
                    <a:pt x="3187" y="5038"/>
                  </a:lnTo>
                  <a:lnTo>
                    <a:pt x="3181" y="5047"/>
                  </a:lnTo>
                  <a:lnTo>
                    <a:pt x="3175" y="5055"/>
                  </a:lnTo>
                  <a:lnTo>
                    <a:pt x="3159" y="5072"/>
                  </a:lnTo>
                  <a:lnTo>
                    <a:pt x="3140" y="5093"/>
                  </a:lnTo>
                  <a:lnTo>
                    <a:pt x="3122" y="5112"/>
                  </a:lnTo>
                  <a:lnTo>
                    <a:pt x="3109" y="5127"/>
                  </a:lnTo>
                  <a:lnTo>
                    <a:pt x="3098" y="5142"/>
                  </a:lnTo>
                  <a:lnTo>
                    <a:pt x="3089" y="5157"/>
                  </a:lnTo>
                  <a:lnTo>
                    <a:pt x="3084" y="5172"/>
                  </a:lnTo>
                  <a:lnTo>
                    <a:pt x="3078" y="5190"/>
                  </a:lnTo>
                  <a:lnTo>
                    <a:pt x="3076" y="5212"/>
                  </a:lnTo>
                  <a:lnTo>
                    <a:pt x="3071" y="5237"/>
                  </a:lnTo>
                  <a:lnTo>
                    <a:pt x="3067" y="5274"/>
                  </a:lnTo>
                  <a:lnTo>
                    <a:pt x="3062" y="5307"/>
                  </a:lnTo>
                  <a:lnTo>
                    <a:pt x="3056" y="5335"/>
                  </a:lnTo>
                  <a:lnTo>
                    <a:pt x="3054" y="5352"/>
                  </a:lnTo>
                  <a:lnTo>
                    <a:pt x="3052" y="5359"/>
                  </a:lnTo>
                  <a:lnTo>
                    <a:pt x="3052" y="5368"/>
                  </a:lnTo>
                  <a:lnTo>
                    <a:pt x="3055" y="5377"/>
                  </a:lnTo>
                  <a:lnTo>
                    <a:pt x="3059" y="5387"/>
                  </a:lnTo>
                  <a:lnTo>
                    <a:pt x="3065" y="5398"/>
                  </a:lnTo>
                  <a:lnTo>
                    <a:pt x="3070" y="5409"/>
                  </a:lnTo>
                  <a:lnTo>
                    <a:pt x="3078" y="5420"/>
                  </a:lnTo>
                  <a:lnTo>
                    <a:pt x="3087" y="5431"/>
                  </a:lnTo>
                  <a:lnTo>
                    <a:pt x="3096" y="5442"/>
                  </a:lnTo>
                  <a:lnTo>
                    <a:pt x="3107" y="5451"/>
                  </a:lnTo>
                  <a:lnTo>
                    <a:pt x="3118" y="5462"/>
                  </a:lnTo>
                  <a:lnTo>
                    <a:pt x="3129" y="5472"/>
                  </a:lnTo>
                  <a:lnTo>
                    <a:pt x="3142" y="5480"/>
                  </a:lnTo>
                  <a:lnTo>
                    <a:pt x="3154" y="5489"/>
                  </a:lnTo>
                  <a:lnTo>
                    <a:pt x="3166" y="5495"/>
                  </a:lnTo>
                  <a:lnTo>
                    <a:pt x="3179" y="5501"/>
                  </a:lnTo>
                  <a:lnTo>
                    <a:pt x="3188" y="5505"/>
                  </a:lnTo>
                  <a:lnTo>
                    <a:pt x="3198" y="5511"/>
                  </a:lnTo>
                  <a:lnTo>
                    <a:pt x="3205" y="5516"/>
                  </a:lnTo>
                  <a:lnTo>
                    <a:pt x="3212" y="5522"/>
                  </a:lnTo>
                  <a:lnTo>
                    <a:pt x="3217" y="5527"/>
                  </a:lnTo>
                  <a:lnTo>
                    <a:pt x="3221" y="5534"/>
                  </a:lnTo>
                  <a:lnTo>
                    <a:pt x="3224" y="5542"/>
                  </a:lnTo>
                  <a:lnTo>
                    <a:pt x="3225" y="5550"/>
                  </a:lnTo>
                  <a:lnTo>
                    <a:pt x="3227" y="5560"/>
                  </a:lnTo>
                  <a:lnTo>
                    <a:pt x="3225" y="5570"/>
                  </a:lnTo>
                  <a:lnTo>
                    <a:pt x="3224" y="5581"/>
                  </a:lnTo>
                  <a:lnTo>
                    <a:pt x="3221" y="5592"/>
                  </a:lnTo>
                  <a:lnTo>
                    <a:pt x="3216" y="5604"/>
                  </a:lnTo>
                  <a:lnTo>
                    <a:pt x="3210" y="5619"/>
                  </a:lnTo>
                  <a:lnTo>
                    <a:pt x="3203" y="5633"/>
                  </a:lnTo>
                  <a:lnTo>
                    <a:pt x="3195" y="5649"/>
                  </a:lnTo>
                  <a:lnTo>
                    <a:pt x="3181" y="5676"/>
                  </a:lnTo>
                  <a:lnTo>
                    <a:pt x="3170" y="5699"/>
                  </a:lnTo>
                  <a:lnTo>
                    <a:pt x="3164" y="5715"/>
                  </a:lnTo>
                  <a:lnTo>
                    <a:pt x="3161" y="5725"/>
                  </a:lnTo>
                  <a:lnTo>
                    <a:pt x="3162" y="5728"/>
                  </a:lnTo>
                  <a:lnTo>
                    <a:pt x="3166" y="5733"/>
                  </a:lnTo>
                  <a:lnTo>
                    <a:pt x="3172" y="5737"/>
                  </a:lnTo>
                  <a:lnTo>
                    <a:pt x="3180" y="5744"/>
                  </a:lnTo>
                  <a:lnTo>
                    <a:pt x="3199" y="5759"/>
                  </a:lnTo>
                  <a:lnTo>
                    <a:pt x="3224" y="5775"/>
                  </a:lnTo>
                  <a:lnTo>
                    <a:pt x="3239" y="5783"/>
                  </a:lnTo>
                  <a:lnTo>
                    <a:pt x="3252" y="5792"/>
                  </a:lnTo>
                  <a:lnTo>
                    <a:pt x="3263" y="5799"/>
                  </a:lnTo>
                  <a:lnTo>
                    <a:pt x="3269" y="5808"/>
                  </a:lnTo>
                  <a:lnTo>
                    <a:pt x="3275" y="5814"/>
                  </a:lnTo>
                  <a:lnTo>
                    <a:pt x="3279" y="5820"/>
                  </a:lnTo>
                  <a:lnTo>
                    <a:pt x="3280" y="5827"/>
                  </a:lnTo>
                  <a:lnTo>
                    <a:pt x="3280" y="5832"/>
                  </a:lnTo>
                  <a:lnTo>
                    <a:pt x="3276" y="5845"/>
                  </a:lnTo>
                  <a:lnTo>
                    <a:pt x="3269" y="5863"/>
                  </a:lnTo>
                  <a:lnTo>
                    <a:pt x="3263" y="5883"/>
                  </a:lnTo>
                  <a:lnTo>
                    <a:pt x="3256" y="5904"/>
                  </a:lnTo>
                  <a:lnTo>
                    <a:pt x="3249" y="5923"/>
                  </a:lnTo>
                  <a:lnTo>
                    <a:pt x="3243" y="5942"/>
                  </a:lnTo>
                  <a:lnTo>
                    <a:pt x="3238" y="5957"/>
                  </a:lnTo>
                  <a:lnTo>
                    <a:pt x="3235" y="5968"/>
                  </a:lnTo>
                  <a:lnTo>
                    <a:pt x="3234" y="5971"/>
                  </a:lnTo>
                  <a:lnTo>
                    <a:pt x="3231" y="5974"/>
                  </a:lnTo>
                  <a:lnTo>
                    <a:pt x="3228" y="5977"/>
                  </a:lnTo>
                  <a:lnTo>
                    <a:pt x="3225" y="5978"/>
                  </a:lnTo>
                  <a:lnTo>
                    <a:pt x="3217" y="5979"/>
                  </a:lnTo>
                  <a:lnTo>
                    <a:pt x="3208" y="5978"/>
                  </a:lnTo>
                  <a:lnTo>
                    <a:pt x="3181" y="5971"/>
                  </a:lnTo>
                  <a:lnTo>
                    <a:pt x="3148" y="5959"/>
                  </a:lnTo>
                  <a:lnTo>
                    <a:pt x="3131" y="5949"/>
                  </a:lnTo>
                  <a:lnTo>
                    <a:pt x="3103" y="5935"/>
                  </a:lnTo>
                  <a:lnTo>
                    <a:pt x="3070" y="5918"/>
                  </a:lnTo>
                  <a:lnTo>
                    <a:pt x="3037" y="5898"/>
                  </a:lnTo>
                  <a:lnTo>
                    <a:pt x="3014" y="5885"/>
                  </a:lnTo>
                  <a:lnTo>
                    <a:pt x="2994" y="5875"/>
                  </a:lnTo>
                  <a:lnTo>
                    <a:pt x="2977" y="5868"/>
                  </a:lnTo>
                  <a:lnTo>
                    <a:pt x="2961" y="5864"/>
                  </a:lnTo>
                  <a:lnTo>
                    <a:pt x="2946" y="5861"/>
                  </a:lnTo>
                  <a:lnTo>
                    <a:pt x="2933" y="5861"/>
                  </a:lnTo>
                  <a:lnTo>
                    <a:pt x="2919" y="5861"/>
                  </a:lnTo>
                  <a:lnTo>
                    <a:pt x="2905" y="5864"/>
                  </a:lnTo>
                  <a:lnTo>
                    <a:pt x="2876" y="5869"/>
                  </a:lnTo>
                  <a:lnTo>
                    <a:pt x="2849" y="5876"/>
                  </a:lnTo>
                  <a:lnTo>
                    <a:pt x="2836" y="5880"/>
                  </a:lnTo>
                  <a:lnTo>
                    <a:pt x="2825" y="5883"/>
                  </a:lnTo>
                  <a:lnTo>
                    <a:pt x="2818" y="5889"/>
                  </a:lnTo>
                  <a:lnTo>
                    <a:pt x="2813" y="5893"/>
                  </a:lnTo>
                  <a:lnTo>
                    <a:pt x="2810" y="5897"/>
                  </a:lnTo>
                  <a:lnTo>
                    <a:pt x="2807" y="5902"/>
                  </a:lnTo>
                  <a:lnTo>
                    <a:pt x="2806" y="5907"/>
                  </a:lnTo>
                  <a:lnTo>
                    <a:pt x="2806" y="5912"/>
                  </a:lnTo>
                  <a:lnTo>
                    <a:pt x="2806" y="5918"/>
                  </a:lnTo>
                  <a:lnTo>
                    <a:pt x="2807" y="5923"/>
                  </a:lnTo>
                  <a:lnTo>
                    <a:pt x="2810" y="5930"/>
                  </a:lnTo>
                  <a:lnTo>
                    <a:pt x="2813" y="5937"/>
                  </a:lnTo>
                  <a:lnTo>
                    <a:pt x="2828" y="5964"/>
                  </a:lnTo>
                  <a:lnTo>
                    <a:pt x="2839" y="5988"/>
                  </a:lnTo>
                  <a:lnTo>
                    <a:pt x="2842" y="5999"/>
                  </a:lnTo>
                  <a:lnTo>
                    <a:pt x="2845" y="6010"/>
                  </a:lnTo>
                  <a:lnTo>
                    <a:pt x="2845" y="6019"/>
                  </a:lnTo>
                  <a:lnTo>
                    <a:pt x="2843" y="6032"/>
                  </a:lnTo>
                  <a:lnTo>
                    <a:pt x="2839" y="6044"/>
                  </a:lnTo>
                  <a:lnTo>
                    <a:pt x="2835" y="6056"/>
                  </a:lnTo>
                  <a:lnTo>
                    <a:pt x="2827" y="6072"/>
                  </a:lnTo>
                  <a:lnTo>
                    <a:pt x="2818" y="6089"/>
                  </a:lnTo>
                  <a:lnTo>
                    <a:pt x="2792" y="6131"/>
                  </a:lnTo>
                  <a:lnTo>
                    <a:pt x="2757" y="6184"/>
                  </a:lnTo>
                  <a:lnTo>
                    <a:pt x="2741" y="6209"/>
                  </a:lnTo>
                  <a:lnTo>
                    <a:pt x="2728" y="6231"/>
                  </a:lnTo>
                  <a:lnTo>
                    <a:pt x="2715" y="6250"/>
                  </a:lnTo>
                  <a:lnTo>
                    <a:pt x="2704" y="6268"/>
                  </a:lnTo>
                  <a:lnTo>
                    <a:pt x="2699" y="6257"/>
                  </a:lnTo>
                  <a:lnTo>
                    <a:pt x="2689" y="6234"/>
                  </a:lnTo>
                  <a:lnTo>
                    <a:pt x="2680" y="6208"/>
                  </a:lnTo>
                  <a:lnTo>
                    <a:pt x="2673" y="6190"/>
                  </a:lnTo>
                  <a:lnTo>
                    <a:pt x="2563" y="6186"/>
                  </a:lnTo>
                  <a:lnTo>
                    <a:pt x="2487" y="6173"/>
                  </a:lnTo>
                  <a:lnTo>
                    <a:pt x="2446" y="6166"/>
                  </a:lnTo>
                  <a:lnTo>
                    <a:pt x="2439" y="6168"/>
                  </a:lnTo>
                  <a:lnTo>
                    <a:pt x="2435" y="6169"/>
                  </a:lnTo>
                  <a:lnTo>
                    <a:pt x="2431" y="6172"/>
                  </a:lnTo>
                  <a:lnTo>
                    <a:pt x="2428" y="6177"/>
                  </a:lnTo>
                  <a:lnTo>
                    <a:pt x="2425" y="6191"/>
                  </a:lnTo>
                  <a:lnTo>
                    <a:pt x="2424" y="6216"/>
                  </a:lnTo>
                  <a:lnTo>
                    <a:pt x="2422" y="6231"/>
                  </a:lnTo>
                  <a:lnTo>
                    <a:pt x="2420" y="6245"/>
                  </a:lnTo>
                  <a:lnTo>
                    <a:pt x="2417" y="6254"/>
                  </a:lnTo>
                  <a:lnTo>
                    <a:pt x="2414" y="6260"/>
                  </a:lnTo>
                  <a:lnTo>
                    <a:pt x="2402" y="6264"/>
                  </a:lnTo>
                  <a:lnTo>
                    <a:pt x="2385" y="6268"/>
                  </a:lnTo>
                  <a:lnTo>
                    <a:pt x="2365" y="6272"/>
                  </a:lnTo>
                  <a:lnTo>
                    <a:pt x="2340" y="6278"/>
                  </a:lnTo>
                  <a:lnTo>
                    <a:pt x="2312" y="6282"/>
                  </a:lnTo>
                  <a:lnTo>
                    <a:pt x="2281" y="6287"/>
                  </a:lnTo>
                  <a:lnTo>
                    <a:pt x="2245" y="6292"/>
                  </a:lnTo>
                  <a:lnTo>
                    <a:pt x="2208" y="6296"/>
                  </a:lnTo>
                  <a:lnTo>
                    <a:pt x="2187" y="6305"/>
                  </a:lnTo>
                  <a:lnTo>
                    <a:pt x="2169" y="6312"/>
                  </a:lnTo>
                  <a:lnTo>
                    <a:pt x="2152" y="6315"/>
                  </a:lnTo>
                  <a:lnTo>
                    <a:pt x="2136" y="6316"/>
                  </a:lnTo>
                  <a:lnTo>
                    <a:pt x="2121" y="6315"/>
                  </a:lnTo>
                  <a:lnTo>
                    <a:pt x="2106" y="6311"/>
                  </a:lnTo>
                  <a:lnTo>
                    <a:pt x="2092" y="6307"/>
                  </a:lnTo>
                  <a:lnTo>
                    <a:pt x="2079" y="6301"/>
                  </a:lnTo>
                  <a:lnTo>
                    <a:pt x="2053" y="6286"/>
                  </a:lnTo>
                  <a:lnTo>
                    <a:pt x="2024" y="6272"/>
                  </a:lnTo>
                  <a:lnTo>
                    <a:pt x="2009" y="6265"/>
                  </a:lnTo>
                  <a:lnTo>
                    <a:pt x="1993" y="6260"/>
                  </a:lnTo>
                  <a:lnTo>
                    <a:pt x="1976" y="6256"/>
                  </a:lnTo>
                  <a:lnTo>
                    <a:pt x="1958" y="6254"/>
                  </a:lnTo>
                  <a:lnTo>
                    <a:pt x="1936" y="6253"/>
                  </a:lnTo>
                  <a:lnTo>
                    <a:pt x="1918" y="6253"/>
                  </a:lnTo>
                  <a:lnTo>
                    <a:pt x="1903" y="6254"/>
                  </a:lnTo>
                  <a:lnTo>
                    <a:pt x="1890" y="6257"/>
                  </a:lnTo>
                  <a:lnTo>
                    <a:pt x="1881" y="6261"/>
                  </a:lnTo>
                  <a:lnTo>
                    <a:pt x="1871" y="6267"/>
                  </a:lnTo>
                  <a:lnTo>
                    <a:pt x="1864" y="6272"/>
                  </a:lnTo>
                  <a:lnTo>
                    <a:pt x="1859" y="6281"/>
                  </a:lnTo>
                  <a:lnTo>
                    <a:pt x="1848" y="6297"/>
                  </a:lnTo>
                  <a:lnTo>
                    <a:pt x="1838" y="6318"/>
                  </a:lnTo>
                  <a:lnTo>
                    <a:pt x="1831" y="6330"/>
                  </a:lnTo>
                  <a:lnTo>
                    <a:pt x="1824" y="6341"/>
                  </a:lnTo>
                  <a:lnTo>
                    <a:pt x="1815" y="6353"/>
                  </a:lnTo>
                  <a:lnTo>
                    <a:pt x="1805" y="6367"/>
                  </a:lnTo>
                  <a:lnTo>
                    <a:pt x="1801" y="6364"/>
                  </a:lnTo>
                  <a:lnTo>
                    <a:pt x="1795" y="6363"/>
                  </a:lnTo>
                  <a:lnTo>
                    <a:pt x="1791" y="6363"/>
                  </a:lnTo>
                  <a:lnTo>
                    <a:pt x="1786" y="6363"/>
                  </a:lnTo>
                  <a:lnTo>
                    <a:pt x="1775" y="6366"/>
                  </a:lnTo>
                  <a:lnTo>
                    <a:pt x="1762" y="6369"/>
                  </a:lnTo>
                  <a:lnTo>
                    <a:pt x="1736" y="6381"/>
                  </a:lnTo>
                  <a:lnTo>
                    <a:pt x="1709" y="6396"/>
                  </a:lnTo>
                  <a:lnTo>
                    <a:pt x="1681" y="6411"/>
                  </a:lnTo>
                  <a:lnTo>
                    <a:pt x="1655" y="6422"/>
                  </a:lnTo>
                  <a:lnTo>
                    <a:pt x="1643" y="6426"/>
                  </a:lnTo>
                  <a:lnTo>
                    <a:pt x="1633" y="6426"/>
                  </a:lnTo>
                  <a:lnTo>
                    <a:pt x="1628" y="6426"/>
                  </a:lnTo>
                  <a:lnTo>
                    <a:pt x="1624" y="6425"/>
                  </a:lnTo>
                  <a:lnTo>
                    <a:pt x="1619" y="6424"/>
                  </a:lnTo>
                  <a:lnTo>
                    <a:pt x="1615" y="6421"/>
                  </a:lnTo>
                  <a:lnTo>
                    <a:pt x="1481" y="6351"/>
                  </a:lnTo>
                  <a:lnTo>
                    <a:pt x="1470" y="6369"/>
                  </a:lnTo>
                  <a:lnTo>
                    <a:pt x="1459" y="6381"/>
                  </a:lnTo>
                  <a:lnTo>
                    <a:pt x="1448" y="6392"/>
                  </a:lnTo>
                  <a:lnTo>
                    <a:pt x="1435" y="6399"/>
                  </a:lnTo>
                  <a:lnTo>
                    <a:pt x="1424" y="6403"/>
                  </a:lnTo>
                  <a:lnTo>
                    <a:pt x="1412" y="6404"/>
                  </a:lnTo>
                  <a:lnTo>
                    <a:pt x="1401" y="6403"/>
                  </a:lnTo>
                  <a:lnTo>
                    <a:pt x="1388" y="6400"/>
                  </a:lnTo>
                  <a:lnTo>
                    <a:pt x="1377" y="6396"/>
                  </a:lnTo>
                  <a:lnTo>
                    <a:pt x="1366" y="6391"/>
                  </a:lnTo>
                  <a:lnTo>
                    <a:pt x="1355" y="6382"/>
                  </a:lnTo>
                  <a:lnTo>
                    <a:pt x="1344" y="6374"/>
                  </a:lnTo>
                  <a:lnTo>
                    <a:pt x="1335" y="6364"/>
                  </a:lnTo>
                  <a:lnTo>
                    <a:pt x="1325" y="6353"/>
                  </a:lnTo>
                  <a:lnTo>
                    <a:pt x="1316" y="6344"/>
                  </a:lnTo>
                  <a:lnTo>
                    <a:pt x="1307" y="6333"/>
                  </a:lnTo>
                  <a:lnTo>
                    <a:pt x="1287" y="6304"/>
                  </a:lnTo>
                  <a:lnTo>
                    <a:pt x="1269" y="6278"/>
                  </a:lnTo>
                  <a:lnTo>
                    <a:pt x="1255" y="6254"/>
                  </a:lnTo>
                  <a:lnTo>
                    <a:pt x="1244" y="6231"/>
                  </a:lnTo>
                  <a:lnTo>
                    <a:pt x="1236" y="6212"/>
                  </a:lnTo>
                  <a:lnTo>
                    <a:pt x="1229" y="6193"/>
                  </a:lnTo>
                  <a:lnTo>
                    <a:pt x="1223" y="6176"/>
                  </a:lnTo>
                  <a:lnTo>
                    <a:pt x="1219" y="6161"/>
                  </a:lnTo>
                  <a:lnTo>
                    <a:pt x="1214" y="6135"/>
                  </a:lnTo>
                  <a:lnTo>
                    <a:pt x="1210" y="6114"/>
                  </a:lnTo>
                  <a:lnTo>
                    <a:pt x="1207" y="6105"/>
                  </a:lnTo>
                  <a:lnTo>
                    <a:pt x="1204" y="6096"/>
                  </a:lnTo>
                  <a:lnTo>
                    <a:pt x="1199" y="6089"/>
                  </a:lnTo>
                  <a:lnTo>
                    <a:pt x="1192" y="6083"/>
                  </a:lnTo>
                  <a:lnTo>
                    <a:pt x="1163" y="6061"/>
                  </a:lnTo>
                  <a:lnTo>
                    <a:pt x="1114" y="6021"/>
                  </a:lnTo>
                  <a:lnTo>
                    <a:pt x="1089" y="5999"/>
                  </a:lnTo>
                  <a:lnTo>
                    <a:pt x="1068" y="5977"/>
                  </a:lnTo>
                  <a:lnTo>
                    <a:pt x="1060" y="5967"/>
                  </a:lnTo>
                  <a:lnTo>
                    <a:pt x="1053" y="5959"/>
                  </a:lnTo>
                  <a:lnTo>
                    <a:pt x="1049" y="5952"/>
                  </a:lnTo>
                  <a:lnTo>
                    <a:pt x="1048" y="5946"/>
                  </a:lnTo>
                  <a:lnTo>
                    <a:pt x="1050" y="5934"/>
                  </a:lnTo>
                  <a:lnTo>
                    <a:pt x="1057" y="5915"/>
                  </a:lnTo>
                  <a:lnTo>
                    <a:pt x="1065" y="5889"/>
                  </a:lnTo>
                  <a:lnTo>
                    <a:pt x="1075" y="5854"/>
                  </a:lnTo>
                  <a:lnTo>
                    <a:pt x="1057" y="5834"/>
                  </a:lnTo>
                  <a:lnTo>
                    <a:pt x="1016" y="5787"/>
                  </a:lnTo>
                  <a:lnTo>
                    <a:pt x="975" y="5740"/>
                  </a:lnTo>
                  <a:lnTo>
                    <a:pt x="955" y="5720"/>
                  </a:lnTo>
                  <a:lnTo>
                    <a:pt x="949" y="5721"/>
                  </a:lnTo>
                  <a:lnTo>
                    <a:pt x="943" y="5721"/>
                  </a:lnTo>
                  <a:lnTo>
                    <a:pt x="938" y="5718"/>
                  </a:lnTo>
                  <a:lnTo>
                    <a:pt x="933" y="5714"/>
                  </a:lnTo>
                  <a:lnTo>
                    <a:pt x="931" y="5709"/>
                  </a:lnTo>
                  <a:lnTo>
                    <a:pt x="927" y="5702"/>
                  </a:lnTo>
                  <a:lnTo>
                    <a:pt x="924" y="5695"/>
                  </a:lnTo>
                  <a:lnTo>
                    <a:pt x="922" y="5687"/>
                  </a:lnTo>
                  <a:lnTo>
                    <a:pt x="918" y="5667"/>
                  </a:lnTo>
                  <a:lnTo>
                    <a:pt x="914" y="5645"/>
                  </a:lnTo>
                  <a:lnTo>
                    <a:pt x="910" y="5625"/>
                  </a:lnTo>
                  <a:lnTo>
                    <a:pt x="903" y="5605"/>
                  </a:lnTo>
                  <a:lnTo>
                    <a:pt x="866" y="5480"/>
                  </a:lnTo>
                  <a:lnTo>
                    <a:pt x="872" y="5468"/>
                  </a:lnTo>
                  <a:lnTo>
                    <a:pt x="877" y="5456"/>
                  </a:lnTo>
                  <a:lnTo>
                    <a:pt x="881" y="5443"/>
                  </a:lnTo>
                  <a:lnTo>
                    <a:pt x="885" y="5432"/>
                  </a:lnTo>
                  <a:lnTo>
                    <a:pt x="891" y="5410"/>
                  </a:lnTo>
                  <a:lnTo>
                    <a:pt x="896" y="5392"/>
                  </a:lnTo>
                  <a:lnTo>
                    <a:pt x="902" y="5384"/>
                  </a:lnTo>
                  <a:lnTo>
                    <a:pt x="906" y="5376"/>
                  </a:lnTo>
                  <a:lnTo>
                    <a:pt x="913" y="5369"/>
                  </a:lnTo>
                  <a:lnTo>
                    <a:pt x="921" y="5363"/>
                  </a:lnTo>
                  <a:lnTo>
                    <a:pt x="932" y="5358"/>
                  </a:lnTo>
                  <a:lnTo>
                    <a:pt x="944" y="5352"/>
                  </a:lnTo>
                  <a:lnTo>
                    <a:pt x="960" y="5348"/>
                  </a:lnTo>
                  <a:lnTo>
                    <a:pt x="977" y="5344"/>
                  </a:lnTo>
                  <a:lnTo>
                    <a:pt x="979" y="5337"/>
                  </a:lnTo>
                  <a:lnTo>
                    <a:pt x="979" y="5330"/>
                  </a:lnTo>
                  <a:lnTo>
                    <a:pt x="979" y="5325"/>
                  </a:lnTo>
                  <a:lnTo>
                    <a:pt x="977" y="5318"/>
                  </a:lnTo>
                  <a:lnTo>
                    <a:pt x="973" y="5307"/>
                  </a:lnTo>
                  <a:lnTo>
                    <a:pt x="965" y="5295"/>
                  </a:lnTo>
                  <a:lnTo>
                    <a:pt x="955" y="5284"/>
                  </a:lnTo>
                  <a:lnTo>
                    <a:pt x="944" y="5274"/>
                  </a:lnTo>
                  <a:lnTo>
                    <a:pt x="931" y="5263"/>
                  </a:lnTo>
                  <a:lnTo>
                    <a:pt x="917" y="5253"/>
                  </a:lnTo>
                  <a:lnTo>
                    <a:pt x="888" y="5234"/>
                  </a:lnTo>
                  <a:lnTo>
                    <a:pt x="861" y="5216"/>
                  </a:lnTo>
                  <a:lnTo>
                    <a:pt x="848" y="5208"/>
                  </a:lnTo>
                  <a:lnTo>
                    <a:pt x="839" y="5200"/>
                  </a:lnTo>
                  <a:lnTo>
                    <a:pt x="830" y="5192"/>
                  </a:lnTo>
                  <a:lnTo>
                    <a:pt x="825" y="5183"/>
                  </a:lnTo>
                  <a:lnTo>
                    <a:pt x="812" y="5154"/>
                  </a:lnTo>
                  <a:lnTo>
                    <a:pt x="801" y="5132"/>
                  </a:lnTo>
                  <a:lnTo>
                    <a:pt x="797" y="5123"/>
                  </a:lnTo>
                  <a:lnTo>
                    <a:pt x="795" y="5113"/>
                  </a:lnTo>
                  <a:lnTo>
                    <a:pt x="792" y="5105"/>
                  </a:lnTo>
                  <a:lnTo>
                    <a:pt x="790" y="5097"/>
                  </a:lnTo>
                  <a:lnTo>
                    <a:pt x="789" y="5088"/>
                  </a:lnTo>
                  <a:lnTo>
                    <a:pt x="790" y="5079"/>
                  </a:lnTo>
                  <a:lnTo>
                    <a:pt x="792" y="5068"/>
                  </a:lnTo>
                  <a:lnTo>
                    <a:pt x="795" y="5057"/>
                  </a:lnTo>
                  <a:lnTo>
                    <a:pt x="803" y="5027"/>
                  </a:lnTo>
                  <a:lnTo>
                    <a:pt x="815" y="4988"/>
                  </a:lnTo>
                  <a:lnTo>
                    <a:pt x="786" y="4950"/>
                  </a:lnTo>
                  <a:lnTo>
                    <a:pt x="762" y="4922"/>
                  </a:lnTo>
                  <a:lnTo>
                    <a:pt x="741" y="4901"/>
                  </a:lnTo>
                  <a:lnTo>
                    <a:pt x="722" y="4882"/>
                  </a:lnTo>
                  <a:lnTo>
                    <a:pt x="701" y="4862"/>
                  </a:lnTo>
                  <a:lnTo>
                    <a:pt x="679" y="4836"/>
                  </a:lnTo>
                  <a:lnTo>
                    <a:pt x="653" y="4798"/>
                  </a:lnTo>
                  <a:lnTo>
                    <a:pt x="620" y="4749"/>
                  </a:lnTo>
                  <a:lnTo>
                    <a:pt x="620" y="4727"/>
                  </a:lnTo>
                  <a:lnTo>
                    <a:pt x="621" y="4706"/>
                  </a:lnTo>
                  <a:lnTo>
                    <a:pt x="624" y="4688"/>
                  </a:lnTo>
                  <a:lnTo>
                    <a:pt x="627" y="4671"/>
                  </a:lnTo>
                  <a:lnTo>
                    <a:pt x="634" y="4643"/>
                  </a:lnTo>
                  <a:lnTo>
                    <a:pt x="642" y="4620"/>
                  </a:lnTo>
                  <a:lnTo>
                    <a:pt x="650" y="4600"/>
                  </a:lnTo>
                  <a:lnTo>
                    <a:pt x="654" y="4585"/>
                  </a:lnTo>
                  <a:lnTo>
                    <a:pt x="656" y="4578"/>
                  </a:lnTo>
                  <a:lnTo>
                    <a:pt x="656" y="4572"/>
                  </a:lnTo>
                  <a:lnTo>
                    <a:pt x="654" y="4566"/>
                  </a:lnTo>
                  <a:lnTo>
                    <a:pt x="652" y="4561"/>
                  </a:lnTo>
                  <a:lnTo>
                    <a:pt x="649" y="4554"/>
                  </a:lnTo>
                  <a:lnTo>
                    <a:pt x="647" y="4543"/>
                  </a:lnTo>
                  <a:lnTo>
                    <a:pt x="649" y="4530"/>
                  </a:lnTo>
                  <a:lnTo>
                    <a:pt x="650" y="4517"/>
                  </a:lnTo>
                  <a:lnTo>
                    <a:pt x="658" y="4484"/>
                  </a:lnTo>
                  <a:lnTo>
                    <a:pt x="668" y="4448"/>
                  </a:lnTo>
                  <a:lnTo>
                    <a:pt x="676" y="4411"/>
                  </a:lnTo>
                  <a:lnTo>
                    <a:pt x="682" y="4378"/>
                  </a:lnTo>
                  <a:lnTo>
                    <a:pt x="683" y="4363"/>
                  </a:lnTo>
                  <a:lnTo>
                    <a:pt x="683" y="4350"/>
                  </a:lnTo>
                  <a:lnTo>
                    <a:pt x="682" y="4345"/>
                  </a:lnTo>
                  <a:lnTo>
                    <a:pt x="680" y="4339"/>
                  </a:lnTo>
                  <a:lnTo>
                    <a:pt x="679" y="4335"/>
                  </a:lnTo>
                  <a:lnTo>
                    <a:pt x="676" y="4331"/>
                  </a:lnTo>
                  <a:lnTo>
                    <a:pt x="674" y="4328"/>
                  </a:lnTo>
                  <a:lnTo>
                    <a:pt x="672" y="4325"/>
                  </a:lnTo>
                  <a:lnTo>
                    <a:pt x="672" y="4321"/>
                  </a:lnTo>
                  <a:lnTo>
                    <a:pt x="672" y="4319"/>
                  </a:lnTo>
                  <a:lnTo>
                    <a:pt x="675" y="4312"/>
                  </a:lnTo>
                  <a:lnTo>
                    <a:pt x="680" y="4305"/>
                  </a:lnTo>
                  <a:lnTo>
                    <a:pt x="697" y="4291"/>
                  </a:lnTo>
                  <a:lnTo>
                    <a:pt x="718" y="4275"/>
                  </a:lnTo>
                  <a:lnTo>
                    <a:pt x="730" y="4265"/>
                  </a:lnTo>
                  <a:lnTo>
                    <a:pt x="741" y="4255"/>
                  </a:lnTo>
                  <a:lnTo>
                    <a:pt x="751" y="4244"/>
                  </a:lnTo>
                  <a:lnTo>
                    <a:pt x="759" y="4233"/>
                  </a:lnTo>
                  <a:lnTo>
                    <a:pt x="767" y="4221"/>
                  </a:lnTo>
                  <a:lnTo>
                    <a:pt x="771" y="4209"/>
                  </a:lnTo>
                  <a:lnTo>
                    <a:pt x="773" y="4200"/>
                  </a:lnTo>
                  <a:lnTo>
                    <a:pt x="774" y="4193"/>
                  </a:lnTo>
                  <a:lnTo>
                    <a:pt x="774" y="4185"/>
                  </a:lnTo>
                  <a:lnTo>
                    <a:pt x="773" y="4178"/>
                  </a:lnTo>
                  <a:lnTo>
                    <a:pt x="768" y="4155"/>
                  </a:lnTo>
                  <a:lnTo>
                    <a:pt x="767" y="4132"/>
                  </a:lnTo>
                  <a:lnTo>
                    <a:pt x="764" y="4110"/>
                  </a:lnTo>
                  <a:lnTo>
                    <a:pt x="763" y="4088"/>
                  </a:lnTo>
                  <a:lnTo>
                    <a:pt x="763" y="4067"/>
                  </a:lnTo>
                  <a:lnTo>
                    <a:pt x="764" y="4046"/>
                  </a:lnTo>
                  <a:lnTo>
                    <a:pt x="766" y="4028"/>
                  </a:lnTo>
                  <a:lnTo>
                    <a:pt x="767" y="4011"/>
                  </a:lnTo>
                  <a:lnTo>
                    <a:pt x="767" y="4005"/>
                  </a:lnTo>
                  <a:lnTo>
                    <a:pt x="767" y="4000"/>
                  </a:lnTo>
                  <a:lnTo>
                    <a:pt x="766" y="3995"/>
                  </a:lnTo>
                  <a:lnTo>
                    <a:pt x="764" y="3990"/>
                  </a:lnTo>
                  <a:lnTo>
                    <a:pt x="757" y="3982"/>
                  </a:lnTo>
                  <a:lnTo>
                    <a:pt x="749" y="3973"/>
                  </a:lnTo>
                  <a:lnTo>
                    <a:pt x="726" y="3957"/>
                  </a:lnTo>
                  <a:lnTo>
                    <a:pt x="697" y="3940"/>
                  </a:lnTo>
                  <a:lnTo>
                    <a:pt x="682" y="3932"/>
                  </a:lnTo>
                  <a:lnTo>
                    <a:pt x="668" y="3923"/>
                  </a:lnTo>
                  <a:lnTo>
                    <a:pt x="653" y="3912"/>
                  </a:lnTo>
                  <a:lnTo>
                    <a:pt x="639" y="3899"/>
                  </a:lnTo>
                  <a:lnTo>
                    <a:pt x="627" y="3887"/>
                  </a:lnTo>
                  <a:lnTo>
                    <a:pt x="616" y="3872"/>
                  </a:lnTo>
                  <a:lnTo>
                    <a:pt x="612" y="3863"/>
                  </a:lnTo>
                  <a:lnTo>
                    <a:pt x="608" y="3854"/>
                  </a:lnTo>
                  <a:lnTo>
                    <a:pt x="605" y="3846"/>
                  </a:lnTo>
                  <a:lnTo>
                    <a:pt x="602" y="3836"/>
                  </a:lnTo>
                  <a:lnTo>
                    <a:pt x="572" y="3709"/>
                  </a:lnTo>
                  <a:lnTo>
                    <a:pt x="599" y="3678"/>
                  </a:lnTo>
                  <a:lnTo>
                    <a:pt x="610" y="3664"/>
                  </a:lnTo>
                  <a:lnTo>
                    <a:pt x="620" y="3650"/>
                  </a:lnTo>
                  <a:lnTo>
                    <a:pt x="623" y="3643"/>
                  </a:lnTo>
                  <a:lnTo>
                    <a:pt x="624" y="3638"/>
                  </a:lnTo>
                  <a:lnTo>
                    <a:pt x="625" y="3634"/>
                  </a:lnTo>
                  <a:lnTo>
                    <a:pt x="625" y="3630"/>
                  </a:lnTo>
                  <a:lnTo>
                    <a:pt x="623" y="3617"/>
                  </a:lnTo>
                  <a:lnTo>
                    <a:pt x="617" y="3598"/>
                  </a:lnTo>
                  <a:lnTo>
                    <a:pt x="612" y="3573"/>
                  </a:lnTo>
                  <a:lnTo>
                    <a:pt x="603" y="3546"/>
                  </a:lnTo>
                  <a:lnTo>
                    <a:pt x="590" y="3494"/>
                  </a:lnTo>
                  <a:lnTo>
                    <a:pt x="580" y="3456"/>
                  </a:lnTo>
                  <a:lnTo>
                    <a:pt x="577" y="3443"/>
                  </a:lnTo>
                  <a:lnTo>
                    <a:pt x="575" y="3430"/>
                  </a:lnTo>
                  <a:lnTo>
                    <a:pt x="573" y="3419"/>
                  </a:lnTo>
                  <a:lnTo>
                    <a:pt x="573" y="3411"/>
                  </a:lnTo>
                  <a:lnTo>
                    <a:pt x="573" y="3404"/>
                  </a:lnTo>
                  <a:lnTo>
                    <a:pt x="576" y="3399"/>
                  </a:lnTo>
                  <a:lnTo>
                    <a:pt x="579" y="3393"/>
                  </a:lnTo>
                  <a:lnTo>
                    <a:pt x="583" y="3388"/>
                  </a:lnTo>
                  <a:lnTo>
                    <a:pt x="594" y="3378"/>
                  </a:lnTo>
                  <a:lnTo>
                    <a:pt x="610" y="3364"/>
                  </a:lnTo>
                  <a:lnTo>
                    <a:pt x="621" y="3355"/>
                  </a:lnTo>
                  <a:lnTo>
                    <a:pt x="631" y="3346"/>
                  </a:lnTo>
                  <a:lnTo>
                    <a:pt x="639" y="3337"/>
                  </a:lnTo>
                  <a:lnTo>
                    <a:pt x="647" y="3329"/>
                  </a:lnTo>
                  <a:lnTo>
                    <a:pt x="653" y="3319"/>
                  </a:lnTo>
                  <a:lnTo>
                    <a:pt x="658" y="3311"/>
                  </a:lnTo>
                  <a:lnTo>
                    <a:pt x="661" y="3301"/>
                  </a:lnTo>
                  <a:lnTo>
                    <a:pt x="664" y="3291"/>
                  </a:lnTo>
                  <a:lnTo>
                    <a:pt x="665" y="3280"/>
                  </a:lnTo>
                  <a:lnTo>
                    <a:pt x="665" y="3269"/>
                  </a:lnTo>
                  <a:lnTo>
                    <a:pt x="665" y="3257"/>
                  </a:lnTo>
                  <a:lnTo>
                    <a:pt x="663" y="3243"/>
                  </a:lnTo>
                  <a:lnTo>
                    <a:pt x="656" y="3212"/>
                  </a:lnTo>
                  <a:lnTo>
                    <a:pt x="646" y="3175"/>
                  </a:lnTo>
                  <a:lnTo>
                    <a:pt x="635" y="3142"/>
                  </a:lnTo>
                  <a:lnTo>
                    <a:pt x="625" y="3115"/>
                  </a:lnTo>
                  <a:lnTo>
                    <a:pt x="616" y="3093"/>
                  </a:lnTo>
                  <a:lnTo>
                    <a:pt x="606" y="3076"/>
                  </a:lnTo>
                  <a:lnTo>
                    <a:pt x="592" y="3059"/>
                  </a:lnTo>
                  <a:lnTo>
                    <a:pt x="577" y="3043"/>
                  </a:lnTo>
                  <a:lnTo>
                    <a:pt x="557" y="3023"/>
                  </a:lnTo>
                  <a:lnTo>
                    <a:pt x="532" y="3003"/>
                  </a:lnTo>
                  <a:lnTo>
                    <a:pt x="518" y="2992"/>
                  </a:lnTo>
                  <a:lnTo>
                    <a:pt x="507" y="2981"/>
                  </a:lnTo>
                  <a:lnTo>
                    <a:pt x="499" y="2972"/>
                  </a:lnTo>
                  <a:lnTo>
                    <a:pt x="493" y="2964"/>
                  </a:lnTo>
                  <a:lnTo>
                    <a:pt x="491" y="2953"/>
                  </a:lnTo>
                  <a:lnTo>
                    <a:pt x="489" y="2941"/>
                  </a:lnTo>
                  <a:lnTo>
                    <a:pt x="488" y="2924"/>
                  </a:lnTo>
                  <a:lnTo>
                    <a:pt x="488" y="2904"/>
                  </a:lnTo>
                  <a:lnTo>
                    <a:pt x="487" y="2871"/>
                  </a:lnTo>
                  <a:lnTo>
                    <a:pt x="484" y="2845"/>
                  </a:lnTo>
                  <a:lnTo>
                    <a:pt x="482" y="2834"/>
                  </a:lnTo>
                  <a:lnTo>
                    <a:pt x="480" y="2823"/>
                  </a:lnTo>
                  <a:lnTo>
                    <a:pt x="476" y="2814"/>
                  </a:lnTo>
                  <a:lnTo>
                    <a:pt x="471" y="2805"/>
                  </a:lnTo>
                  <a:lnTo>
                    <a:pt x="466" y="2796"/>
                  </a:lnTo>
                  <a:lnTo>
                    <a:pt x="460" y="2790"/>
                  </a:lnTo>
                  <a:lnTo>
                    <a:pt x="452" y="2781"/>
                  </a:lnTo>
                  <a:lnTo>
                    <a:pt x="444" y="2774"/>
                  </a:lnTo>
                  <a:lnTo>
                    <a:pt x="422" y="2758"/>
                  </a:lnTo>
                  <a:lnTo>
                    <a:pt x="393" y="2740"/>
                  </a:lnTo>
                  <a:lnTo>
                    <a:pt x="352" y="2714"/>
                  </a:lnTo>
                  <a:lnTo>
                    <a:pt x="320" y="2695"/>
                  </a:lnTo>
                  <a:lnTo>
                    <a:pt x="308" y="2687"/>
                  </a:lnTo>
                  <a:lnTo>
                    <a:pt x="298" y="2678"/>
                  </a:lnTo>
                  <a:lnTo>
                    <a:pt x="290" y="2671"/>
                  </a:lnTo>
                  <a:lnTo>
                    <a:pt x="283" y="2665"/>
                  </a:lnTo>
                  <a:lnTo>
                    <a:pt x="278" y="2658"/>
                  </a:lnTo>
                  <a:lnTo>
                    <a:pt x="273" y="2651"/>
                  </a:lnTo>
                  <a:lnTo>
                    <a:pt x="271" y="2644"/>
                  </a:lnTo>
                  <a:lnTo>
                    <a:pt x="269" y="2636"/>
                  </a:lnTo>
                  <a:lnTo>
                    <a:pt x="268" y="2619"/>
                  </a:lnTo>
                  <a:lnTo>
                    <a:pt x="269" y="2599"/>
                  </a:lnTo>
                  <a:lnTo>
                    <a:pt x="271" y="2583"/>
                  </a:lnTo>
                  <a:lnTo>
                    <a:pt x="273" y="2570"/>
                  </a:lnTo>
                  <a:lnTo>
                    <a:pt x="278" y="2555"/>
                  </a:lnTo>
                  <a:lnTo>
                    <a:pt x="283" y="2539"/>
                  </a:lnTo>
                  <a:lnTo>
                    <a:pt x="290" y="2524"/>
                  </a:lnTo>
                  <a:lnTo>
                    <a:pt x="300" y="2508"/>
                  </a:lnTo>
                  <a:lnTo>
                    <a:pt x="311" y="2490"/>
                  </a:lnTo>
                  <a:lnTo>
                    <a:pt x="324" y="2471"/>
                  </a:lnTo>
                  <a:lnTo>
                    <a:pt x="341" y="2446"/>
                  </a:lnTo>
                  <a:lnTo>
                    <a:pt x="355" y="2427"/>
                  </a:lnTo>
                  <a:lnTo>
                    <a:pt x="363" y="2412"/>
                  </a:lnTo>
                  <a:lnTo>
                    <a:pt x="368" y="2399"/>
                  </a:lnTo>
                  <a:lnTo>
                    <a:pt x="370" y="2395"/>
                  </a:lnTo>
                  <a:lnTo>
                    <a:pt x="370" y="2391"/>
                  </a:lnTo>
                  <a:lnTo>
                    <a:pt x="370" y="2387"/>
                  </a:lnTo>
                  <a:lnTo>
                    <a:pt x="368" y="2384"/>
                  </a:lnTo>
                  <a:lnTo>
                    <a:pt x="364" y="2377"/>
                  </a:lnTo>
                  <a:lnTo>
                    <a:pt x="357" y="2372"/>
                  </a:lnTo>
                  <a:lnTo>
                    <a:pt x="345" y="2365"/>
                  </a:lnTo>
                  <a:lnTo>
                    <a:pt x="320" y="2355"/>
                  </a:lnTo>
                  <a:lnTo>
                    <a:pt x="287" y="2343"/>
                  </a:lnTo>
                  <a:lnTo>
                    <a:pt x="249" y="2329"/>
                  </a:lnTo>
                  <a:lnTo>
                    <a:pt x="212" y="2317"/>
                  </a:lnTo>
                  <a:lnTo>
                    <a:pt x="176" y="2306"/>
                  </a:lnTo>
                  <a:lnTo>
                    <a:pt x="150" y="2297"/>
                  </a:lnTo>
                  <a:lnTo>
                    <a:pt x="135" y="2295"/>
                  </a:lnTo>
                  <a:lnTo>
                    <a:pt x="130" y="2293"/>
                  </a:lnTo>
                  <a:lnTo>
                    <a:pt x="128" y="2291"/>
                  </a:lnTo>
                  <a:lnTo>
                    <a:pt x="125" y="2285"/>
                  </a:lnTo>
                  <a:lnTo>
                    <a:pt x="124" y="2275"/>
                  </a:lnTo>
                  <a:lnTo>
                    <a:pt x="121" y="2251"/>
                  </a:lnTo>
                  <a:lnTo>
                    <a:pt x="119" y="2214"/>
                  </a:lnTo>
                  <a:lnTo>
                    <a:pt x="119" y="2186"/>
                  </a:lnTo>
                  <a:lnTo>
                    <a:pt x="119" y="2165"/>
                  </a:lnTo>
                  <a:lnTo>
                    <a:pt x="118" y="2150"/>
                  </a:lnTo>
                  <a:lnTo>
                    <a:pt x="117" y="2138"/>
                  </a:lnTo>
                  <a:lnTo>
                    <a:pt x="113" y="2128"/>
                  </a:lnTo>
                  <a:lnTo>
                    <a:pt x="107" y="2120"/>
                  </a:lnTo>
                  <a:lnTo>
                    <a:pt x="100" y="2112"/>
                  </a:lnTo>
                  <a:lnTo>
                    <a:pt x="91" y="2104"/>
                  </a:lnTo>
                  <a:lnTo>
                    <a:pt x="81" y="2093"/>
                  </a:lnTo>
                  <a:lnTo>
                    <a:pt x="66" y="2072"/>
                  </a:lnTo>
                  <a:lnTo>
                    <a:pt x="75" y="2072"/>
                  </a:lnTo>
                  <a:lnTo>
                    <a:pt x="85" y="2071"/>
                  </a:lnTo>
                  <a:lnTo>
                    <a:pt x="136" y="2066"/>
                  </a:lnTo>
                  <a:lnTo>
                    <a:pt x="140" y="1983"/>
                  </a:lnTo>
                  <a:lnTo>
                    <a:pt x="140" y="1955"/>
                  </a:lnTo>
                  <a:lnTo>
                    <a:pt x="140" y="1933"/>
                  </a:lnTo>
                  <a:lnTo>
                    <a:pt x="140" y="1925"/>
                  </a:lnTo>
                  <a:lnTo>
                    <a:pt x="139" y="1915"/>
                  </a:lnTo>
                  <a:lnTo>
                    <a:pt x="137" y="1907"/>
                  </a:lnTo>
                  <a:lnTo>
                    <a:pt x="135" y="1899"/>
                  </a:lnTo>
                  <a:lnTo>
                    <a:pt x="126" y="1882"/>
                  </a:lnTo>
                  <a:lnTo>
                    <a:pt x="115" y="1863"/>
                  </a:lnTo>
                  <a:lnTo>
                    <a:pt x="99" y="1840"/>
                  </a:lnTo>
                  <a:lnTo>
                    <a:pt x="77" y="1812"/>
                  </a:lnTo>
                  <a:lnTo>
                    <a:pt x="51" y="1776"/>
                  </a:lnTo>
                  <a:lnTo>
                    <a:pt x="27" y="1743"/>
                  </a:lnTo>
                  <a:lnTo>
                    <a:pt x="11" y="1717"/>
                  </a:lnTo>
                  <a:lnTo>
                    <a:pt x="1" y="1701"/>
                  </a:lnTo>
                  <a:lnTo>
                    <a:pt x="0" y="1694"/>
                  </a:lnTo>
                  <a:lnTo>
                    <a:pt x="0" y="1684"/>
                  </a:lnTo>
                  <a:lnTo>
                    <a:pt x="0" y="1670"/>
                  </a:lnTo>
                  <a:lnTo>
                    <a:pt x="0" y="1654"/>
                  </a:lnTo>
                  <a:lnTo>
                    <a:pt x="3" y="1617"/>
                  </a:lnTo>
                  <a:lnTo>
                    <a:pt x="7" y="1576"/>
                  </a:lnTo>
                  <a:lnTo>
                    <a:pt x="14" y="1534"/>
                  </a:lnTo>
                  <a:lnTo>
                    <a:pt x="19" y="1499"/>
                  </a:lnTo>
                  <a:lnTo>
                    <a:pt x="22" y="1483"/>
                  </a:lnTo>
                  <a:lnTo>
                    <a:pt x="26" y="1471"/>
                  </a:lnTo>
                  <a:lnTo>
                    <a:pt x="29" y="1461"/>
                  </a:lnTo>
                  <a:lnTo>
                    <a:pt x="31" y="1457"/>
                  </a:lnTo>
                  <a:lnTo>
                    <a:pt x="38" y="1455"/>
                  </a:lnTo>
                  <a:lnTo>
                    <a:pt x="53" y="1452"/>
                  </a:lnTo>
                  <a:lnTo>
                    <a:pt x="75" y="1448"/>
                  </a:lnTo>
                  <a:lnTo>
                    <a:pt x="106" y="1444"/>
                  </a:lnTo>
                  <a:lnTo>
                    <a:pt x="141" y="1439"/>
                  </a:lnTo>
                  <a:lnTo>
                    <a:pt x="181" y="1435"/>
                  </a:lnTo>
                  <a:lnTo>
                    <a:pt x="225" y="1430"/>
                  </a:lnTo>
                  <a:lnTo>
                    <a:pt x="272" y="1426"/>
                  </a:lnTo>
                  <a:lnTo>
                    <a:pt x="382" y="1415"/>
                  </a:lnTo>
                  <a:lnTo>
                    <a:pt x="467" y="1406"/>
                  </a:lnTo>
                  <a:lnTo>
                    <a:pt x="529" y="1400"/>
                  </a:lnTo>
                  <a:lnTo>
                    <a:pt x="572" y="1394"/>
                  </a:lnTo>
                  <a:lnTo>
                    <a:pt x="588" y="1391"/>
                  </a:lnTo>
                  <a:lnTo>
                    <a:pt x="601" y="1389"/>
                  </a:lnTo>
                  <a:lnTo>
                    <a:pt x="609" y="1386"/>
                  </a:lnTo>
                  <a:lnTo>
                    <a:pt x="616" y="1383"/>
                  </a:lnTo>
                  <a:lnTo>
                    <a:pt x="621" y="1379"/>
                  </a:lnTo>
                  <a:lnTo>
                    <a:pt x="625" y="1376"/>
                  </a:lnTo>
                  <a:lnTo>
                    <a:pt x="628" y="1372"/>
                  </a:lnTo>
                  <a:lnTo>
                    <a:pt x="630" y="1368"/>
                  </a:lnTo>
                  <a:lnTo>
                    <a:pt x="631" y="1362"/>
                  </a:lnTo>
                  <a:lnTo>
                    <a:pt x="630" y="1354"/>
                  </a:lnTo>
                  <a:lnTo>
                    <a:pt x="628" y="1343"/>
                  </a:lnTo>
                  <a:lnTo>
                    <a:pt x="624" y="1332"/>
                  </a:lnTo>
                  <a:lnTo>
                    <a:pt x="616" y="1305"/>
                  </a:lnTo>
                  <a:lnTo>
                    <a:pt x="602" y="1274"/>
                  </a:lnTo>
                  <a:lnTo>
                    <a:pt x="566" y="1202"/>
                  </a:lnTo>
                  <a:lnTo>
                    <a:pt x="624" y="1116"/>
                  </a:lnTo>
                  <a:lnTo>
                    <a:pt x="652" y="1076"/>
                  </a:lnTo>
                  <a:lnTo>
                    <a:pt x="685" y="1032"/>
                  </a:lnTo>
                  <a:lnTo>
                    <a:pt x="720" y="990"/>
                  </a:lnTo>
                  <a:lnTo>
                    <a:pt x="752" y="953"/>
                  </a:lnTo>
                  <a:lnTo>
                    <a:pt x="774" y="931"/>
                  </a:lnTo>
                  <a:lnTo>
                    <a:pt x="796" y="911"/>
                  </a:lnTo>
                  <a:lnTo>
                    <a:pt x="817" y="894"/>
                  </a:lnTo>
                  <a:lnTo>
                    <a:pt x="840" y="877"/>
                  </a:lnTo>
                  <a:lnTo>
                    <a:pt x="867" y="862"/>
                  </a:lnTo>
                  <a:lnTo>
                    <a:pt x="900" y="844"/>
                  </a:lnTo>
                  <a:lnTo>
                    <a:pt x="942" y="825"/>
                  </a:lnTo>
                  <a:lnTo>
                    <a:pt x="990" y="803"/>
                  </a:lnTo>
                  <a:lnTo>
                    <a:pt x="1031" y="784"/>
                  </a:lnTo>
                  <a:lnTo>
                    <a:pt x="1067" y="767"/>
                  </a:lnTo>
                  <a:lnTo>
                    <a:pt x="1097" y="752"/>
                  </a:lnTo>
                  <a:lnTo>
                    <a:pt x="1120" y="738"/>
                  </a:lnTo>
                  <a:lnTo>
                    <a:pt x="1140" y="726"/>
                  </a:lnTo>
                  <a:lnTo>
                    <a:pt x="1155" y="715"/>
                  </a:lnTo>
                  <a:lnTo>
                    <a:pt x="1160" y="711"/>
                  </a:lnTo>
                  <a:lnTo>
                    <a:pt x="1164" y="705"/>
                  </a:lnTo>
                  <a:lnTo>
                    <a:pt x="1167" y="701"/>
                  </a:lnTo>
                  <a:lnTo>
                    <a:pt x="1170" y="697"/>
                  </a:lnTo>
                  <a:lnTo>
                    <a:pt x="1174" y="691"/>
                  </a:lnTo>
                  <a:lnTo>
                    <a:pt x="1179" y="685"/>
                  </a:lnTo>
                  <a:lnTo>
                    <a:pt x="1186" y="678"/>
                  </a:lnTo>
                  <a:lnTo>
                    <a:pt x="1196" y="669"/>
                  </a:lnTo>
                  <a:lnTo>
                    <a:pt x="1218" y="654"/>
                  </a:lnTo>
                  <a:lnTo>
                    <a:pt x="1243" y="638"/>
                  </a:lnTo>
                  <a:lnTo>
                    <a:pt x="1267" y="623"/>
                  </a:lnTo>
                  <a:lnTo>
                    <a:pt x="1292" y="610"/>
                  </a:lnTo>
                  <a:lnTo>
                    <a:pt x="1303" y="606"/>
                  </a:lnTo>
                  <a:lnTo>
                    <a:pt x="1313" y="602"/>
                  </a:lnTo>
                  <a:lnTo>
                    <a:pt x="1321" y="601"/>
                  </a:lnTo>
                  <a:lnTo>
                    <a:pt x="1328" y="599"/>
                  </a:lnTo>
                  <a:lnTo>
                    <a:pt x="1331" y="601"/>
                  </a:lnTo>
                  <a:lnTo>
                    <a:pt x="1335" y="602"/>
                  </a:lnTo>
                  <a:lnTo>
                    <a:pt x="1338" y="606"/>
                  </a:lnTo>
                  <a:lnTo>
                    <a:pt x="1342" y="612"/>
                  </a:lnTo>
                  <a:lnTo>
                    <a:pt x="1350" y="624"/>
                  </a:lnTo>
                  <a:lnTo>
                    <a:pt x="1357" y="639"/>
                  </a:lnTo>
                  <a:lnTo>
                    <a:pt x="1362" y="652"/>
                  </a:lnTo>
                  <a:lnTo>
                    <a:pt x="1368" y="664"/>
                  </a:lnTo>
                  <a:lnTo>
                    <a:pt x="1373" y="672"/>
                  </a:lnTo>
                  <a:lnTo>
                    <a:pt x="1379" y="680"/>
                  </a:lnTo>
                  <a:lnTo>
                    <a:pt x="1384" y="687"/>
                  </a:lnTo>
                  <a:lnTo>
                    <a:pt x="1391" y="691"/>
                  </a:lnTo>
                  <a:lnTo>
                    <a:pt x="1398" y="694"/>
                  </a:lnTo>
                  <a:lnTo>
                    <a:pt x="1406" y="694"/>
                  </a:lnTo>
                  <a:lnTo>
                    <a:pt x="1417" y="694"/>
                  </a:lnTo>
                  <a:lnTo>
                    <a:pt x="1428" y="691"/>
                  </a:lnTo>
                  <a:lnTo>
                    <a:pt x="1442" y="687"/>
                  </a:lnTo>
                  <a:lnTo>
                    <a:pt x="1459" y="682"/>
                  </a:lnTo>
                  <a:lnTo>
                    <a:pt x="1497" y="664"/>
                  </a:lnTo>
                  <a:lnTo>
                    <a:pt x="1547" y="641"/>
                  </a:lnTo>
                  <a:lnTo>
                    <a:pt x="1685" y="572"/>
                  </a:lnTo>
                  <a:lnTo>
                    <a:pt x="1681" y="522"/>
                  </a:lnTo>
                  <a:lnTo>
                    <a:pt x="1681" y="506"/>
                  </a:lnTo>
                  <a:lnTo>
                    <a:pt x="1681" y="494"/>
                  </a:lnTo>
                  <a:lnTo>
                    <a:pt x="1683" y="485"/>
                  </a:lnTo>
                  <a:lnTo>
                    <a:pt x="1685" y="477"/>
                  </a:lnTo>
                  <a:lnTo>
                    <a:pt x="1691" y="472"/>
                  </a:lnTo>
                  <a:lnTo>
                    <a:pt x="1699" y="467"/>
                  </a:lnTo>
                  <a:lnTo>
                    <a:pt x="1710" y="463"/>
                  </a:lnTo>
                  <a:lnTo>
                    <a:pt x="1725" y="459"/>
                  </a:lnTo>
                  <a:lnTo>
                    <a:pt x="1751" y="451"/>
                  </a:lnTo>
                  <a:lnTo>
                    <a:pt x="1772" y="444"/>
                  </a:lnTo>
                  <a:lnTo>
                    <a:pt x="1780" y="439"/>
                  </a:lnTo>
                  <a:lnTo>
                    <a:pt x="1787" y="434"/>
                  </a:lnTo>
                  <a:lnTo>
                    <a:pt x="1791" y="429"/>
                  </a:lnTo>
                  <a:lnTo>
                    <a:pt x="1795" y="422"/>
                  </a:lnTo>
                  <a:lnTo>
                    <a:pt x="1798" y="415"/>
                  </a:lnTo>
                  <a:lnTo>
                    <a:pt x="1801" y="407"/>
                  </a:lnTo>
                  <a:lnTo>
                    <a:pt x="1801" y="399"/>
                  </a:lnTo>
                  <a:lnTo>
                    <a:pt x="1801" y="388"/>
                  </a:lnTo>
                  <a:lnTo>
                    <a:pt x="1798" y="363"/>
                  </a:lnTo>
                  <a:lnTo>
                    <a:pt x="1793" y="331"/>
                  </a:lnTo>
                  <a:lnTo>
                    <a:pt x="1776" y="249"/>
                  </a:lnTo>
                  <a:lnTo>
                    <a:pt x="1844" y="143"/>
                  </a:lnTo>
                  <a:lnTo>
                    <a:pt x="1871" y="99"/>
                  </a:lnTo>
                  <a:lnTo>
                    <a:pt x="1899" y="62"/>
                  </a:lnTo>
                  <a:lnTo>
                    <a:pt x="1911" y="47"/>
                  </a:lnTo>
                  <a:lnTo>
                    <a:pt x="1922" y="33"/>
                  </a:lnTo>
                  <a:lnTo>
                    <a:pt x="1930" y="23"/>
                  </a:lnTo>
                  <a:lnTo>
                    <a:pt x="1937" y="18"/>
                  </a:lnTo>
                  <a:lnTo>
                    <a:pt x="1944" y="14"/>
                  </a:lnTo>
                  <a:lnTo>
                    <a:pt x="1951" y="10"/>
                  </a:lnTo>
                  <a:lnTo>
                    <a:pt x="1958" y="7"/>
                  </a:lnTo>
                  <a:lnTo>
                    <a:pt x="1966" y="4"/>
                  </a:lnTo>
                  <a:lnTo>
                    <a:pt x="1981" y="1"/>
                  </a:lnTo>
                  <a:lnTo>
                    <a:pt x="1999" y="0"/>
                  </a:lnTo>
                  <a:lnTo>
                    <a:pt x="2015" y="0"/>
                  </a:lnTo>
                  <a:lnTo>
                    <a:pt x="2031" y="3"/>
                  </a:lnTo>
                  <a:lnTo>
                    <a:pt x="2044" y="8"/>
                  </a:lnTo>
                  <a:lnTo>
                    <a:pt x="2057" y="15"/>
                  </a:lnTo>
                  <a:lnTo>
                    <a:pt x="2064" y="21"/>
                  </a:lnTo>
                  <a:lnTo>
                    <a:pt x="2068" y="27"/>
                  </a:lnTo>
                  <a:lnTo>
                    <a:pt x="2069" y="30"/>
                  </a:lnTo>
                  <a:lnTo>
                    <a:pt x="2069" y="33"/>
                  </a:lnTo>
                  <a:lnTo>
                    <a:pt x="2069" y="37"/>
                  </a:lnTo>
                  <a:lnTo>
                    <a:pt x="2068" y="40"/>
                  </a:lnTo>
                  <a:lnTo>
                    <a:pt x="2062" y="49"/>
                  </a:lnTo>
                  <a:lnTo>
                    <a:pt x="2054" y="62"/>
                  </a:lnTo>
                  <a:lnTo>
                    <a:pt x="2042" y="77"/>
                  </a:lnTo>
                  <a:lnTo>
                    <a:pt x="2025" y="98"/>
                  </a:lnTo>
                  <a:lnTo>
                    <a:pt x="2011" y="114"/>
                  </a:lnTo>
                  <a:lnTo>
                    <a:pt x="1999" y="128"/>
                  </a:lnTo>
                  <a:lnTo>
                    <a:pt x="1991" y="142"/>
                  </a:lnTo>
                  <a:lnTo>
                    <a:pt x="1984" y="153"/>
                  </a:lnTo>
                  <a:lnTo>
                    <a:pt x="1978" y="164"/>
                  </a:lnTo>
                  <a:lnTo>
                    <a:pt x="1976" y="172"/>
                  </a:lnTo>
                  <a:lnTo>
                    <a:pt x="1976" y="180"/>
                  </a:lnTo>
                  <a:lnTo>
                    <a:pt x="1977" y="186"/>
                  </a:lnTo>
                  <a:lnTo>
                    <a:pt x="1981" y="191"/>
                  </a:lnTo>
                  <a:lnTo>
                    <a:pt x="1988" y="195"/>
                  </a:lnTo>
                  <a:lnTo>
                    <a:pt x="1998" y="198"/>
                  </a:lnTo>
                  <a:lnTo>
                    <a:pt x="2009" y="199"/>
                  </a:lnTo>
                  <a:lnTo>
                    <a:pt x="2022" y="201"/>
                  </a:lnTo>
                  <a:lnTo>
                    <a:pt x="2039" y="199"/>
                  </a:lnTo>
                  <a:lnTo>
                    <a:pt x="2058" y="199"/>
                  </a:lnTo>
                  <a:lnTo>
                    <a:pt x="2079" y="197"/>
                  </a:lnTo>
                  <a:lnTo>
                    <a:pt x="2109" y="194"/>
                  </a:lnTo>
                  <a:lnTo>
                    <a:pt x="2132" y="192"/>
                  </a:lnTo>
                  <a:lnTo>
                    <a:pt x="2149" y="192"/>
                  </a:lnTo>
                  <a:lnTo>
                    <a:pt x="2161" y="192"/>
                  </a:lnTo>
                  <a:lnTo>
                    <a:pt x="2165" y="194"/>
                  </a:lnTo>
                  <a:lnTo>
                    <a:pt x="2169" y="197"/>
                  </a:lnTo>
                  <a:lnTo>
                    <a:pt x="2172" y="198"/>
                  </a:lnTo>
                  <a:lnTo>
                    <a:pt x="2175" y="202"/>
                  </a:lnTo>
                  <a:lnTo>
                    <a:pt x="2179" y="209"/>
                  </a:lnTo>
                  <a:lnTo>
                    <a:pt x="2182" y="219"/>
                  </a:lnTo>
                  <a:lnTo>
                    <a:pt x="2185" y="234"/>
                  </a:lnTo>
                  <a:lnTo>
                    <a:pt x="2187" y="250"/>
                  </a:lnTo>
                  <a:lnTo>
                    <a:pt x="2189" y="267"/>
                  </a:lnTo>
                  <a:lnTo>
                    <a:pt x="2190" y="280"/>
                  </a:lnTo>
                  <a:lnTo>
                    <a:pt x="2191" y="289"/>
                  </a:lnTo>
                  <a:lnTo>
                    <a:pt x="2194" y="298"/>
                  </a:lnTo>
                  <a:lnTo>
                    <a:pt x="2198" y="305"/>
                  </a:lnTo>
                  <a:lnTo>
                    <a:pt x="2205" y="312"/>
                  </a:lnTo>
                  <a:lnTo>
                    <a:pt x="2212" y="319"/>
                  </a:lnTo>
                  <a:lnTo>
                    <a:pt x="2220" y="323"/>
                  </a:lnTo>
                  <a:lnTo>
                    <a:pt x="2230" y="326"/>
                  </a:lnTo>
                  <a:lnTo>
                    <a:pt x="2240" y="327"/>
                  </a:lnTo>
                  <a:lnTo>
                    <a:pt x="2246" y="322"/>
                  </a:lnTo>
                  <a:lnTo>
                    <a:pt x="2263" y="308"/>
                  </a:lnTo>
                  <a:lnTo>
                    <a:pt x="2285" y="289"/>
                  </a:lnTo>
                  <a:lnTo>
                    <a:pt x="2312" y="265"/>
                  </a:lnTo>
                  <a:lnTo>
                    <a:pt x="2383" y="203"/>
                  </a:lnTo>
                  <a:lnTo>
                    <a:pt x="2505" y="203"/>
                  </a:lnTo>
                  <a:lnTo>
                    <a:pt x="2627" y="203"/>
                  </a:lnTo>
                  <a:lnTo>
                    <a:pt x="2717" y="275"/>
                  </a:lnTo>
                  <a:lnTo>
                    <a:pt x="2735" y="290"/>
                  </a:lnTo>
                  <a:lnTo>
                    <a:pt x="2752" y="305"/>
                  </a:lnTo>
                  <a:lnTo>
                    <a:pt x="2769" y="320"/>
                  </a:lnTo>
                  <a:lnTo>
                    <a:pt x="2783" y="335"/>
                  </a:lnTo>
                  <a:lnTo>
                    <a:pt x="2795" y="349"/>
                  </a:lnTo>
                  <a:lnTo>
                    <a:pt x="2803" y="362"/>
                  </a:lnTo>
                  <a:lnTo>
                    <a:pt x="2810" y="371"/>
                  </a:lnTo>
                  <a:lnTo>
                    <a:pt x="2814" y="379"/>
                  </a:lnTo>
                  <a:lnTo>
                    <a:pt x="2817" y="404"/>
                  </a:lnTo>
                  <a:lnTo>
                    <a:pt x="2821" y="445"/>
                  </a:lnTo>
                  <a:lnTo>
                    <a:pt x="2823" y="496"/>
                  </a:lnTo>
                  <a:lnTo>
                    <a:pt x="2824" y="551"/>
                  </a:lnTo>
                  <a:lnTo>
                    <a:pt x="2824" y="689"/>
                  </a:lnTo>
                  <a:lnTo>
                    <a:pt x="2735" y="825"/>
                  </a:lnTo>
                  <a:lnTo>
                    <a:pt x="2715" y="855"/>
                  </a:lnTo>
                  <a:lnTo>
                    <a:pt x="2695" y="888"/>
                  </a:lnTo>
                  <a:lnTo>
                    <a:pt x="2673" y="922"/>
                  </a:lnTo>
                  <a:lnTo>
                    <a:pt x="2651" y="958"/>
                  </a:lnTo>
                  <a:lnTo>
                    <a:pt x="2629" y="994"/>
                  </a:lnTo>
                  <a:lnTo>
                    <a:pt x="2608" y="1028"/>
                  </a:lnTo>
                  <a:lnTo>
                    <a:pt x="2590" y="1060"/>
                  </a:lnTo>
                  <a:lnTo>
                    <a:pt x="2574" y="1089"/>
                  </a:lnTo>
                  <a:lnTo>
                    <a:pt x="2557" y="1116"/>
                  </a:lnTo>
                  <a:lnTo>
                    <a:pt x="2541" y="1147"/>
                  </a:lnTo>
                  <a:lnTo>
                    <a:pt x="2523" y="1177"/>
                  </a:lnTo>
                  <a:lnTo>
                    <a:pt x="2505" y="1207"/>
                  </a:lnTo>
                  <a:lnTo>
                    <a:pt x="2487" y="1237"/>
                  </a:lnTo>
                  <a:lnTo>
                    <a:pt x="2471" y="1266"/>
                  </a:lnTo>
                  <a:lnTo>
                    <a:pt x="2455" y="1291"/>
                  </a:lnTo>
                  <a:lnTo>
                    <a:pt x="2440" y="1313"/>
                  </a:lnTo>
                  <a:lnTo>
                    <a:pt x="2421" y="1347"/>
                  </a:lnTo>
                  <a:lnTo>
                    <a:pt x="2406" y="1375"/>
                  </a:lnTo>
                  <a:lnTo>
                    <a:pt x="2394" y="1400"/>
                  </a:lnTo>
                  <a:lnTo>
                    <a:pt x="2385" y="1419"/>
                  </a:lnTo>
                  <a:lnTo>
                    <a:pt x="2384" y="1428"/>
                  </a:lnTo>
                  <a:lnTo>
                    <a:pt x="2383" y="1435"/>
                  </a:lnTo>
                  <a:lnTo>
                    <a:pt x="2381" y="1442"/>
                  </a:lnTo>
                  <a:lnTo>
                    <a:pt x="2383" y="1449"/>
                  </a:lnTo>
                  <a:lnTo>
                    <a:pt x="2384" y="1453"/>
                  </a:lnTo>
                  <a:lnTo>
                    <a:pt x="2385" y="1459"/>
                  </a:lnTo>
                  <a:lnTo>
                    <a:pt x="2389" y="1461"/>
                  </a:lnTo>
                  <a:lnTo>
                    <a:pt x="2394" y="1466"/>
                  </a:lnTo>
                  <a:lnTo>
                    <a:pt x="2405" y="1467"/>
                  </a:lnTo>
                  <a:lnTo>
                    <a:pt x="2425" y="1468"/>
                  </a:lnTo>
                  <a:lnTo>
                    <a:pt x="2453" y="1467"/>
                  </a:lnTo>
                  <a:lnTo>
                    <a:pt x="2484" y="1464"/>
                  </a:lnTo>
                  <a:lnTo>
                    <a:pt x="2509" y="1460"/>
                  </a:lnTo>
                  <a:lnTo>
                    <a:pt x="2531" y="1456"/>
                  </a:lnTo>
                  <a:lnTo>
                    <a:pt x="2541" y="1453"/>
                  </a:lnTo>
                  <a:lnTo>
                    <a:pt x="2550" y="1450"/>
                  </a:lnTo>
                  <a:lnTo>
                    <a:pt x="2559" y="1446"/>
                  </a:lnTo>
                  <a:lnTo>
                    <a:pt x="2568" y="1441"/>
                  </a:lnTo>
                  <a:lnTo>
                    <a:pt x="2589" y="1427"/>
                  </a:lnTo>
                  <a:lnTo>
                    <a:pt x="2614" y="1408"/>
                  </a:lnTo>
                  <a:lnTo>
                    <a:pt x="2642" y="1382"/>
                  </a:lnTo>
                  <a:lnTo>
                    <a:pt x="2680" y="1347"/>
                  </a:lnTo>
                  <a:lnTo>
                    <a:pt x="2726" y="1306"/>
                  </a:lnTo>
                  <a:lnTo>
                    <a:pt x="2765" y="1272"/>
                  </a:lnTo>
                  <a:lnTo>
                    <a:pt x="2794" y="1250"/>
                  </a:lnTo>
                  <a:lnTo>
                    <a:pt x="2807" y="1241"/>
                  </a:lnTo>
                  <a:lnTo>
                    <a:pt x="2810" y="1241"/>
                  </a:lnTo>
                  <a:lnTo>
                    <a:pt x="2814" y="1246"/>
                  </a:lnTo>
                  <a:lnTo>
                    <a:pt x="2818" y="1252"/>
                  </a:lnTo>
                  <a:lnTo>
                    <a:pt x="2823" y="1265"/>
                  </a:lnTo>
                  <a:lnTo>
                    <a:pt x="2835" y="1310"/>
                  </a:lnTo>
                  <a:lnTo>
                    <a:pt x="2853" y="1395"/>
                  </a:lnTo>
                  <a:lnTo>
                    <a:pt x="2861" y="1427"/>
                  </a:lnTo>
                  <a:lnTo>
                    <a:pt x="2868" y="1453"/>
                  </a:lnTo>
                  <a:lnTo>
                    <a:pt x="2875" y="1474"/>
                  </a:lnTo>
                  <a:lnTo>
                    <a:pt x="2882" y="1492"/>
                  </a:lnTo>
                  <a:lnTo>
                    <a:pt x="2891" y="1505"/>
                  </a:lnTo>
                  <a:lnTo>
                    <a:pt x="2901" y="1519"/>
                  </a:lnTo>
                  <a:lnTo>
                    <a:pt x="2913" y="1532"/>
                  </a:lnTo>
                  <a:lnTo>
                    <a:pt x="2930" y="1544"/>
                  </a:lnTo>
                  <a:lnTo>
                    <a:pt x="2942" y="1555"/>
                  </a:lnTo>
                  <a:lnTo>
                    <a:pt x="2957" y="1571"/>
                  </a:lnTo>
                  <a:lnTo>
                    <a:pt x="2975" y="1591"/>
                  </a:lnTo>
                  <a:lnTo>
                    <a:pt x="2994" y="1614"/>
                  </a:lnTo>
                  <a:lnTo>
                    <a:pt x="3036" y="1668"/>
                  </a:lnTo>
                  <a:lnTo>
                    <a:pt x="3076" y="1724"/>
                  </a:lnTo>
                  <a:lnTo>
                    <a:pt x="3122" y="1794"/>
                  </a:lnTo>
                  <a:lnTo>
                    <a:pt x="3157" y="1845"/>
                  </a:lnTo>
                  <a:lnTo>
                    <a:pt x="3169" y="1866"/>
                  </a:lnTo>
                  <a:lnTo>
                    <a:pt x="3177" y="1884"/>
                  </a:lnTo>
                  <a:lnTo>
                    <a:pt x="3184" y="1899"/>
                  </a:lnTo>
                  <a:lnTo>
                    <a:pt x="3187" y="1911"/>
                  </a:lnTo>
                  <a:lnTo>
                    <a:pt x="3187" y="1918"/>
                  </a:lnTo>
                  <a:lnTo>
                    <a:pt x="3187" y="1923"/>
                  </a:lnTo>
                  <a:lnTo>
                    <a:pt x="3187" y="1929"/>
                  </a:lnTo>
                  <a:lnTo>
                    <a:pt x="3186" y="1934"/>
                  </a:lnTo>
                  <a:lnTo>
                    <a:pt x="3180" y="1945"/>
                  </a:lnTo>
                  <a:lnTo>
                    <a:pt x="3173" y="1958"/>
                  </a:lnTo>
                  <a:lnTo>
                    <a:pt x="3150" y="1984"/>
                  </a:lnTo>
                  <a:lnTo>
                    <a:pt x="3118" y="2020"/>
                  </a:lnTo>
                  <a:lnTo>
                    <a:pt x="3087" y="2055"/>
                  </a:lnTo>
                  <a:lnTo>
                    <a:pt x="3063" y="2086"/>
                  </a:lnTo>
                  <a:lnTo>
                    <a:pt x="3052" y="2099"/>
                  </a:lnTo>
                  <a:lnTo>
                    <a:pt x="3044" y="2113"/>
                  </a:lnTo>
                  <a:lnTo>
                    <a:pt x="3037" y="2127"/>
                  </a:lnTo>
                  <a:lnTo>
                    <a:pt x="3030" y="2141"/>
                  </a:lnTo>
                  <a:lnTo>
                    <a:pt x="3025" y="2156"/>
                  </a:lnTo>
                  <a:lnTo>
                    <a:pt x="3021" y="2171"/>
                  </a:lnTo>
                  <a:lnTo>
                    <a:pt x="3016" y="2187"/>
                  </a:lnTo>
                  <a:lnTo>
                    <a:pt x="3012" y="2204"/>
                  </a:lnTo>
                  <a:lnTo>
                    <a:pt x="3007" y="2245"/>
                  </a:lnTo>
                  <a:lnTo>
                    <a:pt x="3003" y="2295"/>
                  </a:lnTo>
                  <a:lnTo>
                    <a:pt x="2997" y="2339"/>
                  </a:lnTo>
                  <a:lnTo>
                    <a:pt x="2993" y="2372"/>
                  </a:lnTo>
                  <a:lnTo>
                    <a:pt x="2990" y="2385"/>
                  </a:lnTo>
                  <a:lnTo>
                    <a:pt x="2988" y="2396"/>
                  </a:lnTo>
                  <a:lnTo>
                    <a:pt x="2983" y="2406"/>
                  </a:lnTo>
                  <a:lnTo>
                    <a:pt x="2979" y="2413"/>
                  </a:lnTo>
                  <a:lnTo>
                    <a:pt x="2975" y="2420"/>
                  </a:lnTo>
                  <a:lnTo>
                    <a:pt x="2970" y="2424"/>
                  </a:lnTo>
                  <a:lnTo>
                    <a:pt x="2963" y="2427"/>
                  </a:lnTo>
                  <a:lnTo>
                    <a:pt x="2956" y="2429"/>
                  </a:lnTo>
                  <a:lnTo>
                    <a:pt x="2948" y="2431"/>
                  </a:lnTo>
                  <a:lnTo>
                    <a:pt x="2938" y="2431"/>
                  </a:lnTo>
                  <a:lnTo>
                    <a:pt x="2928" y="2431"/>
                  </a:lnTo>
                  <a:lnTo>
                    <a:pt x="2916" y="2431"/>
                  </a:lnTo>
                  <a:lnTo>
                    <a:pt x="2900" y="2429"/>
                  </a:lnTo>
                  <a:lnTo>
                    <a:pt x="2884" y="2431"/>
                  </a:lnTo>
                  <a:lnTo>
                    <a:pt x="2878" y="2432"/>
                  </a:lnTo>
                  <a:lnTo>
                    <a:pt x="2872" y="2435"/>
                  </a:lnTo>
                  <a:lnTo>
                    <a:pt x="2865" y="2438"/>
                  </a:lnTo>
                  <a:lnTo>
                    <a:pt x="2857" y="2443"/>
                  </a:lnTo>
                  <a:lnTo>
                    <a:pt x="2842" y="2456"/>
                  </a:lnTo>
                  <a:lnTo>
                    <a:pt x="2821" y="2473"/>
                  </a:lnTo>
                  <a:lnTo>
                    <a:pt x="2796" y="2498"/>
                  </a:lnTo>
                  <a:lnTo>
                    <a:pt x="2766" y="253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ru-RU" dirty="0"/>
            </a:p>
          </p:txBody>
        </p:sp>
      </p:grpSp>
      <p:sp>
        <p:nvSpPr>
          <p:cNvPr id="2006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defRPr sz="1000"/>
            </a:lvl1pPr>
          </a:lstStyle>
          <a:p>
            <a:endParaRPr lang="ru-RU" dirty="0"/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16" name="Текст 13"/>
          <p:cNvSpPr>
            <a:spLocks noGrp="1"/>
          </p:cNvSpPr>
          <p:nvPr>
            <p:ph type="body" sz="quarter" idx="26" hasCustomPrompt="1"/>
          </p:nvPr>
        </p:nvSpPr>
        <p:spPr>
          <a:xfrm>
            <a:off x="7434372" y="980728"/>
            <a:ext cx="3702188" cy="2088232"/>
          </a:xfrm>
          <a:prstGeom prst="round2DiagRect">
            <a:avLst>
              <a:gd name="adj1" fmla="val 42792"/>
              <a:gd name="adj2" fmla="val 0"/>
            </a:avLst>
          </a:prstGeom>
          <a:solidFill>
            <a:schemeClr val="accent1"/>
          </a:solidFill>
        </p:spPr>
        <p:txBody>
          <a:bodyPr wrap="none" lIns="216000" tIns="216000" rIns="216000" bIns="216000" anchor="ctr">
            <a:noAutofit/>
          </a:bodyPr>
          <a:lstStyle>
            <a:lvl1pPr algn="ctr">
              <a:lnSpc>
                <a:spcPct val="100000"/>
              </a:lnSpc>
              <a:defRPr sz="6000" baseline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Цифра</a:t>
            </a:r>
          </a:p>
        </p:txBody>
      </p:sp>
      <p:sp>
        <p:nvSpPr>
          <p:cNvPr id="111" name="Текст 3"/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2416480"/>
            <a:ext cx="6625134" cy="3316776"/>
          </a:xfrm>
        </p:spPr>
        <p:txBody>
          <a:bodyPr>
            <a:noAutofit/>
          </a:bodyPr>
          <a:lstStyle>
            <a:lvl1pPr>
              <a:lnSpc>
                <a:spcPts val="5000"/>
              </a:lnSpc>
              <a:spcBef>
                <a:spcPts val="0"/>
              </a:spcBef>
              <a:defRPr sz="4400" b="1" spc="-15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6" name="Заголовок 5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503337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2098" name="Рисунок 2016"/>
          <p:cNvSpPr>
            <a:spLocks noGrp="1"/>
          </p:cNvSpPr>
          <p:nvPr>
            <p:ph type="pic" sz="quarter" idx="28" hasCustomPrompt="1"/>
          </p:nvPr>
        </p:nvSpPr>
        <p:spPr>
          <a:xfrm>
            <a:off x="355590" y="1484784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  <p:sp>
        <p:nvSpPr>
          <p:cNvPr id="2099" name="Рисунок 2016"/>
          <p:cNvSpPr>
            <a:spLocks noGrp="1"/>
          </p:cNvSpPr>
          <p:nvPr>
            <p:ph type="pic" sz="quarter" idx="29" hasCustomPrompt="1"/>
          </p:nvPr>
        </p:nvSpPr>
        <p:spPr>
          <a:xfrm>
            <a:off x="1317583" y="1484784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  <p:sp>
        <p:nvSpPr>
          <p:cNvPr id="2100" name="Рисунок 2016"/>
          <p:cNvSpPr>
            <a:spLocks noGrp="1"/>
          </p:cNvSpPr>
          <p:nvPr>
            <p:ph type="pic" sz="quarter" idx="30" hasCustomPrompt="1"/>
          </p:nvPr>
        </p:nvSpPr>
        <p:spPr>
          <a:xfrm>
            <a:off x="2279576" y="1484784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  <p:sp>
        <p:nvSpPr>
          <p:cNvPr id="2102" name="Текст 2101"/>
          <p:cNvSpPr>
            <a:spLocks noGrp="1"/>
          </p:cNvSpPr>
          <p:nvPr>
            <p:ph type="body" sz="quarter" idx="31" hasCustomPrompt="1"/>
          </p:nvPr>
        </p:nvSpPr>
        <p:spPr>
          <a:xfrm>
            <a:off x="8112225" y="3395178"/>
            <a:ext cx="1224136" cy="609886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lIns="108000" tIns="36000" rIns="108000" bIns="36000" anchor="ctr">
            <a:noAutofit/>
          </a:bodyPr>
          <a:lstStyle>
            <a:lvl1pPr algn="ctr">
              <a:lnSpc>
                <a:spcPct val="100000"/>
              </a:lnSpc>
              <a:spcBef>
                <a:spcPts val="0"/>
              </a:spcBef>
              <a:defRPr sz="660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цифра</a:t>
            </a:r>
          </a:p>
        </p:txBody>
      </p:sp>
    </p:spTree>
    <p:extLst>
      <p:ext uri="{BB962C8B-B14F-4D97-AF65-F5344CB8AC3E}">
        <p14:creationId xmlns:p14="http://schemas.microsoft.com/office/powerpoint/2010/main" val="41725825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Группа 8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0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0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1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2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3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4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5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6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7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8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9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0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1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2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3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4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5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6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7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8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9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0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1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2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3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4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5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6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7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8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9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0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1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2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3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4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5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6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7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8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9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0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1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2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3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4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5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6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7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8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9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0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1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2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3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4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5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6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7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8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9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0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1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2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3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4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5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6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7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8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9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0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1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2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3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4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5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6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7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8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9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0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1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2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3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4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5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6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7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8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9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0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1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2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3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4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5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6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7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8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9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0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1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2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3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4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5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6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7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8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9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0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1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2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3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4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5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6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7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8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9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0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1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2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3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4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5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6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7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8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9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0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1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2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3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4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5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6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7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8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9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0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1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2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3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4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5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6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7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8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9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0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1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2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3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4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5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6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7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8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9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0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1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2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3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4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5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6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7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8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9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0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1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2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3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4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5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6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7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8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9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0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1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2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3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4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5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6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7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8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9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0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1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2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3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4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5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6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7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8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9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0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1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2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3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4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5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6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7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8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9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0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1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2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3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4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5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6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7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8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9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0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1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2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3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4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5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6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7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8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9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0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1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2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3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4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5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6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7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8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9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0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1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2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3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4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5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6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7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8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9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0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1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2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3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4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5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6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7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8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9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0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1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2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3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4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5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6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7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8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9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0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1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2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3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4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5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6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8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9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0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1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2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3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4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5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6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7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8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9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0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1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2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3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4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6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7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8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9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0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1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2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3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4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5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6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7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8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9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0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1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3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4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5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6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7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9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0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1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2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3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4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5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6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7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8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9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0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1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2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3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4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5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6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7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8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9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0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1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2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3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4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5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6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7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8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9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0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1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2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3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4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5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6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7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8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9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0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1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2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3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4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5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6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7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8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9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0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1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2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3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4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5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6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7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8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9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0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1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2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3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4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5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6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7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8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9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0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1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2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3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4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5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6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7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8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9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0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1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2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3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4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5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6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7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8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9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0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1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2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3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4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5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6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7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8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9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0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1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2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3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4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5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6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7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8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9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0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1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2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3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4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5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6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7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8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9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0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1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2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3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4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5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6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7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8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9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0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1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2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3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4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5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6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7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8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9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0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1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2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3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4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5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6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7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8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9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0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1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2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3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4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5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6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7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8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9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0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1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2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3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4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5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6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7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8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9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0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1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2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3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4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5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6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7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8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9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0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1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2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3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4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5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6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7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8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9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0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1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2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3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4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5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6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7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8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9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0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1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2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3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4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5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6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7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8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9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0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1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2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3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4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5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6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7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8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9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0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1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2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3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4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5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6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7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8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9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0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1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2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3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4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5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6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7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8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9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0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1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2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3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4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5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6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7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8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9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0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1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2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3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4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5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6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7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8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9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0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1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2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3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4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5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6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7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8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9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0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1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2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3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4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5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6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7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8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9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0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1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2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3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4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5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6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7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8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9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0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1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2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3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4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5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6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7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8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9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0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1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2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3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4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5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6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7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8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9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0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1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2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3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4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5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6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7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8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9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0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1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2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3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4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5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6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7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8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9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0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1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2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3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4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5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6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7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8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9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0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1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2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3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4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5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6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7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8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9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0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1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2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3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4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5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6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7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8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9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0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1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2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3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4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5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6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7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8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9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0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1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2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3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4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5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6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7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8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9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0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1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2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3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4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5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6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7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8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9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0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1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2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3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4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5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6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7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8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9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0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1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2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3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4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5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6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7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8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9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0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1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2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3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4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5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6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7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8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9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0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1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2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3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4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5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6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7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8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9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0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1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2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3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4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5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6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7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8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9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0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1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2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3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4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5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6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7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8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9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0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1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2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3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4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5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6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7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8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9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0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1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2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3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4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5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6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7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8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9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0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1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2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3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4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5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6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7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8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9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0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1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2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3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4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5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6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7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8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9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0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1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2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3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4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5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6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7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8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9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0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1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2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3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4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5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6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7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8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9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0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1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2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3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4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5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6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7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8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9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0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1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2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3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4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5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6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7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8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9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0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1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2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3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4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5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6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7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8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9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0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1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2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3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4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5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6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7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8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9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0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1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2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3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4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5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6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7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8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9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0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1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2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3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4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5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6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7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8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9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0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1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2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3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4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5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6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7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8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9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0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1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2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3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4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5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6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7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8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9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0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1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2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3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4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5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6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7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8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9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0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1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2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3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4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5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6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7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8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9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0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1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2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3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4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5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6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7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8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9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0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1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2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3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4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5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6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7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8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9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0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1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2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3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4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5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6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7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8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9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0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1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2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3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4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5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6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7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8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9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0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1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2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3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4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5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6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7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8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9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0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1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2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3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4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5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6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7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8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9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0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1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2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3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4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5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6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7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8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9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0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1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2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3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4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5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6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7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8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9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0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1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2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3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4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5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6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7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8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9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0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1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2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3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4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5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6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7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8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9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0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1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2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3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4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5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6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7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8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9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0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1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2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3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4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5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6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7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8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9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0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1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2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3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4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5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6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7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8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9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0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1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2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3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4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5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6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7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8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9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0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1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2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3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4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5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6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7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8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9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0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1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2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3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4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5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6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7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8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9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0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1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2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3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4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5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6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7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8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9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0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1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2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3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4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5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6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7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8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9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0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1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2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3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4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5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6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7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8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9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0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1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2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3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4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5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6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7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8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9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0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1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2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3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4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5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6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7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8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9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0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1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2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3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4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5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6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7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8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9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0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1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2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3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4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5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6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7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8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9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0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1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2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3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4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5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6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7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8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9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0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1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2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3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4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5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6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7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8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9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0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1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2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3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4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5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6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7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8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9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0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1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2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3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4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5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6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7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8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9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0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1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2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3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4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5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6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7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8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9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0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1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2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3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4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5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6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7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8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9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0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1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2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3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4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5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6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7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8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9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0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1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2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3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4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5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6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7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8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9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0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1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2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3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4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5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6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7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8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9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0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1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2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3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4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5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6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7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8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9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0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1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2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3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4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5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6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7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8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9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0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1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2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3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4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5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6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7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8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9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0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1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2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3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4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5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6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7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8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9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0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1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2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3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4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5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6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7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8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9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0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1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2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3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4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5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6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7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8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9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0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1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2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3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4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5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6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7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8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9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0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1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2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3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4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5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6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7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8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9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0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1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2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3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4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5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6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7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8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9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0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1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2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3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4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5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6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7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8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9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0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1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2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3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4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5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6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7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8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9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0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1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2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3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4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5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6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7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8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9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0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1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2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3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4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5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6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7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8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9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0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1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2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3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4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5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6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7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8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9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0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1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2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3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4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5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6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7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8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9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0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1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2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3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4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5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6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7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8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9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0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1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2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3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4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5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6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7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8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9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0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1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2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3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4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5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6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7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8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9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0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1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2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3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4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5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6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7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8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9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0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1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2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3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4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5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6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7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8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9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0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1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2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3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4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5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6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7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8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9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0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1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2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3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4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5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6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7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8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9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0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1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2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3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4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5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6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7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8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9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0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1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2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3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4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5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6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7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8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9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0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1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2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3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4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5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6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7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8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9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0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1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2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3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4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5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6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7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8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9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0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1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2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3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4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5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6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7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8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9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0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1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2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3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4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5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6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7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8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9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0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1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2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3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4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5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6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7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8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9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0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1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2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3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4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5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6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7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8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9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0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1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2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3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4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5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6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7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8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9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0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1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2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3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4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5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6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7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8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9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0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1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2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3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4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5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6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7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8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9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0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1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2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3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4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5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6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7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8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9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0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1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2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3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4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5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6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7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8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9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0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1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2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3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4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5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6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7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8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9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0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1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2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3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4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5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6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7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8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9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0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1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2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3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4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5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6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7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8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9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0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1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2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3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4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5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6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7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8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9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0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1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2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3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4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5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6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7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8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9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0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1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2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3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4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5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6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7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8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9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0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1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2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3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4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5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6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7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8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9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0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1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2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3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4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5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6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7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8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9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0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1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2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3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4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5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6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7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8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9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0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1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2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3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4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5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6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7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8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9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0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1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2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3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4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5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6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7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8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9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0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1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2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3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4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5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6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7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8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9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0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1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2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3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4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5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6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7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8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9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0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1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2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3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4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5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6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7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8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9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0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1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2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3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4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5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6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7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8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9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0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1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2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3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4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5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6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7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8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9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0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1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2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3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4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5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6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7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8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9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0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1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2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3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4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5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6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7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8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9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0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1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2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3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4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2006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defRPr sz="1000"/>
            </a:lvl1pPr>
          </a:lstStyle>
          <a:p>
            <a:endParaRPr lang="ru-RU" dirty="0"/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16" name="Текст 13"/>
          <p:cNvSpPr>
            <a:spLocks noGrp="1"/>
          </p:cNvSpPr>
          <p:nvPr>
            <p:ph type="body" sz="quarter" idx="26" hasCustomPrompt="1"/>
          </p:nvPr>
        </p:nvSpPr>
        <p:spPr>
          <a:xfrm>
            <a:off x="334963" y="333376"/>
            <a:ext cx="6265093" cy="5399880"/>
          </a:xfrm>
          <a:prstGeom prst="round2DiagRect">
            <a:avLst>
              <a:gd name="adj1" fmla="val 24943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wrap="none" lIns="360000" tIns="360000" rIns="216000" bIns="216000" anchor="t">
            <a:noAutofit/>
          </a:bodyPr>
          <a:lstStyle>
            <a:lvl1pPr algn="l">
              <a:lnSpc>
                <a:spcPct val="100000"/>
              </a:lnSpc>
              <a:defRPr sz="6000" baseline="0">
                <a:solidFill>
                  <a:schemeClr val="accent1"/>
                </a:solidFill>
              </a:defRPr>
            </a:lvl1pPr>
          </a:lstStyle>
          <a:p>
            <a:pPr lvl="0"/>
            <a:r>
              <a:rPr lang="ru-RU" dirty="0"/>
              <a:t>Цифра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sz="quarter" idx="27" hasCustomPrompt="1"/>
          </p:nvPr>
        </p:nvSpPr>
        <p:spPr>
          <a:xfrm>
            <a:off x="1127448" y="2276873"/>
            <a:ext cx="4464496" cy="2520279"/>
          </a:xfrm>
        </p:spPr>
        <p:txBody>
          <a:bodyPr>
            <a:noAutofit/>
          </a:bodyPr>
          <a:lstStyle>
            <a:lvl1pPr>
              <a:defRPr sz="240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101" name="Рисунок 2"/>
          <p:cNvSpPr>
            <a:spLocks noGrp="1"/>
          </p:cNvSpPr>
          <p:nvPr>
            <p:ph type="pic" sz="quarter" idx="28" hasCustomPrompt="1"/>
          </p:nvPr>
        </p:nvSpPr>
        <p:spPr>
          <a:xfrm flipH="1">
            <a:off x="6816080" y="2276873"/>
            <a:ext cx="4320480" cy="3456384"/>
          </a:xfrm>
          <a:prstGeom prst="round2DiagRect">
            <a:avLst>
              <a:gd name="adj1" fmla="val 45522"/>
              <a:gd name="adj2" fmla="val 0"/>
            </a:avLst>
          </a:prstGeom>
          <a:pattFill prst="ltUpDiag">
            <a:fgClr>
              <a:schemeClr val="bg1"/>
            </a:fgClr>
            <a:bgClr>
              <a:schemeClr val="accent6"/>
            </a:bgClr>
          </a:pattFill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Фотография или иллюстрация</a:t>
            </a:r>
          </a:p>
        </p:txBody>
      </p:sp>
      <p:sp>
        <p:nvSpPr>
          <p:cNvPr id="2102" name="Текст 3"/>
          <p:cNvSpPr>
            <a:spLocks noGrp="1"/>
          </p:cNvSpPr>
          <p:nvPr>
            <p:ph type="body" sz="quarter" idx="13" hasCustomPrompt="1"/>
          </p:nvPr>
        </p:nvSpPr>
        <p:spPr>
          <a:xfrm>
            <a:off x="6821016" y="333375"/>
            <a:ext cx="2803376" cy="1799481"/>
          </a:xfrm>
        </p:spPr>
        <p:txBody>
          <a:bodyPr anchor="b">
            <a:noAutofit/>
          </a:bodyPr>
          <a:lstStyle>
            <a:lvl1pPr algn="l"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</p:spTree>
    <p:extLst>
      <p:ext uri="{BB962C8B-B14F-4D97-AF65-F5344CB8AC3E}">
        <p14:creationId xmlns:p14="http://schemas.microsoft.com/office/powerpoint/2010/main" val="31467781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Группа 9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1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0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1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2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3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4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5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6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7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8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9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0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1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2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3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4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5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6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7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8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9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0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1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2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3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4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5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6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7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8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9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0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1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2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3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4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5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6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7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8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9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0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1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2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3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4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5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6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7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8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9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0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1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2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3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4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5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6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7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8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9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0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1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2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3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4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5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6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7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8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9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0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1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2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3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4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5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6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7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8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9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0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1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2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3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4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5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6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7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8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9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0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1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2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3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4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5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6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7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8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9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0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1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2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3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4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5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6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7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8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9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0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1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2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3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4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5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6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7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8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9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0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1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2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3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4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5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6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7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8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9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0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1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2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3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4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5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6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7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8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9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0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1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2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3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4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5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6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7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8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9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0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1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2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3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4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5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6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7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8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9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0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1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2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3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4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5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6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7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8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9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0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1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2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3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4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5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6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7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8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9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0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1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2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3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4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5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6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7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8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9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0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1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2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3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4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5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6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7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8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9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0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1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2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3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4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5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6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7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8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9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0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1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2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3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4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5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6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7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8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9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0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1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2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3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4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5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6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7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8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9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0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1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2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3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4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5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6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7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8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9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0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1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2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3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4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5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6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7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8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9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0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1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2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3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4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5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6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7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8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9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0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1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2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3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4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5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6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7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8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9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0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1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2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3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4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5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6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8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9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0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1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2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3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4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5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6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7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8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9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0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1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2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3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4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6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7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8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9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0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1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2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3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4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5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6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7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8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9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0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1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3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4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5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6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7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9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0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1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2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3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4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5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6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7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8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9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0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1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2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3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4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5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6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7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8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9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0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1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2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3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4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5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6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7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8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9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0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1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2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3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4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5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6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7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8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9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0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1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2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3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4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5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6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7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8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9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0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1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2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3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4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5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6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7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8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9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0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1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2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3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4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5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6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7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8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9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0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1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2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3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4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5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6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7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8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9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0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1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2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3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4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5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6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7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8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9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0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1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2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3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4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5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6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7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8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9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0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1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2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3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4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5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6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7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8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9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0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1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2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3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4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5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6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7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8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9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0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1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2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3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4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5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6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7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8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9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0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1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2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3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4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5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6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7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8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9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0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1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2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3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4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5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6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7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8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9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0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1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2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3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4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5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6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7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8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9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0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1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2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3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4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5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6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7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8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9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0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1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2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3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4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5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6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7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8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9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0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1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2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3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4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5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6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7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8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9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0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1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2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3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4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5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6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7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8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9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0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1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2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3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4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5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6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7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8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9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0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1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2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3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4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5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6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7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8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9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0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1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2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3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4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5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6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7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8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9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0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1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2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3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4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5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6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7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8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9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0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1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2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3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4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5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6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7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8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9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0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1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2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3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4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5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6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7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8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9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0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1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2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3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4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5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6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7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8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9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0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1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2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3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4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5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6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7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8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9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0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1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2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3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4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5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6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7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8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9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0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1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2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3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4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5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6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7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8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9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0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1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2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3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4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5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6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7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8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9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0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1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2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3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4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5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6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7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8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9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0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1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2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3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4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5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6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7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8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9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0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1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2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3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4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5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6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7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8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9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0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1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2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3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4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5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6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7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8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9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0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1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2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3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4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5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6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7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8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9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0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1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2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3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4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5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6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7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8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9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0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1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2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3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4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5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6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7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8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9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0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1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2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3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4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5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6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7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8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9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0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1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2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3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4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5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6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7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8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9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0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1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2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3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4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5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6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7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8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9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0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1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2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3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4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5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6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7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8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9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0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1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2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3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4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5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6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7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8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9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0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1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2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3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4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5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6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7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8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9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0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1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2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3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4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5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6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7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8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9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0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1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2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3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4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5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6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7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8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9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0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1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2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3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4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5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6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7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8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9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0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1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2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3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4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5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6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7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8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9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0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1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2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3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4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5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6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7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8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9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0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1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2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3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4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5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6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7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8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9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0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1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2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3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4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5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6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7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8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9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0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1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2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3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4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5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6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7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8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9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0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1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2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3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4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5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6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7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8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9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0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1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2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3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4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5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6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7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8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9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0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1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2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3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4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5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6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7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8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9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0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1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2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3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4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5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6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7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8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9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0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1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2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3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4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5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6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7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8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9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0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1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2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3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4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5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6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7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8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9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0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1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2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3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4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5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6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7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8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9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0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1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2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3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4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5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6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7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8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9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0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1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2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3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4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5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6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7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8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9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0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1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2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3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4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5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6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7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8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9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0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1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2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3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4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5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6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7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8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9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0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1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2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3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4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5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6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7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8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9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0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1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2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3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4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5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6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7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8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9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0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1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2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3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4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5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6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7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8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9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0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1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2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3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4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5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6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7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8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9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0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1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2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3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4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5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6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7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8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9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0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1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2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3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4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5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6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7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8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9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0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1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2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3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4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5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6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7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8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9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0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1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2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3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4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5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6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7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8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9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0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1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2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3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4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5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6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7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8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9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0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1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2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3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4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5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6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7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8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9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0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1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2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3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4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5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6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7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8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9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0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1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2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3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4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5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6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7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8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9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0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1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2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3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4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5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6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7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8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9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0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1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2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3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4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5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6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7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8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9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0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1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2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3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4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5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6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7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8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9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0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1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2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3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4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5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6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7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8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9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0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1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2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3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4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5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6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7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8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9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0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1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2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3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4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5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6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7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8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9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0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1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2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3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4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5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6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7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8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9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0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1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2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3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4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5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6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7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8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9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0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1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2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3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4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5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6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7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8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9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0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1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2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3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4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5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6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7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8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9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0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1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2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3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4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5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6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7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8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9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0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1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2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3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4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5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6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7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8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9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0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1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2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3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4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5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6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7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8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9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0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1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2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3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4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5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6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7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8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9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0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1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2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3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4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5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6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7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8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9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0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1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2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3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4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5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6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7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8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9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0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1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2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3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4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5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6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7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8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9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0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1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2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3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4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5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6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7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8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9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0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1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2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3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4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5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6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7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8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9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0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1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2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3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4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5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6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7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8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9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0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1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2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3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4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5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6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7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8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9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0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1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2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3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4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5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6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7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8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9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0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1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2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3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4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5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6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7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8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9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0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1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2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3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4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5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6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7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8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9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0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1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2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3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4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5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6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7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8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9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0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1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2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3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4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5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6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7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8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9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0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1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2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3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4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5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6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7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8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9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0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1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2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3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4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5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6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7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8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9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0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1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2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3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4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5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6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7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8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9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0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1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2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3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4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5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6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7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8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9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0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1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2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3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4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5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6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7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8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9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0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1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2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3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4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5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6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7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8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9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0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1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2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3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4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5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6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7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8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9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0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1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2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3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4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5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6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7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8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9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0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1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2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3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4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5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6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7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8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9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0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1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2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3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4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5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6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7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8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9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0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1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2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3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4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5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6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7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8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9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0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1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2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3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4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5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6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7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8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9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0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1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2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3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4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5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6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7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8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9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0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1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2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3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4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5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6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7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8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9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0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1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2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3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4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5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6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7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8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9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0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1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2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3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4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5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6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7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8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9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0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1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2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3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4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5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6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7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8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9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0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1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2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3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4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5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6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7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8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9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0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1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2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3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4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5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6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7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8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9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0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1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2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3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4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5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6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7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8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9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0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1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2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3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4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5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6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7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8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9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0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1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2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3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4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5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6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7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8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9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0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1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2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3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4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5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6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7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8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9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0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1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2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3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4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5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6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7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8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9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0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1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2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3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4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5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6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7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8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9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0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1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2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3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4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5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6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7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8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9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0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1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2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3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4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5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6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7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8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9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0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1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2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3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4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5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6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7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8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9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0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1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2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3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4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5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6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7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8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9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0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1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2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3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4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5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6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7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8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9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0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1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2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3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4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5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6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7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8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9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0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1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2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3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4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5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6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7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8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9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0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1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2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3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4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5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6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7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8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9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0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1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2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3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4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5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6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7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8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9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0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1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2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3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4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5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6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7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8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9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0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1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2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3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4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5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6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7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8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9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0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1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2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3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4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5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6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7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8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9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0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1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2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3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4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5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6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7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8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9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0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1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2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3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4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5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6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7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8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9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0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1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2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3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4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5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6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7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8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9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0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1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2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3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4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5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6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7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8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9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0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1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2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3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4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5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6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7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8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9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0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1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2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3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4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5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6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7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8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9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0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1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2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3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4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5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6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7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8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9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0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1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2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3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4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5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6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7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8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9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0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1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2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3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4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2" name="Прямоугольник с двумя скругленными противолежащими углами 1"/>
          <p:cNvSpPr/>
          <p:nvPr userDrawn="1"/>
        </p:nvSpPr>
        <p:spPr>
          <a:xfrm flipH="1">
            <a:off x="6528048" y="333375"/>
            <a:ext cx="5158100" cy="5471889"/>
          </a:xfrm>
          <a:prstGeom prst="round2DiagRect">
            <a:avLst>
              <a:gd name="adj1" fmla="val 35049"/>
              <a:gd name="adj2" fmla="val 0"/>
            </a:avLst>
          </a:prstGeom>
          <a:solidFill>
            <a:schemeClr val="accent6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7" name="Объект 6"/>
          <p:cNvSpPr>
            <a:spLocks noGrp="1"/>
          </p:cNvSpPr>
          <p:nvPr>
            <p:ph sz="quarter" idx="30"/>
          </p:nvPr>
        </p:nvSpPr>
        <p:spPr>
          <a:xfrm flipH="1">
            <a:off x="6528047" y="333375"/>
            <a:ext cx="5158100" cy="5471889"/>
          </a:xfrm>
          <a:prstGeom prst="round2DiagRect">
            <a:avLst>
              <a:gd name="adj1" fmla="val 35094"/>
              <a:gd name="adj2" fmla="val 0"/>
            </a:avLst>
          </a:prstGeom>
          <a:ln>
            <a:noFill/>
          </a:ln>
        </p:spPr>
        <p:txBody>
          <a:bodyPr anchor="ctr"/>
          <a:lstStyle>
            <a:lvl1pPr algn="ctr">
              <a:defRPr sz="1400" b="1"/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4" name="Заголовок 3"/>
          <p:cNvSpPr>
            <a:spLocks noGrp="1"/>
          </p:cNvSpPr>
          <p:nvPr>
            <p:ph type="title" hasCustomPrompt="1"/>
          </p:nvPr>
        </p:nvSpPr>
        <p:spPr>
          <a:xfrm>
            <a:off x="334964" y="333375"/>
            <a:ext cx="5977062" cy="758151"/>
          </a:xfrm>
          <a:prstGeom prst="round2DiagRect">
            <a:avLst>
              <a:gd name="adj1" fmla="val 42304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anchor="ctr">
            <a:noAutofit/>
          </a:bodyPr>
          <a:lstStyle>
            <a:lvl1pPr>
              <a:lnSpc>
                <a:spcPct val="100000"/>
              </a:lnSpc>
              <a:defRPr>
                <a:solidFill>
                  <a:schemeClr val="tx1"/>
                </a:solidFill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2006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defRPr sz="1000"/>
            </a:lvl1pPr>
          </a:lstStyle>
          <a:p>
            <a:endParaRPr lang="ru-RU" dirty="0"/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2099" name="Текст 17"/>
          <p:cNvSpPr>
            <a:spLocks noGrp="1"/>
          </p:cNvSpPr>
          <p:nvPr>
            <p:ph type="body" sz="quarter" idx="16" hasCustomPrompt="1"/>
          </p:nvPr>
        </p:nvSpPr>
        <p:spPr>
          <a:xfrm>
            <a:off x="632633" y="2125160"/>
            <a:ext cx="5715415" cy="3680104"/>
          </a:xfrm>
        </p:spPr>
        <p:txBody>
          <a:bodyPr>
            <a:noAutofit/>
          </a:bodyPr>
          <a:lstStyle>
            <a:lvl1pPr marL="171450" indent="-17145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sz="1100" b="0" baseline="0"/>
            </a:lvl1pPr>
          </a:lstStyle>
          <a:p>
            <a:pPr lvl="0"/>
            <a:r>
              <a:rPr lang="ru-RU" dirty="0"/>
              <a:t>Параметры 1</a:t>
            </a:r>
          </a:p>
          <a:p>
            <a:pPr lvl="0"/>
            <a:r>
              <a:rPr lang="ru-RU" dirty="0"/>
              <a:t>Параметры 2</a:t>
            </a:r>
          </a:p>
          <a:p>
            <a:pPr lvl="0"/>
            <a:r>
              <a:rPr lang="ru-RU" dirty="0"/>
              <a:t>Параметры 3</a:t>
            </a:r>
          </a:p>
          <a:p>
            <a:pPr lvl="0"/>
            <a:r>
              <a:rPr lang="ru-RU" dirty="0"/>
              <a:t>Параметры 4</a:t>
            </a:r>
          </a:p>
          <a:p>
            <a:pPr lvl="0"/>
            <a:r>
              <a:rPr lang="ru-RU" dirty="0"/>
              <a:t>Параметры 5</a:t>
            </a:r>
          </a:p>
        </p:txBody>
      </p:sp>
      <p:sp>
        <p:nvSpPr>
          <p:cNvPr id="2100" name="Прямоугольник с двумя скругленными противолежащими углами 2099"/>
          <p:cNvSpPr/>
          <p:nvPr userDrawn="1"/>
        </p:nvSpPr>
        <p:spPr>
          <a:xfrm>
            <a:off x="416212" y="1376772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03" name="Текст 8"/>
          <p:cNvSpPr>
            <a:spLocks noGrp="1"/>
          </p:cNvSpPr>
          <p:nvPr>
            <p:ph type="body" sz="quarter" idx="29" hasCustomPrompt="1"/>
          </p:nvPr>
        </p:nvSpPr>
        <p:spPr>
          <a:xfrm>
            <a:off x="632632" y="1376772"/>
            <a:ext cx="5679393" cy="576000"/>
          </a:xfrm>
        </p:spPr>
        <p:txBody>
          <a:bodyPr anchor="ctr"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</p:spTree>
    <p:extLst>
      <p:ext uri="{BB962C8B-B14F-4D97-AF65-F5344CB8AC3E}">
        <p14:creationId xmlns:p14="http://schemas.microsoft.com/office/powerpoint/2010/main" val="4463567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6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defRPr sz="1000"/>
            </a:lvl1pPr>
          </a:lstStyle>
          <a:p>
            <a:endParaRPr lang="ru-RU" dirty="0"/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16" name="Текст 13"/>
          <p:cNvSpPr>
            <a:spLocks noGrp="1"/>
          </p:cNvSpPr>
          <p:nvPr>
            <p:ph type="body" sz="quarter" idx="26" hasCustomPrompt="1"/>
          </p:nvPr>
        </p:nvSpPr>
        <p:spPr>
          <a:xfrm>
            <a:off x="8157045" y="2884015"/>
            <a:ext cx="1575359" cy="400969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 w="19050">
            <a:solidFill>
              <a:schemeClr val="accent1"/>
            </a:solidFill>
          </a:ln>
        </p:spPr>
        <p:txBody>
          <a:bodyPr wrap="none" lIns="216000" tIns="216000" rIns="216000" bIns="216000" anchor="ctr">
            <a:noAutofit/>
          </a:bodyPr>
          <a:lstStyle>
            <a:lvl1pPr algn="l">
              <a:lnSpc>
                <a:spcPct val="100000"/>
              </a:lnSpc>
              <a:defRPr sz="1100" baseline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Дата или этап</a:t>
            </a:r>
          </a:p>
        </p:txBody>
      </p:sp>
      <p:sp>
        <p:nvSpPr>
          <p:cNvPr id="2103" name="Текст 8"/>
          <p:cNvSpPr>
            <a:spLocks noGrp="1"/>
          </p:cNvSpPr>
          <p:nvPr>
            <p:ph type="body" sz="quarter" idx="29" hasCustomPrompt="1"/>
          </p:nvPr>
        </p:nvSpPr>
        <p:spPr>
          <a:xfrm>
            <a:off x="8283962" y="3341630"/>
            <a:ext cx="1293765" cy="1198497"/>
          </a:xfrm>
        </p:spPr>
        <p:txBody>
          <a:bodyPr anchor="t">
            <a:noAutofit/>
          </a:bodyPr>
          <a:lstStyle>
            <a:lvl1pPr>
              <a:defRPr sz="1100" b="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cxnSp>
        <p:nvCxnSpPr>
          <p:cNvPr id="12" name="Прямая соединительная линия 11"/>
          <p:cNvCxnSpPr/>
          <p:nvPr userDrawn="1"/>
        </p:nvCxnSpPr>
        <p:spPr>
          <a:xfrm>
            <a:off x="0" y="4833160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Овал 13"/>
          <p:cNvSpPr>
            <a:spLocks noChangeAspect="1"/>
          </p:cNvSpPr>
          <p:nvPr userDrawn="1"/>
        </p:nvSpPr>
        <p:spPr>
          <a:xfrm>
            <a:off x="590350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09" name="Овал 2108"/>
          <p:cNvSpPr>
            <a:spLocks noChangeAspect="1"/>
          </p:cNvSpPr>
          <p:nvPr userDrawn="1"/>
        </p:nvSpPr>
        <p:spPr>
          <a:xfrm>
            <a:off x="1526185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10" name="Овал 2109"/>
          <p:cNvSpPr>
            <a:spLocks noChangeAspect="1"/>
          </p:cNvSpPr>
          <p:nvPr userDrawn="1"/>
        </p:nvSpPr>
        <p:spPr>
          <a:xfrm>
            <a:off x="2462020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11" name="Овал 2110"/>
          <p:cNvSpPr>
            <a:spLocks noChangeAspect="1"/>
          </p:cNvSpPr>
          <p:nvPr userDrawn="1"/>
        </p:nvSpPr>
        <p:spPr>
          <a:xfrm>
            <a:off x="3397855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12" name="Овал 2111"/>
          <p:cNvSpPr>
            <a:spLocks noChangeAspect="1"/>
          </p:cNvSpPr>
          <p:nvPr userDrawn="1"/>
        </p:nvSpPr>
        <p:spPr>
          <a:xfrm>
            <a:off x="4333690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13" name="Овал 2112"/>
          <p:cNvSpPr>
            <a:spLocks noChangeAspect="1"/>
          </p:cNvSpPr>
          <p:nvPr userDrawn="1"/>
        </p:nvSpPr>
        <p:spPr>
          <a:xfrm>
            <a:off x="5269525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14" name="Овал 2113"/>
          <p:cNvSpPr>
            <a:spLocks noChangeAspect="1"/>
          </p:cNvSpPr>
          <p:nvPr userDrawn="1"/>
        </p:nvSpPr>
        <p:spPr>
          <a:xfrm>
            <a:off x="6205360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15" name="Овал 2114"/>
          <p:cNvSpPr>
            <a:spLocks noChangeAspect="1"/>
          </p:cNvSpPr>
          <p:nvPr userDrawn="1"/>
        </p:nvSpPr>
        <p:spPr>
          <a:xfrm>
            <a:off x="7140116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16" name="Овал 2115"/>
          <p:cNvSpPr>
            <a:spLocks noChangeAspect="1"/>
          </p:cNvSpPr>
          <p:nvPr userDrawn="1"/>
        </p:nvSpPr>
        <p:spPr>
          <a:xfrm>
            <a:off x="8075951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17" name="Овал 2116"/>
          <p:cNvSpPr>
            <a:spLocks noChangeAspect="1"/>
          </p:cNvSpPr>
          <p:nvPr userDrawn="1"/>
        </p:nvSpPr>
        <p:spPr>
          <a:xfrm>
            <a:off x="9011786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18" name="Овал 2117"/>
          <p:cNvSpPr>
            <a:spLocks noChangeAspect="1"/>
          </p:cNvSpPr>
          <p:nvPr userDrawn="1"/>
        </p:nvSpPr>
        <p:spPr>
          <a:xfrm>
            <a:off x="9947621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2119" name="Овал 2118"/>
          <p:cNvSpPr>
            <a:spLocks noChangeAspect="1"/>
          </p:cNvSpPr>
          <p:nvPr userDrawn="1"/>
        </p:nvSpPr>
        <p:spPr>
          <a:xfrm>
            <a:off x="10884540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5" name="TextBox 14"/>
          <p:cNvSpPr txBox="1"/>
          <p:nvPr userDrawn="1"/>
        </p:nvSpPr>
        <p:spPr>
          <a:xfrm>
            <a:off x="359371" y="4941192"/>
            <a:ext cx="519170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 err="1">
                <a:solidFill>
                  <a:schemeClr val="accent6"/>
                </a:solidFill>
              </a:rPr>
              <a:t>янв</a:t>
            </a:r>
            <a:endParaRPr lang="ru-RU" sz="1000" b="0" dirty="0">
              <a:solidFill>
                <a:schemeClr val="accent6"/>
              </a:solidFill>
            </a:endParaRPr>
          </a:p>
        </p:txBody>
      </p:sp>
      <p:sp>
        <p:nvSpPr>
          <p:cNvPr id="2121" name="TextBox 2120"/>
          <p:cNvSpPr txBox="1"/>
          <p:nvPr userDrawn="1"/>
        </p:nvSpPr>
        <p:spPr>
          <a:xfrm>
            <a:off x="1276244" y="4941192"/>
            <a:ext cx="547519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 err="1">
                <a:solidFill>
                  <a:schemeClr val="accent6"/>
                </a:solidFill>
              </a:rPr>
              <a:t>фев</a:t>
            </a:r>
            <a:endParaRPr lang="ru-RU" sz="1000" b="0" dirty="0">
              <a:solidFill>
                <a:schemeClr val="accent6"/>
              </a:solidFill>
            </a:endParaRPr>
          </a:p>
        </p:txBody>
      </p:sp>
      <p:sp>
        <p:nvSpPr>
          <p:cNvPr id="2122" name="TextBox 2121"/>
          <p:cNvSpPr txBox="1"/>
          <p:nvPr userDrawn="1"/>
        </p:nvSpPr>
        <p:spPr>
          <a:xfrm>
            <a:off x="2230443" y="4941192"/>
            <a:ext cx="530742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 err="1">
                <a:solidFill>
                  <a:schemeClr val="accent6"/>
                </a:solidFill>
              </a:rPr>
              <a:t>мар</a:t>
            </a:r>
            <a:endParaRPr lang="ru-RU" sz="1000" b="0" dirty="0">
              <a:solidFill>
                <a:schemeClr val="accent6"/>
              </a:solidFill>
            </a:endParaRPr>
          </a:p>
        </p:txBody>
      </p:sp>
      <p:sp>
        <p:nvSpPr>
          <p:cNvPr id="2123" name="TextBox 2122"/>
          <p:cNvSpPr txBox="1"/>
          <p:nvPr userDrawn="1"/>
        </p:nvSpPr>
        <p:spPr>
          <a:xfrm>
            <a:off x="3153119" y="4941192"/>
            <a:ext cx="523027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 err="1">
                <a:solidFill>
                  <a:schemeClr val="accent6"/>
                </a:solidFill>
              </a:rPr>
              <a:t>апр</a:t>
            </a:r>
            <a:endParaRPr lang="ru-RU" sz="1000" b="0" dirty="0">
              <a:solidFill>
                <a:schemeClr val="accent6"/>
              </a:solidFill>
            </a:endParaRPr>
          </a:p>
        </p:txBody>
      </p:sp>
      <p:sp>
        <p:nvSpPr>
          <p:cNvPr id="2124" name="TextBox 2123"/>
          <p:cNvSpPr txBox="1"/>
          <p:nvPr userDrawn="1"/>
        </p:nvSpPr>
        <p:spPr>
          <a:xfrm>
            <a:off x="4100186" y="4941192"/>
            <a:ext cx="534598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>
                <a:solidFill>
                  <a:schemeClr val="accent6"/>
                </a:solidFill>
              </a:rPr>
              <a:t>май</a:t>
            </a:r>
          </a:p>
        </p:txBody>
      </p:sp>
      <p:sp>
        <p:nvSpPr>
          <p:cNvPr id="2125" name="TextBox 2124"/>
          <p:cNvSpPr txBox="1"/>
          <p:nvPr userDrawn="1"/>
        </p:nvSpPr>
        <p:spPr>
          <a:xfrm>
            <a:off x="5022864" y="4941192"/>
            <a:ext cx="560911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 err="1">
                <a:solidFill>
                  <a:schemeClr val="accent6"/>
                </a:solidFill>
              </a:rPr>
              <a:t>июн</a:t>
            </a:r>
            <a:endParaRPr lang="ru-RU" sz="1000" b="0" dirty="0">
              <a:solidFill>
                <a:schemeClr val="accent6"/>
              </a:solidFill>
            </a:endParaRPr>
          </a:p>
        </p:txBody>
      </p:sp>
      <p:sp>
        <p:nvSpPr>
          <p:cNvPr id="2126" name="TextBox 2125"/>
          <p:cNvSpPr txBox="1"/>
          <p:nvPr userDrawn="1"/>
        </p:nvSpPr>
        <p:spPr>
          <a:xfrm>
            <a:off x="5972749" y="4941192"/>
            <a:ext cx="557085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 err="1">
                <a:solidFill>
                  <a:schemeClr val="accent6"/>
                </a:solidFill>
              </a:rPr>
              <a:t>июл</a:t>
            </a:r>
            <a:endParaRPr lang="ru-RU" sz="1000" b="0" dirty="0">
              <a:solidFill>
                <a:schemeClr val="accent6"/>
              </a:solidFill>
            </a:endParaRPr>
          </a:p>
        </p:txBody>
      </p:sp>
      <p:sp>
        <p:nvSpPr>
          <p:cNvPr id="2127" name="TextBox 2126"/>
          <p:cNvSpPr txBox="1"/>
          <p:nvPr userDrawn="1"/>
        </p:nvSpPr>
        <p:spPr>
          <a:xfrm>
            <a:off x="6926926" y="4941192"/>
            <a:ext cx="496127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 err="1">
                <a:solidFill>
                  <a:schemeClr val="accent6"/>
                </a:solidFill>
              </a:rPr>
              <a:t>авг</a:t>
            </a:r>
            <a:endParaRPr lang="ru-RU" sz="1000" b="0" dirty="0">
              <a:solidFill>
                <a:schemeClr val="accent6"/>
              </a:solidFill>
            </a:endParaRPr>
          </a:p>
        </p:txBody>
      </p:sp>
      <p:sp>
        <p:nvSpPr>
          <p:cNvPr id="2128" name="TextBox 2127"/>
          <p:cNvSpPr txBox="1"/>
          <p:nvPr userDrawn="1"/>
        </p:nvSpPr>
        <p:spPr>
          <a:xfrm>
            <a:off x="7854013" y="4941192"/>
            <a:ext cx="513623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>
                <a:solidFill>
                  <a:schemeClr val="accent6"/>
                </a:solidFill>
              </a:rPr>
              <a:t>сен</a:t>
            </a:r>
          </a:p>
        </p:txBody>
      </p:sp>
      <p:sp>
        <p:nvSpPr>
          <p:cNvPr id="2129" name="TextBox 2128"/>
          <p:cNvSpPr txBox="1"/>
          <p:nvPr userDrawn="1"/>
        </p:nvSpPr>
        <p:spPr>
          <a:xfrm>
            <a:off x="8795680" y="4941192"/>
            <a:ext cx="501959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 err="1">
                <a:solidFill>
                  <a:schemeClr val="accent6"/>
                </a:solidFill>
              </a:rPr>
              <a:t>окт</a:t>
            </a:r>
            <a:endParaRPr lang="ru-RU" sz="1000" b="0" dirty="0">
              <a:solidFill>
                <a:schemeClr val="accent6"/>
              </a:solidFill>
            </a:endParaRPr>
          </a:p>
        </p:txBody>
      </p:sp>
      <p:sp>
        <p:nvSpPr>
          <p:cNvPr id="2130" name="TextBox 2129"/>
          <p:cNvSpPr txBox="1"/>
          <p:nvPr userDrawn="1"/>
        </p:nvSpPr>
        <p:spPr>
          <a:xfrm>
            <a:off x="9721945" y="4941192"/>
            <a:ext cx="521099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>
                <a:solidFill>
                  <a:schemeClr val="accent6"/>
                </a:solidFill>
              </a:rPr>
              <a:t>ноя</a:t>
            </a:r>
          </a:p>
        </p:txBody>
      </p:sp>
      <p:sp>
        <p:nvSpPr>
          <p:cNvPr id="2131" name="TextBox 2130"/>
          <p:cNvSpPr txBox="1"/>
          <p:nvPr userDrawn="1"/>
        </p:nvSpPr>
        <p:spPr>
          <a:xfrm>
            <a:off x="10659132" y="4941192"/>
            <a:ext cx="515312" cy="216000"/>
          </a:xfrm>
          <a:prstGeom prst="roundRect">
            <a:avLst>
              <a:gd name="adj" fmla="val 50000"/>
            </a:avLst>
          </a:prstGeom>
          <a:solidFill>
            <a:schemeClr val="bg2"/>
          </a:solidFill>
        </p:spPr>
        <p:txBody>
          <a:bodyPr wrap="none" rtlCol="0" anchor="ctr">
            <a:noAutofit/>
          </a:bodyPr>
          <a:lstStyle/>
          <a:p>
            <a:pPr algn="ctr">
              <a:lnSpc>
                <a:spcPts val="1000"/>
              </a:lnSpc>
            </a:pPr>
            <a:r>
              <a:rPr lang="ru-RU" sz="1000" b="0" dirty="0">
                <a:solidFill>
                  <a:schemeClr val="accent6"/>
                </a:solidFill>
              </a:rPr>
              <a:t>дек</a:t>
            </a:r>
          </a:p>
        </p:txBody>
      </p:sp>
      <p:sp>
        <p:nvSpPr>
          <p:cNvPr id="2137" name="Текст 13"/>
          <p:cNvSpPr>
            <a:spLocks noGrp="1"/>
          </p:cNvSpPr>
          <p:nvPr>
            <p:ph type="body" sz="quarter" idx="30" hasCustomPrompt="1"/>
          </p:nvPr>
        </p:nvSpPr>
        <p:spPr>
          <a:xfrm>
            <a:off x="2504417" y="2884015"/>
            <a:ext cx="1575359" cy="400969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 w="19050">
            <a:solidFill>
              <a:schemeClr val="accent1"/>
            </a:solidFill>
          </a:ln>
        </p:spPr>
        <p:txBody>
          <a:bodyPr wrap="none" lIns="216000" tIns="216000" rIns="216000" bIns="216000" anchor="ctr">
            <a:noAutofit/>
          </a:bodyPr>
          <a:lstStyle>
            <a:lvl1pPr algn="l">
              <a:lnSpc>
                <a:spcPct val="100000"/>
              </a:lnSpc>
              <a:defRPr sz="1100" baseline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Дата или этап</a:t>
            </a:r>
          </a:p>
        </p:txBody>
      </p:sp>
      <p:sp>
        <p:nvSpPr>
          <p:cNvPr id="2138" name="Текст 8"/>
          <p:cNvSpPr>
            <a:spLocks noGrp="1"/>
          </p:cNvSpPr>
          <p:nvPr>
            <p:ph type="body" sz="quarter" idx="31" hasCustomPrompt="1"/>
          </p:nvPr>
        </p:nvSpPr>
        <p:spPr>
          <a:xfrm>
            <a:off x="2631334" y="3341630"/>
            <a:ext cx="1293765" cy="1198497"/>
          </a:xfrm>
        </p:spPr>
        <p:txBody>
          <a:bodyPr anchor="t">
            <a:noAutofit/>
          </a:bodyPr>
          <a:lstStyle>
            <a:lvl1pPr>
              <a:defRPr sz="1100" b="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22" name="Заголовок 21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467333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4125" name="Текст 13"/>
          <p:cNvSpPr>
            <a:spLocks noGrp="1"/>
          </p:cNvSpPr>
          <p:nvPr>
            <p:ph type="body" sz="quarter" idx="12" hasCustomPrompt="1"/>
          </p:nvPr>
        </p:nvSpPr>
        <p:spPr>
          <a:xfrm>
            <a:off x="334962" y="836711"/>
            <a:ext cx="10801597" cy="499127"/>
          </a:xfrm>
        </p:spPr>
        <p:txBody>
          <a:bodyPr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Подзаголовок слайда</a:t>
            </a:r>
          </a:p>
        </p:txBody>
      </p:sp>
      <p:sp>
        <p:nvSpPr>
          <p:cNvPr id="4126" name="Текст 3"/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1415465"/>
            <a:ext cx="10801596" cy="729044"/>
          </a:xfrm>
        </p:spPr>
        <p:txBody>
          <a:bodyPr anchor="t">
            <a:noAutofit/>
          </a:bodyPr>
          <a:lstStyle>
            <a:lvl1pPr algn="l"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</p:spTree>
    <p:extLst>
      <p:ext uri="{BB962C8B-B14F-4D97-AF65-F5344CB8AC3E}">
        <p14:creationId xmlns:p14="http://schemas.microsoft.com/office/powerpoint/2010/main" val="25683334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Регулярный_оформление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6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defRPr sz="1000"/>
            </a:lvl1pPr>
          </a:lstStyle>
          <a:p>
            <a:endParaRPr lang="ru-RU" dirty="0"/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/>
          </a:p>
        </p:txBody>
      </p:sp>
      <p:sp>
        <p:nvSpPr>
          <p:cNvPr id="16" name="Текст 13"/>
          <p:cNvSpPr>
            <a:spLocks noGrp="1"/>
          </p:cNvSpPr>
          <p:nvPr>
            <p:ph type="body" sz="quarter" idx="26" hasCustomPrompt="1"/>
          </p:nvPr>
        </p:nvSpPr>
        <p:spPr>
          <a:xfrm>
            <a:off x="8157045" y="2884015"/>
            <a:ext cx="1575359" cy="400969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 w="19050">
            <a:solidFill>
              <a:schemeClr val="accent1"/>
            </a:solidFill>
          </a:ln>
        </p:spPr>
        <p:txBody>
          <a:bodyPr wrap="none" lIns="216000" tIns="216000" rIns="216000" bIns="216000" anchor="ctr">
            <a:noAutofit/>
          </a:bodyPr>
          <a:lstStyle>
            <a:lvl1pPr algn="l">
              <a:lnSpc>
                <a:spcPct val="100000"/>
              </a:lnSpc>
              <a:defRPr sz="1100" baseline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Дата или этап</a:t>
            </a:r>
          </a:p>
        </p:txBody>
      </p:sp>
      <p:sp>
        <p:nvSpPr>
          <p:cNvPr id="2103" name="Текст 8"/>
          <p:cNvSpPr>
            <a:spLocks noGrp="1"/>
          </p:cNvSpPr>
          <p:nvPr>
            <p:ph type="body" sz="quarter" idx="29" hasCustomPrompt="1"/>
          </p:nvPr>
        </p:nvSpPr>
        <p:spPr>
          <a:xfrm>
            <a:off x="8283962" y="3341630"/>
            <a:ext cx="1293765" cy="1198497"/>
          </a:xfrm>
        </p:spPr>
        <p:txBody>
          <a:bodyPr anchor="t">
            <a:noAutofit/>
          </a:bodyPr>
          <a:lstStyle>
            <a:lvl1pPr>
              <a:defRPr sz="1100" b="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cxnSp>
        <p:nvCxnSpPr>
          <p:cNvPr id="12" name="Прямая соединительная линия 11"/>
          <p:cNvCxnSpPr/>
          <p:nvPr userDrawn="1"/>
        </p:nvCxnSpPr>
        <p:spPr>
          <a:xfrm>
            <a:off x="0" y="4833160"/>
            <a:ext cx="1219200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Овал 13"/>
          <p:cNvSpPr>
            <a:spLocks noChangeAspect="1"/>
          </p:cNvSpPr>
          <p:nvPr userDrawn="1"/>
        </p:nvSpPr>
        <p:spPr>
          <a:xfrm>
            <a:off x="590350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09" name="Овал 2108"/>
          <p:cNvSpPr>
            <a:spLocks noChangeAspect="1"/>
          </p:cNvSpPr>
          <p:nvPr userDrawn="1"/>
        </p:nvSpPr>
        <p:spPr>
          <a:xfrm>
            <a:off x="1526185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0" name="Овал 2109"/>
          <p:cNvSpPr>
            <a:spLocks noChangeAspect="1"/>
          </p:cNvSpPr>
          <p:nvPr userDrawn="1"/>
        </p:nvSpPr>
        <p:spPr>
          <a:xfrm>
            <a:off x="2462020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1" name="Овал 2110"/>
          <p:cNvSpPr>
            <a:spLocks noChangeAspect="1"/>
          </p:cNvSpPr>
          <p:nvPr userDrawn="1"/>
        </p:nvSpPr>
        <p:spPr>
          <a:xfrm>
            <a:off x="3397855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2" name="Овал 2111"/>
          <p:cNvSpPr>
            <a:spLocks noChangeAspect="1"/>
          </p:cNvSpPr>
          <p:nvPr userDrawn="1"/>
        </p:nvSpPr>
        <p:spPr>
          <a:xfrm>
            <a:off x="4333690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3" name="Овал 2112"/>
          <p:cNvSpPr>
            <a:spLocks noChangeAspect="1"/>
          </p:cNvSpPr>
          <p:nvPr userDrawn="1"/>
        </p:nvSpPr>
        <p:spPr>
          <a:xfrm>
            <a:off x="5269525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4" name="Овал 2113"/>
          <p:cNvSpPr>
            <a:spLocks noChangeAspect="1"/>
          </p:cNvSpPr>
          <p:nvPr userDrawn="1"/>
        </p:nvSpPr>
        <p:spPr>
          <a:xfrm>
            <a:off x="6205360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5" name="Овал 2114"/>
          <p:cNvSpPr>
            <a:spLocks noChangeAspect="1"/>
          </p:cNvSpPr>
          <p:nvPr userDrawn="1"/>
        </p:nvSpPr>
        <p:spPr>
          <a:xfrm>
            <a:off x="7140116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6" name="Овал 2115"/>
          <p:cNvSpPr>
            <a:spLocks noChangeAspect="1"/>
          </p:cNvSpPr>
          <p:nvPr userDrawn="1"/>
        </p:nvSpPr>
        <p:spPr>
          <a:xfrm>
            <a:off x="8075951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7" name="Овал 2116"/>
          <p:cNvSpPr>
            <a:spLocks noChangeAspect="1"/>
          </p:cNvSpPr>
          <p:nvPr userDrawn="1"/>
        </p:nvSpPr>
        <p:spPr>
          <a:xfrm>
            <a:off x="9011786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8" name="Овал 2117"/>
          <p:cNvSpPr>
            <a:spLocks noChangeAspect="1"/>
          </p:cNvSpPr>
          <p:nvPr userDrawn="1"/>
        </p:nvSpPr>
        <p:spPr>
          <a:xfrm>
            <a:off x="9947621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19" name="Овал 2118"/>
          <p:cNvSpPr>
            <a:spLocks noChangeAspect="1"/>
          </p:cNvSpPr>
          <p:nvPr userDrawn="1"/>
        </p:nvSpPr>
        <p:spPr>
          <a:xfrm>
            <a:off x="10884540" y="4797160"/>
            <a:ext cx="72000" cy="72000"/>
          </a:xfrm>
          <a:prstGeom prst="ellips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137" name="Текст 13"/>
          <p:cNvSpPr>
            <a:spLocks noGrp="1"/>
          </p:cNvSpPr>
          <p:nvPr>
            <p:ph type="body" sz="quarter" idx="30" hasCustomPrompt="1"/>
          </p:nvPr>
        </p:nvSpPr>
        <p:spPr>
          <a:xfrm>
            <a:off x="2504417" y="2884015"/>
            <a:ext cx="1575359" cy="400969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 w="19050">
            <a:solidFill>
              <a:schemeClr val="accent1"/>
            </a:solidFill>
          </a:ln>
        </p:spPr>
        <p:txBody>
          <a:bodyPr wrap="none" lIns="216000" tIns="216000" rIns="216000" bIns="216000" anchor="ctr">
            <a:noAutofit/>
          </a:bodyPr>
          <a:lstStyle>
            <a:lvl1pPr algn="l">
              <a:lnSpc>
                <a:spcPct val="100000"/>
              </a:lnSpc>
              <a:defRPr sz="1100" baseline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Дата или этап</a:t>
            </a:r>
          </a:p>
        </p:txBody>
      </p:sp>
      <p:sp>
        <p:nvSpPr>
          <p:cNvPr id="2138" name="Текст 8"/>
          <p:cNvSpPr>
            <a:spLocks noGrp="1"/>
          </p:cNvSpPr>
          <p:nvPr>
            <p:ph type="body" sz="quarter" idx="31" hasCustomPrompt="1"/>
          </p:nvPr>
        </p:nvSpPr>
        <p:spPr>
          <a:xfrm>
            <a:off x="2631334" y="3341630"/>
            <a:ext cx="1293765" cy="1198497"/>
          </a:xfrm>
        </p:spPr>
        <p:txBody>
          <a:bodyPr anchor="t">
            <a:noAutofit/>
          </a:bodyPr>
          <a:lstStyle>
            <a:lvl1pPr>
              <a:defRPr sz="1100" b="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22" name="Заголовок 21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467333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4125" name="Текст 13"/>
          <p:cNvSpPr>
            <a:spLocks noGrp="1"/>
          </p:cNvSpPr>
          <p:nvPr>
            <p:ph type="body" sz="quarter" idx="12" hasCustomPrompt="1"/>
          </p:nvPr>
        </p:nvSpPr>
        <p:spPr>
          <a:xfrm>
            <a:off x="334962" y="836711"/>
            <a:ext cx="10801597" cy="499127"/>
          </a:xfrm>
        </p:spPr>
        <p:txBody>
          <a:bodyPr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Подзаголовок слайда</a:t>
            </a:r>
          </a:p>
        </p:txBody>
      </p:sp>
      <p:sp>
        <p:nvSpPr>
          <p:cNvPr id="4126" name="Текст 3"/>
          <p:cNvSpPr>
            <a:spLocks noGrp="1"/>
          </p:cNvSpPr>
          <p:nvPr>
            <p:ph type="body" sz="quarter" idx="13" hasCustomPrompt="1"/>
          </p:nvPr>
        </p:nvSpPr>
        <p:spPr>
          <a:xfrm>
            <a:off x="334962" y="1415465"/>
            <a:ext cx="10801596" cy="729044"/>
          </a:xfrm>
        </p:spPr>
        <p:txBody>
          <a:bodyPr anchor="t">
            <a:noAutofit/>
          </a:bodyPr>
          <a:lstStyle>
            <a:lvl1pPr algn="l"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2" hasCustomPrompt="1"/>
          </p:nvPr>
        </p:nvSpPr>
        <p:spPr>
          <a:xfrm>
            <a:off x="371424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40" name="Текст 4"/>
          <p:cNvSpPr>
            <a:spLocks noGrp="1"/>
          </p:cNvSpPr>
          <p:nvPr>
            <p:ph type="body" sz="quarter" idx="33" hasCustomPrompt="1"/>
          </p:nvPr>
        </p:nvSpPr>
        <p:spPr>
          <a:xfrm>
            <a:off x="1307528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41" name="Текст 4"/>
          <p:cNvSpPr>
            <a:spLocks noGrp="1"/>
          </p:cNvSpPr>
          <p:nvPr>
            <p:ph type="body" sz="quarter" idx="34" hasCustomPrompt="1"/>
          </p:nvPr>
        </p:nvSpPr>
        <p:spPr>
          <a:xfrm>
            <a:off x="2243632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42" name="Текст 4"/>
          <p:cNvSpPr>
            <a:spLocks noGrp="1"/>
          </p:cNvSpPr>
          <p:nvPr>
            <p:ph type="body" sz="quarter" idx="35" hasCustomPrompt="1"/>
          </p:nvPr>
        </p:nvSpPr>
        <p:spPr>
          <a:xfrm>
            <a:off x="3179736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43" name="Текст 4"/>
          <p:cNvSpPr>
            <a:spLocks noGrp="1"/>
          </p:cNvSpPr>
          <p:nvPr>
            <p:ph type="body" sz="quarter" idx="36" hasCustomPrompt="1"/>
          </p:nvPr>
        </p:nvSpPr>
        <p:spPr>
          <a:xfrm>
            <a:off x="4115840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44" name="Текст 4"/>
          <p:cNvSpPr>
            <a:spLocks noGrp="1"/>
          </p:cNvSpPr>
          <p:nvPr>
            <p:ph type="body" sz="quarter" idx="37" hasCustomPrompt="1"/>
          </p:nvPr>
        </p:nvSpPr>
        <p:spPr>
          <a:xfrm>
            <a:off x="5051944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45" name="Текст 4"/>
          <p:cNvSpPr>
            <a:spLocks noGrp="1"/>
          </p:cNvSpPr>
          <p:nvPr>
            <p:ph type="body" sz="quarter" idx="38" hasCustomPrompt="1"/>
          </p:nvPr>
        </p:nvSpPr>
        <p:spPr>
          <a:xfrm>
            <a:off x="5988048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46" name="Текст 4"/>
          <p:cNvSpPr>
            <a:spLocks noGrp="1"/>
          </p:cNvSpPr>
          <p:nvPr>
            <p:ph type="body" sz="quarter" idx="39" hasCustomPrompt="1"/>
          </p:nvPr>
        </p:nvSpPr>
        <p:spPr>
          <a:xfrm>
            <a:off x="6924152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47" name="Текст 4"/>
          <p:cNvSpPr>
            <a:spLocks noGrp="1"/>
          </p:cNvSpPr>
          <p:nvPr>
            <p:ph type="body" sz="quarter" idx="40" hasCustomPrompt="1"/>
          </p:nvPr>
        </p:nvSpPr>
        <p:spPr>
          <a:xfrm>
            <a:off x="7860256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48" name="Текст 4"/>
          <p:cNvSpPr>
            <a:spLocks noGrp="1"/>
          </p:cNvSpPr>
          <p:nvPr>
            <p:ph type="body" sz="quarter" idx="41" hasCustomPrompt="1"/>
          </p:nvPr>
        </p:nvSpPr>
        <p:spPr>
          <a:xfrm>
            <a:off x="8796360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49" name="Текст 4"/>
          <p:cNvSpPr>
            <a:spLocks noGrp="1"/>
          </p:cNvSpPr>
          <p:nvPr>
            <p:ph type="body" sz="quarter" idx="42" hasCustomPrompt="1"/>
          </p:nvPr>
        </p:nvSpPr>
        <p:spPr>
          <a:xfrm>
            <a:off x="9732464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50" name="Текст 4"/>
          <p:cNvSpPr>
            <a:spLocks noGrp="1"/>
          </p:cNvSpPr>
          <p:nvPr>
            <p:ph type="body" sz="quarter" idx="43" hasCustomPrompt="1"/>
          </p:nvPr>
        </p:nvSpPr>
        <p:spPr>
          <a:xfrm>
            <a:off x="10668568" y="4941180"/>
            <a:ext cx="540000" cy="216000"/>
          </a:xfrm>
          <a:prstGeom prst="roundRect">
            <a:avLst>
              <a:gd name="adj" fmla="val 50000"/>
            </a:avLst>
          </a:prstGeom>
          <a:solidFill>
            <a:srgbClr val="ABA7AF"/>
          </a:solidFill>
        </p:spPr>
        <p:txBody>
          <a:bodyPr anchor="ctr"/>
          <a:lstStyle>
            <a:lvl1pPr algn="ctr">
              <a:defRPr sz="1000" b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 err="1"/>
              <a:t>мес</a:t>
            </a:r>
            <a:endParaRPr lang="ru-RU" dirty="0"/>
          </a:p>
        </p:txBody>
      </p:sp>
      <p:sp>
        <p:nvSpPr>
          <p:cNvPr id="7" name="Текст 6"/>
          <p:cNvSpPr>
            <a:spLocks noGrp="1"/>
          </p:cNvSpPr>
          <p:nvPr>
            <p:ph type="body" sz="quarter" idx="44" hasCustomPrompt="1"/>
          </p:nvPr>
        </p:nvSpPr>
        <p:spPr>
          <a:xfrm>
            <a:off x="4562911" y="5458212"/>
            <a:ext cx="706614" cy="331804"/>
          </a:xfrm>
          <a:prstGeom prst="roundRect">
            <a:avLst>
              <a:gd name="adj" fmla="val 50000"/>
            </a:avLst>
          </a:prstGeom>
          <a:solidFill>
            <a:schemeClr val="bg1"/>
          </a:solidFill>
        </p:spPr>
        <p:txBody>
          <a:bodyPr lIns="36000" tIns="36000" rIns="36000" bIns="36000" anchor="ctr"/>
          <a:lstStyle>
            <a:lvl1pPr algn="ctr">
              <a:defRPr sz="1200" b="1"/>
            </a:lvl1pPr>
          </a:lstStyle>
          <a:p>
            <a:pPr lvl="0"/>
            <a:r>
              <a:rPr lang="ru-RU" dirty="0"/>
              <a:t>год</a:t>
            </a:r>
          </a:p>
        </p:txBody>
      </p:sp>
    </p:spTree>
    <p:extLst>
      <p:ext uri="{BB962C8B-B14F-4D97-AF65-F5344CB8AC3E}">
        <p14:creationId xmlns:p14="http://schemas.microsoft.com/office/powerpoint/2010/main" val="350066392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Регулярный_полны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Таблица 6"/>
          <p:cNvGraphicFramePr>
            <a:graphicFrameLocks noGrp="1"/>
          </p:cNvGraphicFramePr>
          <p:nvPr userDrawn="1">
            <p:extLst>
              <p:ext uri="{D42A27DB-BD31-4B8C-83A1-F6EECF244321}">
                <p14:modId xmlns:p14="http://schemas.microsoft.com/office/powerpoint/2010/main" val="1770273690"/>
              </p:ext>
            </p:extLst>
          </p:nvPr>
        </p:nvGraphicFramePr>
        <p:xfrm>
          <a:off x="334967" y="1304764"/>
          <a:ext cx="10801602" cy="4287607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4027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6285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314000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</a:tblGrid>
              <a:tr h="342322">
                <a:tc rowSpan="2">
                  <a:txBody>
                    <a:bodyPr/>
                    <a:lstStyle/>
                    <a:p>
                      <a:pPr algn="ctr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rowSpan="2"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4">
                  <a:txBody>
                    <a:bodyPr/>
                    <a:lstStyle/>
                    <a:p>
                      <a:pPr algn="ctr"/>
                      <a:r>
                        <a:rPr lang="ru-RU" sz="12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2020</a:t>
                      </a:r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35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2021</a:t>
                      </a:r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35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2022</a:t>
                      </a:r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35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2023</a:t>
                      </a:r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35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2024</a:t>
                      </a:r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4">
                  <a:txBody>
                    <a:bodyPr/>
                    <a:lstStyle/>
                    <a:p>
                      <a:pPr marL="0" marR="0" indent="0" algn="ctr" defTabSz="914358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12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2025</a:t>
                      </a:r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ru-RU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45285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pPr algn="ctr"/>
                      <a:endParaRPr lang="ru-RU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Q1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Q2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Q3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Q4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Q1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Q2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Q3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Q4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Q1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Q2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Q3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Q4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Q1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Q2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Q3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Q4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Q1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Q2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Q3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Q4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Q1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Q2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Q3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900" kern="1200" dirty="0">
                          <a:solidFill>
                            <a:schemeClr val="tx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Q4</a:t>
                      </a:r>
                      <a:endParaRPr lang="ru-RU" sz="9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60000">
                <a:tc rowSpan="5">
                  <a:txBody>
                    <a:bodyPr/>
                    <a:lstStyle/>
                    <a:p>
                      <a:pPr algn="ctr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vert="vert27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algn="ctr"/>
                      <a:endParaRPr lang="ru-RU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algn="ctr"/>
                      <a:endParaRPr lang="ru-RU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algn="ctr"/>
                      <a:endParaRPr lang="ru-RU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60000">
                <a:tc rowSpan="5"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vert="vert27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algn="ctr"/>
                      <a:endParaRPr lang="ru-RU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algn="ctr"/>
                      <a:endParaRPr lang="ru-RU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60000">
                <a:tc vMerge="1">
                  <a:txBody>
                    <a:bodyPr/>
                    <a:lstStyle/>
                    <a:p>
                      <a:pPr algn="ctr"/>
                      <a:endParaRPr lang="ru-RU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6350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l"/>
                      <a:endParaRPr lang="ru-RU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3175" cap="flat" cmpd="sng" algn="ctr">
                      <a:solidFill>
                        <a:schemeClr val="bg2">
                          <a:lumMod val="40000"/>
                          <a:lumOff val="6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2">
                          <a:lumMod val="20000"/>
                          <a:lumOff val="80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</a:tbl>
          </a:graphicData>
        </a:graphic>
      </p:graphicFrame>
      <p:sp>
        <p:nvSpPr>
          <p:cNvPr id="4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>
                <a:solidFill>
                  <a:schemeClr val="accent6">
                    <a:lumMod val="50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503337"/>
          </a:xfrm>
        </p:spPr>
        <p:txBody>
          <a:bodyPr>
            <a:noAutofit/>
          </a:bodyPr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14" name="Текст 13"/>
          <p:cNvSpPr>
            <a:spLocks noGrp="1"/>
          </p:cNvSpPr>
          <p:nvPr>
            <p:ph type="body" sz="quarter" idx="12" hasCustomPrompt="1"/>
          </p:nvPr>
        </p:nvSpPr>
        <p:spPr>
          <a:xfrm>
            <a:off x="334962" y="836712"/>
            <a:ext cx="10801597" cy="360040"/>
          </a:xfrm>
        </p:spPr>
        <p:txBody>
          <a:bodyPr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Подзаголовок слайда</a:t>
            </a:r>
          </a:p>
        </p:txBody>
      </p:sp>
      <p:sp>
        <p:nvSpPr>
          <p:cNvPr id="17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10" name="Текст 4"/>
          <p:cNvSpPr>
            <a:spLocks noGrp="1"/>
          </p:cNvSpPr>
          <p:nvPr>
            <p:ph type="body" sz="quarter" idx="14" hasCustomPrompt="1"/>
          </p:nvPr>
        </p:nvSpPr>
        <p:spPr>
          <a:xfrm>
            <a:off x="766763" y="2374025"/>
            <a:ext cx="2808957" cy="324036"/>
          </a:xfrm>
        </p:spPr>
        <p:txBody>
          <a:bodyPr anchor="ctr"/>
          <a:lstStyle>
            <a:lvl1pPr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Название задачи</a:t>
            </a:r>
          </a:p>
        </p:txBody>
      </p:sp>
      <p:sp>
        <p:nvSpPr>
          <p:cNvPr id="12" name="Текст 4"/>
          <p:cNvSpPr>
            <a:spLocks noGrp="1"/>
          </p:cNvSpPr>
          <p:nvPr>
            <p:ph type="body" sz="quarter" idx="15" hasCustomPrompt="1"/>
          </p:nvPr>
        </p:nvSpPr>
        <p:spPr>
          <a:xfrm>
            <a:off x="766763" y="2730922"/>
            <a:ext cx="2808957" cy="324036"/>
          </a:xfrm>
        </p:spPr>
        <p:txBody>
          <a:bodyPr anchor="ctr"/>
          <a:lstStyle>
            <a:lvl1pPr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Название задачи</a:t>
            </a:r>
          </a:p>
        </p:txBody>
      </p:sp>
      <p:sp>
        <p:nvSpPr>
          <p:cNvPr id="13" name="Текст 4"/>
          <p:cNvSpPr>
            <a:spLocks noGrp="1"/>
          </p:cNvSpPr>
          <p:nvPr>
            <p:ph type="body" sz="quarter" idx="16" hasCustomPrompt="1"/>
          </p:nvPr>
        </p:nvSpPr>
        <p:spPr>
          <a:xfrm>
            <a:off x="766763" y="3087819"/>
            <a:ext cx="2808957" cy="324036"/>
          </a:xfrm>
        </p:spPr>
        <p:txBody>
          <a:bodyPr anchor="ctr"/>
          <a:lstStyle>
            <a:lvl1pPr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Название задачи</a:t>
            </a:r>
          </a:p>
        </p:txBody>
      </p:sp>
      <p:sp>
        <p:nvSpPr>
          <p:cNvPr id="15" name="Текст 4"/>
          <p:cNvSpPr>
            <a:spLocks noGrp="1"/>
          </p:cNvSpPr>
          <p:nvPr>
            <p:ph type="body" sz="quarter" idx="17" hasCustomPrompt="1"/>
          </p:nvPr>
        </p:nvSpPr>
        <p:spPr>
          <a:xfrm>
            <a:off x="766763" y="3444716"/>
            <a:ext cx="2808957" cy="324036"/>
          </a:xfrm>
        </p:spPr>
        <p:txBody>
          <a:bodyPr anchor="ctr"/>
          <a:lstStyle>
            <a:lvl1pPr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Название задачи</a:t>
            </a:r>
          </a:p>
        </p:txBody>
      </p:sp>
      <p:sp>
        <p:nvSpPr>
          <p:cNvPr id="16" name="Текст 4"/>
          <p:cNvSpPr>
            <a:spLocks noGrp="1"/>
          </p:cNvSpPr>
          <p:nvPr>
            <p:ph type="body" sz="quarter" idx="18" hasCustomPrompt="1"/>
          </p:nvPr>
        </p:nvSpPr>
        <p:spPr>
          <a:xfrm>
            <a:off x="766763" y="3801613"/>
            <a:ext cx="2808957" cy="324036"/>
          </a:xfrm>
        </p:spPr>
        <p:txBody>
          <a:bodyPr anchor="ctr"/>
          <a:lstStyle>
            <a:lvl1pPr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Название задачи</a:t>
            </a:r>
          </a:p>
        </p:txBody>
      </p:sp>
      <p:sp>
        <p:nvSpPr>
          <p:cNvPr id="18" name="Текст 4"/>
          <p:cNvSpPr>
            <a:spLocks noGrp="1"/>
          </p:cNvSpPr>
          <p:nvPr>
            <p:ph type="body" sz="quarter" idx="19" hasCustomPrompt="1"/>
          </p:nvPr>
        </p:nvSpPr>
        <p:spPr>
          <a:xfrm>
            <a:off x="766763" y="4158510"/>
            <a:ext cx="2808957" cy="324036"/>
          </a:xfrm>
        </p:spPr>
        <p:txBody>
          <a:bodyPr anchor="ctr"/>
          <a:lstStyle>
            <a:lvl1pPr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Название задачи</a:t>
            </a:r>
          </a:p>
        </p:txBody>
      </p:sp>
      <p:sp>
        <p:nvSpPr>
          <p:cNvPr id="19" name="Текст 4"/>
          <p:cNvSpPr>
            <a:spLocks noGrp="1"/>
          </p:cNvSpPr>
          <p:nvPr>
            <p:ph type="body" sz="quarter" idx="20" hasCustomPrompt="1"/>
          </p:nvPr>
        </p:nvSpPr>
        <p:spPr>
          <a:xfrm>
            <a:off x="766763" y="4515407"/>
            <a:ext cx="2808957" cy="324036"/>
          </a:xfrm>
        </p:spPr>
        <p:txBody>
          <a:bodyPr anchor="ctr"/>
          <a:lstStyle>
            <a:lvl1pPr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Название задачи</a:t>
            </a:r>
          </a:p>
        </p:txBody>
      </p:sp>
      <p:sp>
        <p:nvSpPr>
          <p:cNvPr id="20" name="Текст 4"/>
          <p:cNvSpPr>
            <a:spLocks noGrp="1"/>
          </p:cNvSpPr>
          <p:nvPr>
            <p:ph type="body" sz="quarter" idx="21" hasCustomPrompt="1"/>
          </p:nvPr>
        </p:nvSpPr>
        <p:spPr>
          <a:xfrm>
            <a:off x="766763" y="4872304"/>
            <a:ext cx="2808957" cy="324036"/>
          </a:xfrm>
        </p:spPr>
        <p:txBody>
          <a:bodyPr anchor="ctr"/>
          <a:lstStyle>
            <a:lvl1pPr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Название задачи</a:t>
            </a:r>
          </a:p>
        </p:txBody>
      </p:sp>
      <p:sp>
        <p:nvSpPr>
          <p:cNvPr id="21" name="Текст 4"/>
          <p:cNvSpPr>
            <a:spLocks noGrp="1"/>
          </p:cNvSpPr>
          <p:nvPr>
            <p:ph type="body" sz="quarter" idx="22" hasCustomPrompt="1"/>
          </p:nvPr>
        </p:nvSpPr>
        <p:spPr>
          <a:xfrm rot="16200000">
            <a:off x="-342285" y="2751354"/>
            <a:ext cx="1751335" cy="324036"/>
          </a:xfrm>
        </p:spPr>
        <p:txBody>
          <a:bodyPr anchor="ctr"/>
          <a:lstStyle>
            <a:lvl1pPr algn="ctr">
              <a:defRPr sz="1000" b="0" baseline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Блок задач</a:t>
            </a:r>
          </a:p>
        </p:txBody>
      </p:sp>
      <p:sp>
        <p:nvSpPr>
          <p:cNvPr id="23" name="Текст 4"/>
          <p:cNvSpPr>
            <a:spLocks noGrp="1"/>
          </p:cNvSpPr>
          <p:nvPr>
            <p:ph type="body" sz="quarter" idx="24" hasCustomPrompt="1"/>
          </p:nvPr>
        </p:nvSpPr>
        <p:spPr>
          <a:xfrm>
            <a:off x="766763" y="2017128"/>
            <a:ext cx="2808957" cy="324036"/>
          </a:xfrm>
        </p:spPr>
        <p:txBody>
          <a:bodyPr anchor="ctr"/>
          <a:lstStyle>
            <a:lvl1pPr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Название задачи</a:t>
            </a:r>
          </a:p>
        </p:txBody>
      </p:sp>
      <p:sp>
        <p:nvSpPr>
          <p:cNvPr id="24" name="Текст 4"/>
          <p:cNvSpPr>
            <a:spLocks noGrp="1"/>
          </p:cNvSpPr>
          <p:nvPr>
            <p:ph type="body" sz="quarter" idx="25" hasCustomPrompt="1"/>
          </p:nvPr>
        </p:nvSpPr>
        <p:spPr>
          <a:xfrm>
            <a:off x="766763" y="5229201"/>
            <a:ext cx="2808957" cy="324036"/>
          </a:xfrm>
        </p:spPr>
        <p:txBody>
          <a:bodyPr anchor="ctr"/>
          <a:lstStyle>
            <a:lvl1pPr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Название задачи</a:t>
            </a:r>
          </a:p>
        </p:txBody>
      </p:sp>
      <p:sp>
        <p:nvSpPr>
          <p:cNvPr id="25" name="Текст 4"/>
          <p:cNvSpPr>
            <a:spLocks noGrp="1"/>
          </p:cNvSpPr>
          <p:nvPr>
            <p:ph type="body" sz="quarter" idx="26" hasCustomPrompt="1"/>
          </p:nvPr>
        </p:nvSpPr>
        <p:spPr>
          <a:xfrm rot="16200000">
            <a:off x="-342285" y="4515550"/>
            <a:ext cx="1751335" cy="324036"/>
          </a:xfrm>
        </p:spPr>
        <p:txBody>
          <a:bodyPr anchor="ctr"/>
          <a:lstStyle>
            <a:lvl1pPr algn="ctr">
              <a:defRPr sz="1000" b="0"/>
            </a:lvl1pPr>
            <a:lvl2pPr>
              <a:defRPr sz="1000" b="0"/>
            </a:lvl2pPr>
            <a:lvl3pPr>
              <a:defRPr sz="1000" b="0"/>
            </a:lvl3pPr>
            <a:lvl4pPr>
              <a:defRPr sz="1000" b="0"/>
            </a:lvl4pPr>
            <a:lvl5pPr>
              <a:defRPr sz="1000" b="0"/>
            </a:lvl5pPr>
          </a:lstStyle>
          <a:p>
            <a:pPr lvl="0"/>
            <a:r>
              <a:rPr lang="ru-RU" dirty="0"/>
              <a:t>Блок задач</a:t>
            </a:r>
          </a:p>
        </p:txBody>
      </p:sp>
    </p:spTree>
    <p:extLst>
      <p:ext uri="{BB962C8B-B14F-4D97-AF65-F5344CB8AC3E}">
        <p14:creationId xmlns:p14="http://schemas.microsoft.com/office/powerpoint/2010/main" val="19896174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13">
          <p15:clr>
            <a:srgbClr val="FBAE40"/>
          </p15:clr>
        </p15:guide>
        <p15:guide id="2" orient="horz" pos="3748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полны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>
            <a:noAutofit/>
          </a:bodyPr>
          <a:lstStyle>
            <a:lvl1pPr>
              <a:defRPr>
                <a:solidFill>
                  <a:schemeClr val="accent6">
                    <a:lumMod val="50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503337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14" name="Текст 13"/>
          <p:cNvSpPr>
            <a:spLocks noGrp="1"/>
          </p:cNvSpPr>
          <p:nvPr>
            <p:ph type="body" sz="quarter" idx="12" hasCustomPrompt="1"/>
          </p:nvPr>
        </p:nvSpPr>
        <p:spPr>
          <a:xfrm>
            <a:off x="334962" y="836712"/>
            <a:ext cx="10801597" cy="360040"/>
          </a:xfrm>
        </p:spPr>
        <p:txBody>
          <a:bodyPr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Подзаголовок слайда</a:t>
            </a:r>
          </a:p>
        </p:txBody>
      </p:sp>
      <p:sp>
        <p:nvSpPr>
          <p:cNvPr id="17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sz="quarter" idx="13" hasCustomPrompt="1"/>
          </p:nvPr>
        </p:nvSpPr>
        <p:spPr>
          <a:xfrm>
            <a:off x="343353" y="1475638"/>
            <a:ext cx="10801596" cy="4474312"/>
          </a:xfrm>
        </p:spPr>
        <p:txBody>
          <a:bodyPr/>
          <a:lstStyle>
            <a:lvl1pPr>
              <a:defRPr sz="1100" b="0"/>
            </a:lvl1pPr>
            <a:lvl2pPr>
              <a:defRPr sz="1100" b="0"/>
            </a:lvl2pPr>
            <a:lvl3pPr>
              <a:defRPr sz="1100" b="0"/>
            </a:lvl3pPr>
            <a:lvl4pPr>
              <a:defRPr sz="1100" b="0"/>
            </a:lvl4pPr>
            <a:lvl5pPr>
              <a:defRPr sz="1100" b="0"/>
            </a:lvl5pPr>
          </a:lstStyle>
          <a:p>
            <a:pPr lvl="0"/>
            <a:r>
              <a:rPr lang="ru-RU" dirty="0"/>
              <a:t>Регулярный текст</a:t>
            </a:r>
          </a:p>
        </p:txBody>
      </p:sp>
    </p:spTree>
    <p:extLst>
      <p:ext uri="{BB962C8B-B14F-4D97-AF65-F5344CB8AC3E}">
        <p14:creationId xmlns:p14="http://schemas.microsoft.com/office/powerpoint/2010/main" val="3627946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13" userDrawn="1">
          <p15:clr>
            <a:srgbClr val="FBAE40"/>
          </p15:clr>
        </p15:guide>
        <p15:guide id="2" orient="horz" pos="3748" userDrawn="1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Группа 14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6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1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2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3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4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5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6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7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8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9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0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1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2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3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4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5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6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7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8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9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0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1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2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3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4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5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6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7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8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9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0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1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2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3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4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5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6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7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8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9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0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1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2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3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4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5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6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7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8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9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0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1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2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3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4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5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6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7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8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9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0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1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2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3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4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5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6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7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8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9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0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1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2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3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4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5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6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7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8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9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0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1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2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3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4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5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6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7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8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9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0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1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2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3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4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5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6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7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8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9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0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1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2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3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4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5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6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7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8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9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0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1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2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3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4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5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6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7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8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9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0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1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2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3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4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5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6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7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8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9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0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1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2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3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4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5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6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7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8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9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0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1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2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3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4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5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6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7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8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9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0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1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2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3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4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5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6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7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8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9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0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1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2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3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4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5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6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7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8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9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0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1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2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3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4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5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6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7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8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9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0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1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2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3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4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5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6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7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8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9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0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1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2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3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4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5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6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7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0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1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2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3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4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6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7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8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9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0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3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4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5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6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9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0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1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2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5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6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7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8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2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3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4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5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8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9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0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1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4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5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6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7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0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1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2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3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7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8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9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3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4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5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6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9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0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1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2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5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6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7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8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2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3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4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8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9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0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4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5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6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0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1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2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3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6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7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8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9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2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3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4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5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9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0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1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5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6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7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8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1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2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3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4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7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8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9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0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3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4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5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6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9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0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1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2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3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6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7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8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9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2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3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4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5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8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9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0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1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4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5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6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7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8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0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1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2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3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4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5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6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7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8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9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0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1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2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3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4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5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6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7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8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9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0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1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2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3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4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5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6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7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8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9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0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1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2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3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4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5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6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7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8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9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0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1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2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3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4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5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6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7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8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9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0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1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2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3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4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5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6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7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8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9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0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1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2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3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4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5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6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7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8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9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0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1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2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3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4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5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6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7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8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9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0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1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2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3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4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5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6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7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8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9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0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1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2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3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4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5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6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7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8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9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0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1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2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3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4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5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6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7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8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9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0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1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2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3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4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5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6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7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8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9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0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1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2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3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4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5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6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7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8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9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0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1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2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3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4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5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6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7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8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9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0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1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2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3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4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5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6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7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8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9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0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1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2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3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4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5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6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7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8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9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0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1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2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3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4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5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6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7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8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9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0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1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2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3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4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5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6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7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8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9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0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1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2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3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4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5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6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7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8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9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0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1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2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3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4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5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6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7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8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9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0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1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2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3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4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5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6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7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8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9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0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1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2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3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4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5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6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7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8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9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0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1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2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3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4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5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6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7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8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9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0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1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2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3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4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5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6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7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8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9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0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1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2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3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4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5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6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7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8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9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0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1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2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3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4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5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6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7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8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9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0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1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2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3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4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5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6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7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8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9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0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1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2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3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4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5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6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7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8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9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0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1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2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3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4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5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6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7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8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9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0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1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2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3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4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5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6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7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8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9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0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1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2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3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4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5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6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7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8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9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0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1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2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3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4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5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6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7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8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9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0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1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2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3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4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5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6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7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8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9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0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1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2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3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4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5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6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7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8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9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0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1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2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3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4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5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6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7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8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9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0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1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2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3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4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5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6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7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8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9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0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1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2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3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4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5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6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7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8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9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0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1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2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3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4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5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6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7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8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9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0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1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2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3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4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5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6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7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8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9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0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1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2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3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4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5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6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7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8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9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0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1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2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3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4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5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6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7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8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9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0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1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2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3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4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5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6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7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8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9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0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1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2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3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4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5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6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7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8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9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0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1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2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3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4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5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6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7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8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9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0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1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2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3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4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5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6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7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8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9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0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1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2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3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4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5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6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7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8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9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0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1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2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3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4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5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6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7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8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9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0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1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2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3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4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5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6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7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8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9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0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1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2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3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4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5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6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7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8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9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0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1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2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3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4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5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6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7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8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9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0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1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2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3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4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5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6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7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8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9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0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1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2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3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4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5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6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7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8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9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0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1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2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3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4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5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6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7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8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9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0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1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2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3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4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5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6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7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8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9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0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1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2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3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4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5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6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7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8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9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0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1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2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3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4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5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6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7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8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9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0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1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2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3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4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5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6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7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8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9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0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1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2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3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4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5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6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7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8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9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0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1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2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3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4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5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6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7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8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9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0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1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2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3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4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5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6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7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8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9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0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1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2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3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4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5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6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7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8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9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0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1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2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3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4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5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6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7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8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9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0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1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2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3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4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5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6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7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8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9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0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1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2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3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4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5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6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7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8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9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0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1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2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3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4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5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6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7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8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9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0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1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2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3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4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5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6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7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8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9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0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1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2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3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4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5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6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7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8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9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0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1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2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3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4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5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6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7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8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9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0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1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2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3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4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5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6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7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8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9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0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1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2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3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4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5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6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7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8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9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0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1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2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3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4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5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6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7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8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9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0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1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2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3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4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5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6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7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8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9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0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1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2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3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4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5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6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7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8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9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0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1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2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3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4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5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6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7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8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9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0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1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2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3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4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5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6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7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8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9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0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1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2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3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4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5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6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7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8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9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0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1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2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3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4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5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6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7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8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9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0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1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2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3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4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5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6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7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8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9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0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1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2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3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4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5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6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7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8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9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0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1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2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3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4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5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6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7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8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9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0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1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2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3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4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5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6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7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8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9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0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1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2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3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4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5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6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7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8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9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0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1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2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3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4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5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6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7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8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9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0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1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2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3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4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5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6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7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8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9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0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1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2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3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4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5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6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7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8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9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0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1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2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3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4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5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6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7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8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9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0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1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2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3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4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5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6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7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8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9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0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1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2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3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4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5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6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7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8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9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0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1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2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3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4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5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6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7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8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9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0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1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2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3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4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5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6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7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8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9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0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1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2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3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4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5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6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7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8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9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0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1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2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3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4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5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6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7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8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9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0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1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2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3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4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5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6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7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8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9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0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1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2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3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4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5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6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7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8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9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0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1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2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3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4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5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6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7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8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9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0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1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2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3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4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5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6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7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8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9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0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1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2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3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4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5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6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7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8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9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0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1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2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3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4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5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6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7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8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9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0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1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2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3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4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5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6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7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8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9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0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1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2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3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4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5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6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7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8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9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0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1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2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3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4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5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6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7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8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9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0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1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2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3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4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5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6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7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8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9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0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1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2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3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4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5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6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7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8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9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0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1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2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3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4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5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6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7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8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9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0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1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2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3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4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5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6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7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8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9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0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1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2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3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4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5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6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7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8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9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0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1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2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3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4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5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6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7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8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9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0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1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2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3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4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5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6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7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8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9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0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1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2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3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4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5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6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7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8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9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0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1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2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3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4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5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6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7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8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9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0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1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2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3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4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5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6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7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8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9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0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1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2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3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4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5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6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7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8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9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0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1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2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3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4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5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6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7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8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9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0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1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2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3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4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5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6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7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8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9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0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1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2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3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4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5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6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7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8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9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0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1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2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3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4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5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6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7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8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9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0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1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2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3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4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5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6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7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8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9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0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1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2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3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4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5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6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7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8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9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0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1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2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3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4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5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6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7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8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9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0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1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2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3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4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5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6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7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8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9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0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1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2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3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4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5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6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7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8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9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0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1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2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3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4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5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6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7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8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9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0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1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2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3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4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5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6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7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8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9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0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1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2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3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4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5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6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7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8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9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0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1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2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3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4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5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6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7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8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9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0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1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2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3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4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5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6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7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8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9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0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1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2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3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4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5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6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7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8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9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0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1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2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3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4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5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6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7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8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9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0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1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2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3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4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5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6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7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8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9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0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1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2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3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4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5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6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7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8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9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0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1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2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3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4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5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6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7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8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9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0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1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2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3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4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5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6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7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8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9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0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1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2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3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4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5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6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7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8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9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0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1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2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3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4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5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6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7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8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9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0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1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2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3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4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5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6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7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8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9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0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1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2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3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4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5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6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7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8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9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0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1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2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3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4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5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6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7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8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9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0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1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2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3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4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5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6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7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8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9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0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1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2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3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4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5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6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7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8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9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0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1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2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3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4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5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6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7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8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9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0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1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2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3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4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5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6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7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8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9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0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1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2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3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4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5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6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7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8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9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0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1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2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3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4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14" name="Полилиния 13"/>
          <p:cNvSpPr/>
          <p:nvPr userDrawn="1"/>
        </p:nvSpPr>
        <p:spPr>
          <a:xfrm>
            <a:off x="353616" y="333375"/>
            <a:ext cx="5814392" cy="6191250"/>
          </a:xfrm>
          <a:custGeom>
            <a:avLst/>
            <a:gdLst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0388 w 5814392"/>
              <a:gd name="connsiteY4" fmla="*/ 5958098 h 6191250"/>
              <a:gd name="connsiteX5" fmla="*/ 4874320 w 5814392"/>
              <a:gd name="connsiteY5" fmla="*/ 6191250 h 6191250"/>
              <a:gd name="connsiteX6" fmla="*/ 292000 w 5814392"/>
              <a:gd name="connsiteY6" fmla="*/ 6191250 h 6191250"/>
              <a:gd name="connsiteX7" fmla="*/ 0 w 5814392"/>
              <a:gd name="connsiteY7" fmla="*/ 5899250 h 6191250"/>
              <a:gd name="connsiteX8" fmla="*/ 0 w 5814392"/>
              <a:gd name="connsiteY8" fmla="*/ 292000 h 6191250"/>
              <a:gd name="connsiteX9" fmla="*/ 292000 w 5814392"/>
              <a:gd name="connsiteY9" fmla="*/ 0 h 6191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814392" h="6191250">
                <a:moveTo>
                  <a:pt x="292000" y="0"/>
                </a:moveTo>
                <a:lnTo>
                  <a:pt x="4874320" y="0"/>
                </a:lnTo>
                <a:cubicBezTo>
                  <a:pt x="5015429" y="0"/>
                  <a:pt x="5133160" y="100093"/>
                  <a:pt x="5160388" y="233152"/>
                </a:cubicBezTo>
                <a:lnTo>
                  <a:pt x="5814392" y="3095629"/>
                </a:lnTo>
                <a:lnTo>
                  <a:pt x="5160388" y="5958098"/>
                </a:lnTo>
                <a:cubicBezTo>
                  <a:pt x="5133160" y="6091158"/>
                  <a:pt x="5015429" y="6191250"/>
                  <a:pt x="4874320" y="6191250"/>
                </a:cubicBezTo>
                <a:lnTo>
                  <a:pt x="292000" y="6191250"/>
                </a:lnTo>
                <a:cubicBezTo>
                  <a:pt x="130733" y="6191250"/>
                  <a:pt x="0" y="6060517"/>
                  <a:pt x="0" y="5899250"/>
                </a:cubicBezTo>
                <a:lnTo>
                  <a:pt x="0" y="292000"/>
                </a:lnTo>
                <a:cubicBezTo>
                  <a:pt x="0" y="130733"/>
                  <a:pt x="130733" y="0"/>
                  <a:pt x="292000" y="0"/>
                </a:cubicBezTo>
                <a:close/>
              </a:path>
            </a:pathLst>
          </a:custGeom>
          <a:solidFill>
            <a:schemeClr val="accent6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/>
          </a:p>
        </p:txBody>
      </p:sp>
      <p:sp>
        <p:nvSpPr>
          <p:cNvPr id="9" name="Текст 8"/>
          <p:cNvSpPr>
            <a:spLocks noGrp="1"/>
          </p:cNvSpPr>
          <p:nvPr>
            <p:ph type="body" sz="quarter" idx="13" hasCustomPrompt="1"/>
          </p:nvPr>
        </p:nvSpPr>
        <p:spPr>
          <a:xfrm>
            <a:off x="6685792" y="908720"/>
            <a:ext cx="4464496" cy="1152128"/>
          </a:xfrm>
        </p:spPr>
        <p:txBody>
          <a:bodyPr>
            <a:noAutofit/>
          </a:bodyPr>
          <a:lstStyle>
            <a:lvl1pPr>
              <a:lnSpc>
                <a:spcPts val="4400"/>
              </a:lnSpc>
              <a:spcBef>
                <a:spcPts val="0"/>
              </a:spcBef>
              <a:defRPr sz="4400" spc="-150" baseline="0"/>
            </a:lvl1pPr>
          </a:lstStyle>
          <a:p>
            <a:pPr lvl="0"/>
            <a:r>
              <a:rPr lang="ru-RU" dirty="0"/>
              <a:t>Результат изменений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4" hasCustomPrompt="1"/>
          </p:nvPr>
        </p:nvSpPr>
        <p:spPr>
          <a:xfrm>
            <a:off x="1322167" y="2316431"/>
            <a:ext cx="3549697" cy="504056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 комментарии</a:t>
            </a:r>
          </a:p>
        </p:txBody>
      </p:sp>
      <p:sp>
        <p:nvSpPr>
          <p:cNvPr id="22" name="Текст 12"/>
          <p:cNvSpPr>
            <a:spLocks noGrp="1"/>
          </p:cNvSpPr>
          <p:nvPr>
            <p:ph type="body" sz="quarter" idx="15" hasCustomPrompt="1"/>
          </p:nvPr>
        </p:nvSpPr>
        <p:spPr>
          <a:xfrm>
            <a:off x="7096533" y="2316431"/>
            <a:ext cx="4053755" cy="504056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Результат изменений комментарии</a:t>
            </a:r>
          </a:p>
        </p:txBody>
      </p:sp>
      <p:sp>
        <p:nvSpPr>
          <p:cNvPr id="18" name="Текст 17"/>
          <p:cNvSpPr>
            <a:spLocks noGrp="1"/>
          </p:cNvSpPr>
          <p:nvPr>
            <p:ph type="body" sz="quarter" idx="16" hasCustomPrompt="1"/>
          </p:nvPr>
        </p:nvSpPr>
        <p:spPr>
          <a:xfrm>
            <a:off x="1322167" y="3356992"/>
            <a:ext cx="3549697" cy="2160240"/>
          </a:xfrm>
        </p:spPr>
        <p:txBody>
          <a:bodyPr>
            <a:noAutofit/>
          </a:bodyPr>
          <a:lstStyle>
            <a:lvl1pPr marL="171450" indent="-171450">
              <a:lnSpc>
                <a:spcPct val="100000"/>
              </a:lnSpc>
              <a:buClr>
                <a:schemeClr val="accent1"/>
              </a:buClr>
              <a:buFont typeface="Arial" panose="020B0604020202020204" pitchFamily="34" charset="0"/>
              <a:buChar char="•"/>
              <a:defRPr sz="1100" b="0" baseline="0"/>
            </a:lvl1pPr>
          </a:lstStyle>
          <a:p>
            <a:pPr lvl="0"/>
            <a:r>
              <a:rPr lang="ru-RU" dirty="0"/>
              <a:t>Параметры 1</a:t>
            </a:r>
          </a:p>
          <a:p>
            <a:pPr lvl="0"/>
            <a:r>
              <a:rPr lang="ru-RU" dirty="0"/>
              <a:t>Параметры 2</a:t>
            </a:r>
          </a:p>
          <a:p>
            <a:pPr lvl="0"/>
            <a:r>
              <a:rPr lang="ru-RU" dirty="0"/>
              <a:t>Параметры 3</a:t>
            </a:r>
          </a:p>
          <a:p>
            <a:pPr lvl="0"/>
            <a:r>
              <a:rPr lang="ru-RU" dirty="0"/>
              <a:t>Параметры 4</a:t>
            </a:r>
          </a:p>
          <a:p>
            <a:pPr lvl="0"/>
            <a:r>
              <a:rPr lang="ru-RU" dirty="0"/>
              <a:t>Параметры 5</a:t>
            </a:r>
          </a:p>
        </p:txBody>
      </p:sp>
      <p:sp>
        <p:nvSpPr>
          <p:cNvPr id="25" name="Текст 17"/>
          <p:cNvSpPr>
            <a:spLocks noGrp="1"/>
          </p:cNvSpPr>
          <p:nvPr>
            <p:ph type="body" sz="quarter" idx="17" hasCustomPrompt="1"/>
          </p:nvPr>
        </p:nvSpPr>
        <p:spPr>
          <a:xfrm>
            <a:off x="7104122" y="3356992"/>
            <a:ext cx="4046166" cy="2160240"/>
          </a:xfrm>
        </p:spPr>
        <p:txBody>
          <a:bodyPr>
            <a:noAutofit/>
          </a:bodyPr>
          <a:lstStyle>
            <a:lvl1pPr marL="171450" indent="-171450">
              <a:lnSpc>
                <a:spcPct val="100000"/>
              </a:lnSpc>
              <a:buClr>
                <a:schemeClr val="accent1"/>
              </a:buClr>
              <a:buFont typeface="Arial" panose="020B0604020202020204" pitchFamily="34" charset="0"/>
              <a:buChar char="•"/>
              <a:defRPr sz="1100" b="0" baseline="0"/>
            </a:lvl1pPr>
          </a:lstStyle>
          <a:p>
            <a:pPr lvl="0"/>
            <a:r>
              <a:rPr lang="ru-RU" dirty="0"/>
              <a:t>Параметры 1</a:t>
            </a:r>
          </a:p>
          <a:p>
            <a:pPr lvl="0"/>
            <a:r>
              <a:rPr lang="ru-RU" dirty="0"/>
              <a:t>Параметры 2</a:t>
            </a:r>
          </a:p>
          <a:p>
            <a:pPr lvl="0"/>
            <a:r>
              <a:rPr lang="ru-RU" dirty="0"/>
              <a:t>Параметры 3</a:t>
            </a:r>
          </a:p>
          <a:p>
            <a:pPr lvl="0"/>
            <a:r>
              <a:rPr lang="ru-RU" dirty="0"/>
              <a:t>Параметры 4</a:t>
            </a:r>
          </a:p>
          <a:p>
            <a:pPr lvl="0"/>
            <a:r>
              <a:rPr lang="ru-RU" dirty="0"/>
              <a:t>Параметры 5</a:t>
            </a:r>
          </a:p>
        </p:txBody>
      </p:sp>
      <p:sp>
        <p:nvSpPr>
          <p:cNvPr id="28" name="Прямоугольник с двумя скругленными противолежащими углами 27"/>
          <p:cNvSpPr/>
          <p:nvPr userDrawn="1"/>
        </p:nvSpPr>
        <p:spPr>
          <a:xfrm>
            <a:off x="6808501" y="2276936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с двумя скругленными противолежащими углами 26"/>
          <p:cNvSpPr/>
          <p:nvPr userDrawn="1"/>
        </p:nvSpPr>
        <p:spPr>
          <a:xfrm>
            <a:off x="1034135" y="2276936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Текст 8"/>
          <p:cNvSpPr>
            <a:spLocks noGrp="1"/>
          </p:cNvSpPr>
          <p:nvPr>
            <p:ph type="body" sz="quarter" idx="18" hasCustomPrompt="1"/>
          </p:nvPr>
        </p:nvSpPr>
        <p:spPr>
          <a:xfrm>
            <a:off x="903845" y="963096"/>
            <a:ext cx="3968019" cy="1152128"/>
          </a:xfrm>
        </p:spPr>
        <p:txBody>
          <a:bodyPr>
            <a:noAutofit/>
          </a:bodyPr>
          <a:lstStyle>
            <a:lvl1pPr>
              <a:lnSpc>
                <a:spcPts val="4400"/>
              </a:lnSpc>
              <a:spcBef>
                <a:spcPts val="0"/>
              </a:spcBef>
              <a:defRPr sz="4400" spc="-150" baseline="0"/>
            </a:lvl1pPr>
          </a:lstStyle>
          <a:p>
            <a:pPr lvl="0"/>
            <a:r>
              <a:rPr lang="ru-RU" dirty="0"/>
              <a:t>Исходные данные</a:t>
            </a:r>
          </a:p>
        </p:txBody>
      </p:sp>
    </p:spTree>
    <p:extLst>
      <p:ext uri="{BB962C8B-B14F-4D97-AF65-F5344CB8AC3E}">
        <p14:creationId xmlns:p14="http://schemas.microsoft.com/office/powerpoint/2010/main" val="3108190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Регулярный_оформление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Группа 14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6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1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2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3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4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5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6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7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8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9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0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1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2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3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4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5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6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7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8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9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0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1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2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3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4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5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6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7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8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9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0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1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2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3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4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5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6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7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8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9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0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1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2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3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4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5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6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7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8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9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0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1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2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3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4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5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6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7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8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9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0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1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2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3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4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5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6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7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8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9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0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1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2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3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4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5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6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7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8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9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0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1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2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3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4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5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6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7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8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9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0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1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2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3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4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5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6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7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8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9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0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1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2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3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4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5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6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7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8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9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0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1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2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3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4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5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6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7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8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9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0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1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2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3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4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5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6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7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8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9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0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1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2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3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4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5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6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7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8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9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0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1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2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3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4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5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6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7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8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9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0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1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2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3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4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5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6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7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8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9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0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1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2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3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4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5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6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7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8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9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0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1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2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3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4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5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6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7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8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9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0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1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2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3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4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5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6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7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8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9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0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1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2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3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4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5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6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7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0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1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2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3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4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6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7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8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9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0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3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4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5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6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9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0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1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2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5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6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7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8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2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3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4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5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8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9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0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1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4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5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6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7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0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1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2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3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7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8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9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3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4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5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6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9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0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1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2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5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6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7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8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2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3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4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8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9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0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4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5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6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0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1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2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3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6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7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8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9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2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3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4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5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9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0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1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5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6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7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8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1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2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3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4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7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8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9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0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3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4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5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6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9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0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1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2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3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6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7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8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9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2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3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4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5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8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9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0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1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4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5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6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7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8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0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1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2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3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4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5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6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7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8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9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0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1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2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3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4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5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6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7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8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9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0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1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2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3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4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5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6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7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8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9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0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1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2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3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4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5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6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7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8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9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0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1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2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3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4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5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6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7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8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9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0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1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2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3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4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5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6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7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8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9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0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1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2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3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4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5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6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7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8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9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0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1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2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3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4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5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6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7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8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9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0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1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2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3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4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5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6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7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8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9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0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1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2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3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4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5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6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7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8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9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0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1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2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3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4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5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6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7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8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9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0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1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2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3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4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5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6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7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8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9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0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1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2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3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4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5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6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7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8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9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0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1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2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3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4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5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6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7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8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9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0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1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2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3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4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5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6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7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8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9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0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1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2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3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4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5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6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7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8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9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0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1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2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3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4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5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6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7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8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9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0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1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2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3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4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5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6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7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8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9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0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1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2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3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4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5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6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7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8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9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0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1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2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3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4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5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6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7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8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9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0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1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2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3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4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5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6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7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8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9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0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1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2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3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4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5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6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7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8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9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0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1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2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3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4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5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6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7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8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9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0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1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2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3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4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5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6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7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8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9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0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1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2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3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4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5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6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7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8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9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0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1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2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3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4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5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6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7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8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9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0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1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2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3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4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5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6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7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8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9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0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1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2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3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4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5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6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7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8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9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0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1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2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3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4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5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6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7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8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9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0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1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2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3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4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5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6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7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8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9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0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1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2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3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4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5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6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7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8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9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0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1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2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3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4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5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6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7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8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9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0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1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2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3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4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5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6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7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8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9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0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1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2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3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4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5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6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7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8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9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0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1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2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3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4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5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6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7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8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9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0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1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2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3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4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5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6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7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8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9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0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1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2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3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4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5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6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7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8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9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0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1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2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3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4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5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6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7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8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9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0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1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2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3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4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5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6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7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8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9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0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1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2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3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4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5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6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7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8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9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0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1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2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3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4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5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6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7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8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9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0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1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2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3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4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5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6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7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8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9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0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1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2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3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4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5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6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7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8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9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0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1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2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3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4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5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6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7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8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9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0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1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2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3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4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5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6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7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8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9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0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1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2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3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4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5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6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7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8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9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0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1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2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3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4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5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6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7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8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9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0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1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2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3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4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5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6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7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8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9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0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1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2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3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4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5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6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7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8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9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0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1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2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3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4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5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6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7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8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9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0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1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2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3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4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5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6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7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8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9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0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1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2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3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4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5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6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7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8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9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0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1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2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3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4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5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6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7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8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9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0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1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2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3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4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5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6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7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8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9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0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1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2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3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4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5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6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7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8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9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0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1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2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3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4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5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6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7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8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9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0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1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2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3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4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5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6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7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8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9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0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1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2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3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4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5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6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7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8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9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0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1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2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3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4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5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6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7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8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9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0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1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2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3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4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5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6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7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8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9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0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1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2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3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4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5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6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7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8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9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0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1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2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3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4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5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6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7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8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9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0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1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2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3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4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5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6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7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8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9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0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1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2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3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4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5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6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7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8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9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0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1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2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3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4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5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6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7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8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9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0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1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2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3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4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5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6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7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8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9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0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1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2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3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4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5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6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7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8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9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0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1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2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3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4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5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6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7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8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9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0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1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2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3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4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5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6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7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8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9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0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1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2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3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4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5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6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7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8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9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0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1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2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3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4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5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6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7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8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9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0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1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2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3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4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5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6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7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8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9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0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1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2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3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4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5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6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7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8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9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0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1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2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3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4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5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6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7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8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9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0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1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2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3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4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5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6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7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8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9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0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1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2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3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4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5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6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7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8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9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0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1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2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3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4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5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6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7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8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9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0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1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2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3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4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5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6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7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8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9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0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1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2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3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4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5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6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7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8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9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0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1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2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3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4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5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6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7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8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9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0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1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2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3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4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5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6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7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8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9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0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1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2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3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4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5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6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7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8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9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0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1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2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3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4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5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6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7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8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9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0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1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2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3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4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5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6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7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8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9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0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1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2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3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4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5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6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7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8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9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0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1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2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3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4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5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6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7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8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9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0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1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2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3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4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5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6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7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8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9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0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1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2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3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4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5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6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7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8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9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0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1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2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3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4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5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6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7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8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9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0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1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2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3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4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5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6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7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8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9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0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1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2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3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4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5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6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7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8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9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0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1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2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3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4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5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6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7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8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9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0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1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2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3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4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5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6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7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8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9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0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1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2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3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4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5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6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7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8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9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0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1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2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3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4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5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6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7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8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9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0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1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2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3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4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5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6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7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8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9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0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1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2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3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4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5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6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7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8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9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0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1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2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3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4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5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6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7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8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9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0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1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2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3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4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5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6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7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8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9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0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1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2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3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4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5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6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7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8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9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0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1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2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3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4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5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6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7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8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9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0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1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2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3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4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5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6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7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8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9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0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1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2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3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4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5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6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7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8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9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0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1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2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3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4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5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6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7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8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9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0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1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2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3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4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5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6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7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8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9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0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1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2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3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4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5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6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7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8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9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0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1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2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3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4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5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6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7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8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9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0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1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2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3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4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5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6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7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8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9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0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1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2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3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4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5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6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7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8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9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0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1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2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3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4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5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6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7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8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9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0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1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2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3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4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5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6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7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8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9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0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1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2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3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4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5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6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7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8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9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0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1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2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3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4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5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6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7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8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9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0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1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2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3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4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5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6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7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8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9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0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1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2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3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4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5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6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7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8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9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0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1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2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3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4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5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6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7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8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9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0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1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2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3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4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5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6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7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8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9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0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1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2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3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4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5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6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7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8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9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0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1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2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3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4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5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6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7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8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9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0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1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2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3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4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5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6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7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8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9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0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1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2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3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4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5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6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7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8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9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0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1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2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3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4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5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6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7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8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9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0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1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2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3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4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5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6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7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8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9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0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1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2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3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4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5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6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7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8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9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0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1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2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3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4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5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6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7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8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9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0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1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2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3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4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5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6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7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8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9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0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1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2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3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4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5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6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7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8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9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0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1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2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3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4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5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6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7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8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9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0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1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2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3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4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5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6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7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8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9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0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1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2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3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4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5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6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7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8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9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0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1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2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3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4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5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6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7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8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9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0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1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2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3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4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5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6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7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8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9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0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1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2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3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4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5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6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7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8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9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0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1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2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3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4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5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6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7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8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9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0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1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2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3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4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5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6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7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8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9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0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1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2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3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4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5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6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7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8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9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0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1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2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3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4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5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6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7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8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9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0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1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2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3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4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5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6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7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8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9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0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1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2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3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4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5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6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7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8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9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0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1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2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3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4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5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6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7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8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9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0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1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2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3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4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5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6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7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8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9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0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1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2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3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4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5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6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7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8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9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0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1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2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3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4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14" name="Полилиния 13"/>
          <p:cNvSpPr/>
          <p:nvPr userDrawn="1"/>
        </p:nvSpPr>
        <p:spPr>
          <a:xfrm>
            <a:off x="353616" y="333375"/>
            <a:ext cx="5814392" cy="6191250"/>
          </a:xfrm>
          <a:custGeom>
            <a:avLst/>
            <a:gdLst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0388 w 5814392"/>
              <a:gd name="connsiteY4" fmla="*/ 5958098 h 6191250"/>
              <a:gd name="connsiteX5" fmla="*/ 4874320 w 5814392"/>
              <a:gd name="connsiteY5" fmla="*/ 6191250 h 6191250"/>
              <a:gd name="connsiteX6" fmla="*/ 292000 w 5814392"/>
              <a:gd name="connsiteY6" fmla="*/ 6191250 h 6191250"/>
              <a:gd name="connsiteX7" fmla="*/ 0 w 5814392"/>
              <a:gd name="connsiteY7" fmla="*/ 5899250 h 6191250"/>
              <a:gd name="connsiteX8" fmla="*/ 0 w 5814392"/>
              <a:gd name="connsiteY8" fmla="*/ 292000 h 6191250"/>
              <a:gd name="connsiteX9" fmla="*/ 292000 w 5814392"/>
              <a:gd name="connsiteY9" fmla="*/ 0 h 6191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814392" h="6191250">
                <a:moveTo>
                  <a:pt x="292000" y="0"/>
                </a:moveTo>
                <a:lnTo>
                  <a:pt x="4874320" y="0"/>
                </a:lnTo>
                <a:cubicBezTo>
                  <a:pt x="5015429" y="0"/>
                  <a:pt x="5133160" y="100093"/>
                  <a:pt x="5160388" y="233152"/>
                </a:cubicBezTo>
                <a:lnTo>
                  <a:pt x="5814392" y="3095629"/>
                </a:lnTo>
                <a:lnTo>
                  <a:pt x="5160388" y="5958098"/>
                </a:lnTo>
                <a:cubicBezTo>
                  <a:pt x="5133160" y="6091158"/>
                  <a:pt x="5015429" y="6191250"/>
                  <a:pt x="4874320" y="6191250"/>
                </a:cubicBezTo>
                <a:lnTo>
                  <a:pt x="292000" y="6191250"/>
                </a:lnTo>
                <a:cubicBezTo>
                  <a:pt x="130733" y="6191250"/>
                  <a:pt x="0" y="6060517"/>
                  <a:pt x="0" y="5899250"/>
                </a:cubicBezTo>
                <a:lnTo>
                  <a:pt x="0" y="292000"/>
                </a:lnTo>
                <a:cubicBezTo>
                  <a:pt x="0" y="130733"/>
                  <a:pt x="130733" y="0"/>
                  <a:pt x="292000" y="0"/>
                </a:cubicBezTo>
                <a:close/>
              </a:path>
            </a:pathLst>
          </a:custGeom>
          <a:solidFill>
            <a:schemeClr val="accent6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/>
          </a:p>
        </p:txBody>
      </p:sp>
      <p:sp>
        <p:nvSpPr>
          <p:cNvPr id="9" name="Текст 8"/>
          <p:cNvSpPr>
            <a:spLocks noGrp="1"/>
          </p:cNvSpPr>
          <p:nvPr>
            <p:ph type="body" sz="quarter" idx="13" hasCustomPrompt="1"/>
          </p:nvPr>
        </p:nvSpPr>
        <p:spPr>
          <a:xfrm>
            <a:off x="6685792" y="908720"/>
            <a:ext cx="4464496" cy="1152128"/>
          </a:xfrm>
        </p:spPr>
        <p:txBody>
          <a:bodyPr>
            <a:noAutofit/>
          </a:bodyPr>
          <a:lstStyle>
            <a:lvl1pPr>
              <a:lnSpc>
                <a:spcPts val="4400"/>
              </a:lnSpc>
              <a:spcBef>
                <a:spcPts val="0"/>
              </a:spcBef>
              <a:defRPr sz="4400" spc="-150" baseline="0"/>
            </a:lvl1pPr>
          </a:lstStyle>
          <a:p>
            <a:pPr lvl="0"/>
            <a:r>
              <a:rPr lang="ru-RU" dirty="0"/>
              <a:t>Результат изменений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4" hasCustomPrompt="1"/>
          </p:nvPr>
        </p:nvSpPr>
        <p:spPr>
          <a:xfrm>
            <a:off x="1322167" y="2316431"/>
            <a:ext cx="3549697" cy="504056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 комментарии</a:t>
            </a:r>
          </a:p>
        </p:txBody>
      </p:sp>
      <p:sp>
        <p:nvSpPr>
          <p:cNvPr id="22" name="Текст 12"/>
          <p:cNvSpPr>
            <a:spLocks noGrp="1"/>
          </p:cNvSpPr>
          <p:nvPr>
            <p:ph type="body" sz="quarter" idx="15" hasCustomPrompt="1"/>
          </p:nvPr>
        </p:nvSpPr>
        <p:spPr>
          <a:xfrm>
            <a:off x="7096533" y="2316431"/>
            <a:ext cx="4053755" cy="504056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Результат изменений комментарии</a:t>
            </a:r>
          </a:p>
        </p:txBody>
      </p:sp>
      <p:sp>
        <p:nvSpPr>
          <p:cNvPr id="18" name="Текст 17"/>
          <p:cNvSpPr>
            <a:spLocks noGrp="1"/>
          </p:cNvSpPr>
          <p:nvPr>
            <p:ph type="body" sz="quarter" idx="16" hasCustomPrompt="1"/>
          </p:nvPr>
        </p:nvSpPr>
        <p:spPr>
          <a:xfrm>
            <a:off x="1322167" y="3356992"/>
            <a:ext cx="3549697" cy="2160240"/>
          </a:xfrm>
        </p:spPr>
        <p:txBody>
          <a:bodyPr>
            <a:noAutofit/>
          </a:bodyPr>
          <a:lstStyle>
            <a:lvl1pPr marL="171450" indent="-171450">
              <a:lnSpc>
                <a:spcPct val="100000"/>
              </a:lnSpc>
              <a:buClr>
                <a:schemeClr val="accent1"/>
              </a:buClr>
              <a:buFont typeface="Arial" panose="020B0604020202020204" pitchFamily="34" charset="0"/>
              <a:buChar char="•"/>
              <a:defRPr sz="1100" b="0" baseline="0"/>
            </a:lvl1pPr>
          </a:lstStyle>
          <a:p>
            <a:pPr lvl="0"/>
            <a:r>
              <a:rPr lang="ru-RU" dirty="0"/>
              <a:t>Параметры 1</a:t>
            </a:r>
          </a:p>
          <a:p>
            <a:pPr lvl="0"/>
            <a:r>
              <a:rPr lang="ru-RU" dirty="0"/>
              <a:t>Параметры 2</a:t>
            </a:r>
          </a:p>
          <a:p>
            <a:pPr lvl="0"/>
            <a:r>
              <a:rPr lang="ru-RU" dirty="0"/>
              <a:t>Параметры 3</a:t>
            </a:r>
          </a:p>
          <a:p>
            <a:pPr lvl="0"/>
            <a:r>
              <a:rPr lang="ru-RU" dirty="0"/>
              <a:t>Параметры 4</a:t>
            </a:r>
          </a:p>
          <a:p>
            <a:pPr lvl="0"/>
            <a:r>
              <a:rPr lang="ru-RU" dirty="0"/>
              <a:t>Параметры 5</a:t>
            </a:r>
          </a:p>
        </p:txBody>
      </p:sp>
      <p:sp>
        <p:nvSpPr>
          <p:cNvPr id="25" name="Текст 17"/>
          <p:cNvSpPr>
            <a:spLocks noGrp="1"/>
          </p:cNvSpPr>
          <p:nvPr>
            <p:ph type="body" sz="quarter" idx="17" hasCustomPrompt="1"/>
          </p:nvPr>
        </p:nvSpPr>
        <p:spPr>
          <a:xfrm>
            <a:off x="7128447" y="3717032"/>
            <a:ext cx="1936368" cy="1800200"/>
          </a:xfrm>
        </p:spPr>
        <p:txBody>
          <a:bodyPr>
            <a:noAutofit/>
          </a:bodyPr>
          <a:lstStyle>
            <a:lvl1pPr marL="171450" indent="-171450">
              <a:lnSpc>
                <a:spcPct val="100000"/>
              </a:lnSpc>
              <a:buClr>
                <a:schemeClr val="accent1"/>
              </a:buClr>
              <a:buFont typeface="Arial" panose="020B0604020202020204" pitchFamily="34" charset="0"/>
              <a:buChar char="•"/>
              <a:defRPr sz="1100" b="0" baseline="0"/>
            </a:lvl1pPr>
          </a:lstStyle>
          <a:p>
            <a:pPr lvl="0"/>
            <a:r>
              <a:rPr lang="ru-RU" dirty="0"/>
              <a:t>Параметры 1</a:t>
            </a:r>
          </a:p>
          <a:p>
            <a:pPr lvl="0"/>
            <a:r>
              <a:rPr lang="ru-RU" dirty="0"/>
              <a:t>Параметры 2</a:t>
            </a:r>
          </a:p>
          <a:p>
            <a:pPr lvl="0"/>
            <a:r>
              <a:rPr lang="ru-RU" dirty="0"/>
              <a:t>Параметры 3</a:t>
            </a:r>
          </a:p>
          <a:p>
            <a:pPr lvl="0"/>
            <a:r>
              <a:rPr lang="ru-RU" dirty="0"/>
              <a:t>Параметры 4</a:t>
            </a:r>
          </a:p>
          <a:p>
            <a:pPr lvl="0"/>
            <a:r>
              <a:rPr lang="ru-RU" dirty="0"/>
              <a:t>Параметры 5</a:t>
            </a:r>
          </a:p>
        </p:txBody>
      </p:sp>
      <p:sp>
        <p:nvSpPr>
          <p:cNvPr id="28" name="Прямоугольник с двумя скругленными противолежащими углами 27"/>
          <p:cNvSpPr/>
          <p:nvPr userDrawn="1"/>
        </p:nvSpPr>
        <p:spPr>
          <a:xfrm>
            <a:off x="6808501" y="2276936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7" name="Прямоугольник с двумя скругленными противолежащими углами 26"/>
          <p:cNvSpPr/>
          <p:nvPr userDrawn="1"/>
        </p:nvSpPr>
        <p:spPr>
          <a:xfrm>
            <a:off x="1034135" y="2276936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" name="Текст 8"/>
          <p:cNvSpPr>
            <a:spLocks noGrp="1"/>
          </p:cNvSpPr>
          <p:nvPr>
            <p:ph type="body" sz="quarter" idx="18" hasCustomPrompt="1"/>
          </p:nvPr>
        </p:nvSpPr>
        <p:spPr>
          <a:xfrm>
            <a:off x="903845" y="963096"/>
            <a:ext cx="3968019" cy="1152128"/>
          </a:xfrm>
        </p:spPr>
        <p:txBody>
          <a:bodyPr>
            <a:noAutofit/>
          </a:bodyPr>
          <a:lstStyle>
            <a:lvl1pPr>
              <a:lnSpc>
                <a:spcPts val="4400"/>
              </a:lnSpc>
              <a:spcBef>
                <a:spcPts val="0"/>
              </a:spcBef>
              <a:defRPr sz="4400" spc="-150" baseline="0"/>
            </a:lvl1pPr>
          </a:lstStyle>
          <a:p>
            <a:pPr lvl="0"/>
            <a:r>
              <a:rPr lang="ru-RU" dirty="0"/>
              <a:t>Исходные данные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sz="quarter" idx="19" hasCustomPrompt="1"/>
          </p:nvPr>
        </p:nvSpPr>
        <p:spPr>
          <a:xfrm>
            <a:off x="7120858" y="3141663"/>
            <a:ext cx="1944216" cy="431353"/>
          </a:xfrm>
        </p:spPr>
        <p:txBody>
          <a:bodyPr/>
          <a:lstStyle>
            <a:lvl1pPr>
              <a:defRPr sz="1100" b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2005" name="Текст 17"/>
          <p:cNvSpPr>
            <a:spLocks noGrp="1"/>
          </p:cNvSpPr>
          <p:nvPr>
            <p:ph type="body" sz="quarter" idx="20" hasCustomPrompt="1"/>
          </p:nvPr>
        </p:nvSpPr>
        <p:spPr>
          <a:xfrm>
            <a:off x="9217772" y="3717032"/>
            <a:ext cx="1936368" cy="1800200"/>
          </a:xfrm>
        </p:spPr>
        <p:txBody>
          <a:bodyPr>
            <a:noAutofit/>
          </a:bodyPr>
          <a:lstStyle>
            <a:lvl1pPr marL="171450" indent="-171450">
              <a:lnSpc>
                <a:spcPct val="100000"/>
              </a:lnSpc>
              <a:buClr>
                <a:schemeClr val="accent1"/>
              </a:buClr>
              <a:buFont typeface="Arial" panose="020B0604020202020204" pitchFamily="34" charset="0"/>
              <a:buChar char="•"/>
              <a:defRPr sz="1100" b="0" baseline="0"/>
            </a:lvl1pPr>
          </a:lstStyle>
          <a:p>
            <a:pPr lvl="0"/>
            <a:r>
              <a:rPr lang="ru-RU" dirty="0"/>
              <a:t>Параметры 1</a:t>
            </a:r>
          </a:p>
          <a:p>
            <a:pPr lvl="0"/>
            <a:r>
              <a:rPr lang="ru-RU" dirty="0"/>
              <a:t>Параметры 2</a:t>
            </a:r>
          </a:p>
          <a:p>
            <a:pPr lvl="0"/>
            <a:r>
              <a:rPr lang="ru-RU" dirty="0"/>
              <a:t>Параметры 3</a:t>
            </a:r>
          </a:p>
          <a:p>
            <a:pPr lvl="0"/>
            <a:r>
              <a:rPr lang="ru-RU" dirty="0"/>
              <a:t>Параметры 4</a:t>
            </a:r>
          </a:p>
          <a:p>
            <a:pPr lvl="0"/>
            <a:r>
              <a:rPr lang="ru-RU" dirty="0"/>
              <a:t>Параметры 5</a:t>
            </a:r>
          </a:p>
        </p:txBody>
      </p:sp>
      <p:sp>
        <p:nvSpPr>
          <p:cNvPr id="2006" name="Текст 2"/>
          <p:cNvSpPr>
            <a:spLocks noGrp="1"/>
          </p:cNvSpPr>
          <p:nvPr>
            <p:ph type="body" sz="quarter" idx="21" hasCustomPrompt="1"/>
          </p:nvPr>
        </p:nvSpPr>
        <p:spPr>
          <a:xfrm>
            <a:off x="9210183" y="3141663"/>
            <a:ext cx="1944216" cy="431353"/>
          </a:xfrm>
        </p:spPr>
        <p:txBody>
          <a:bodyPr/>
          <a:lstStyle>
            <a:lvl1pPr>
              <a:defRPr sz="1100" b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</p:spTree>
    <p:extLst>
      <p:ext uri="{BB962C8B-B14F-4D97-AF65-F5344CB8AC3E}">
        <p14:creationId xmlns:p14="http://schemas.microsoft.com/office/powerpoint/2010/main" val="26537396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Группа 13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5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1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2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3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4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5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6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7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8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9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0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1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2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3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4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5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6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7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8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9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0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1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2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3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4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5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6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7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8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9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0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1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2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3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4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5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6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7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8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9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0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1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2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3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4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5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6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7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8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9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0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1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2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3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4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5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6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7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8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9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0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1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2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3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4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5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6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7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8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9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0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1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2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3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4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5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6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7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8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9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0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1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2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3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4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5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6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7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8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9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0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1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2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3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4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5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6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7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8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9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0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1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2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3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4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5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6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7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8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9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0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1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2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3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4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5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6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7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8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9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0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1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2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3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4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5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6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7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8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9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0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1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2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3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4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5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6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7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8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9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0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1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2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3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4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5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6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7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8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9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0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1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2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3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4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5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6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7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8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9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0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1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2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3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4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5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6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7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8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9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0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1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2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3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4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5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6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7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8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9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0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1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2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3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4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5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6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7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8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9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0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1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2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3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4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5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6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7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0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1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2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3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4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6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7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8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9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0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3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4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5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6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9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0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1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2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5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6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7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8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2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3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4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5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8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9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0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1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4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5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6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7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0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1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2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3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7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8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9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3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4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5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6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9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0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1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2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5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6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7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8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2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3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4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8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9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0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4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5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6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0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1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2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3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6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7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8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9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2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3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4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5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9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0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1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5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6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7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8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1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2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3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4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7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8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9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0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3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4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5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6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9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0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1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2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3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6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7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8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9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2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3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4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5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8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9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0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1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4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5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6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7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8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0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1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2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3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4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5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6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7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8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9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0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1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2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3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4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5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6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7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8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9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0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1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2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3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4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5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6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7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8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9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0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1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2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3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4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5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6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7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8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9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0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1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2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3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4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5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6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7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8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9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0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1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2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3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4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5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6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7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8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9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0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1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2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3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4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5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6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7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8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9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0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1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2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3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4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5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6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7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8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9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0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1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2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3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4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5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6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7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8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9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0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1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2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3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4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5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6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7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8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9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0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1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2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3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4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5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6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7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8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9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0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1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2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3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4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5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6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7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8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9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0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1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2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3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4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5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6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7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8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9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0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1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2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3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4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5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6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7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8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9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0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1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2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3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4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5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6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7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8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9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0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1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2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3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4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5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6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7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8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9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0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1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2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3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4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5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6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7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8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9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0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1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2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3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4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5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6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7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8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9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0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1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2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3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4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5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6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7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8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9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0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1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2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3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4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5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6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7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8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9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0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1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2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3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4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5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6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7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8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9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0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1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2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3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4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5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6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7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8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9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0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1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2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3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4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5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6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7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8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9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0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1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2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3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4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5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6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7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8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9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0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1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2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3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4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5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6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7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8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9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0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1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2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3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4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5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6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7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8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9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0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1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2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3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4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5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6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7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8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9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0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1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2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3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4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5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6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7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8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9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0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1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2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3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4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5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6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7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8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9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0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1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2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3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4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5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6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7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8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9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0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1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2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3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4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5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6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7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8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9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0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1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2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3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4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5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6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7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8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9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0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1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2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3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4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5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6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7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8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9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0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1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2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3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4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5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6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7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8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9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0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1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2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3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4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5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6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7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8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9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0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1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2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3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4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5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6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7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8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9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0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1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2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3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4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5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6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7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8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9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0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1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2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3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4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5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6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7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8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9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0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1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2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3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4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5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6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7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8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9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0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1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2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3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4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5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6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7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8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9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0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1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2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3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4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5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6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7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8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9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0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1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2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3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4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5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6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7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8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9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0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1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2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3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4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5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6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7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8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9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0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1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2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3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4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5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6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7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8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9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0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1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2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3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4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5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6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7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8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9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0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1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2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3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4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5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6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7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8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9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0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1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2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3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4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5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6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7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8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9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0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1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2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3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4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5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6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7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8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9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0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1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2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3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4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5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6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7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8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9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0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1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2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3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4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5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6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7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8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9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0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1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2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3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4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5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6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7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8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9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0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1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2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3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4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5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6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7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8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9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0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1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2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3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4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5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6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7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8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9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0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1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2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3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4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5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6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7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8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9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0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1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2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3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4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5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6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7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8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9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0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1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2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3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4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5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6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7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8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9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0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1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2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3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4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5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6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7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8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9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0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1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2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3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4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5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6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7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8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9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0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1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2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3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4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5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6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7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8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9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0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1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2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3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4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5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6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7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8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9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0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1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2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3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4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5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6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7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8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9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0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1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2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3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4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5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6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7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8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9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0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1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2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3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4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5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6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7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8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9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0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1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2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3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4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5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6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7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8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9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0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1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2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3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4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5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6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7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8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9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0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1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2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3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4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5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6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7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8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9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0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1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2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3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4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5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6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7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8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9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0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1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2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3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4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5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6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7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8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9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0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1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2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3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4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5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6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7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8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9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0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1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2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3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4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5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6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7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8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9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0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1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2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3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4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5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6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7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8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9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0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1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2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3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4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5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6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7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8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9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0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1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2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3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4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5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6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7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8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9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0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1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2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3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4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5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6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7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8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9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0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1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2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3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4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5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6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7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8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9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0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1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2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3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4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5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6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7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8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9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0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1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2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3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4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5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6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7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8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9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0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1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2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3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4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5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6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7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8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9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0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1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2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3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4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5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6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7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8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9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0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1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2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3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4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5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6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7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8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9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0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1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2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3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4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5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6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7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8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9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0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1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2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3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4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5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6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7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8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9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0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1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2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3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4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5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6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7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8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9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0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1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2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3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4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5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6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7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8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9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0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1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2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3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4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5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6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7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8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9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0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1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2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3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4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5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6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7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8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9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0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1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2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3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4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5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6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7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8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9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0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1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2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3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4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5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6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7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8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9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0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1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2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3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4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5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6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7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8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9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0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1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2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3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4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5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6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7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8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9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0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1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2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3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4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5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6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7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8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9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0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1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2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3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4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5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6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7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8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9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0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1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2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3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4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5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6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7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8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9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0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1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2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3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4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5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6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7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8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9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0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1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2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3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4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5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6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7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8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9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0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1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2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3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4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5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6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7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8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9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0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1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2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3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4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5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6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7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8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9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0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1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2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3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4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5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6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7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8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9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0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1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2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3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4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5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6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7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8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9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0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1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2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3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4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5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6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7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8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9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0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1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2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3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4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5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6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7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8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9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0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1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2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3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4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5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6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7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8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9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0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1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2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3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4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5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6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7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8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9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0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1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2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3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4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5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6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7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8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9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0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1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2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3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4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5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6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7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8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9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0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1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2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3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4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5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6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7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8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9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0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1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2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3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4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5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6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7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8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9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0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1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2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3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4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5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6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7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8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9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0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1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2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3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4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5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6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7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8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9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0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1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2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3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4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5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6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7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8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9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0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1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2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3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4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5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6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7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8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9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0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1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2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3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4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5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6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7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8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9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0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1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2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3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4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5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6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7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8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9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0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1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2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3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4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5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6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7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8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9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0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1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2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3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4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5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6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7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8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9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0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1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2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3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4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5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6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7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8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9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0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1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2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3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4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5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6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7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8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9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0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1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2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3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4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5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6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7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8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9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0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1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2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3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4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5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6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7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8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9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0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1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2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3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4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5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6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7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8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9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0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1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2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3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4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5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6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7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8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9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0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1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2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3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4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5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6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7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8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9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0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1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2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3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4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5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6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7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8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9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0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1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2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3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4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5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6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7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8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9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0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1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2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3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4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5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6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7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8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9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0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1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2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3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4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5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6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7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8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9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0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1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2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3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4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5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6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7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8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9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0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1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2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3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4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5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6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7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8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9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0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1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2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3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4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5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6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7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8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9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0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1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2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3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4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5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6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7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8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9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0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1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2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3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4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5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6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7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8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9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0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1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2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3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4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5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6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7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8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9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0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1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2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3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4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5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6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7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8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9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0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1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2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3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4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5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6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7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8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9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0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1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2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3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4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5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6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7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8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9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0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1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2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3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4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5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6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7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8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9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0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1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2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3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4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5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6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7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8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9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0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1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2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3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4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5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6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7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8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9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0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1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2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3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4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5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6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7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8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9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0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1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2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3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4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5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6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7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8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9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0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1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2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3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4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5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6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7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8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9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0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1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2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3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4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5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6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7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8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9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0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1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2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3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4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5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6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/>
          </a:p>
        </p:txBody>
      </p:sp>
      <p:sp>
        <p:nvSpPr>
          <p:cNvPr id="16" name="Текст 15"/>
          <p:cNvSpPr>
            <a:spLocks noGrp="1"/>
          </p:cNvSpPr>
          <p:nvPr>
            <p:ph type="body" sz="quarter" idx="12" hasCustomPrompt="1"/>
          </p:nvPr>
        </p:nvSpPr>
        <p:spPr>
          <a:xfrm>
            <a:off x="353616" y="333375"/>
            <a:ext cx="5814392" cy="6191250"/>
          </a:xfrm>
          <a:custGeom>
            <a:avLst/>
            <a:gdLst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166320 w 5814392"/>
              <a:gd name="connsiteY3" fmla="*/ 291996 h 6191250"/>
              <a:gd name="connsiteX4" fmla="*/ 5166320 w 5814392"/>
              <a:gd name="connsiteY4" fmla="*/ 215310 h 6191250"/>
              <a:gd name="connsiteX5" fmla="*/ 5814392 w 5814392"/>
              <a:gd name="connsiteY5" fmla="*/ 3095629 h 6191250"/>
              <a:gd name="connsiteX6" fmla="*/ 5166320 w 5814392"/>
              <a:gd name="connsiteY6" fmla="*/ 5975947 h 6191250"/>
              <a:gd name="connsiteX7" fmla="*/ 5166320 w 5814392"/>
              <a:gd name="connsiteY7" fmla="*/ 5899255 h 6191250"/>
              <a:gd name="connsiteX8" fmla="*/ 5160388 w 5814392"/>
              <a:gd name="connsiteY8" fmla="*/ 5958098 h 6191250"/>
              <a:gd name="connsiteX9" fmla="*/ 4874320 w 5814392"/>
              <a:gd name="connsiteY9" fmla="*/ 6191250 h 6191250"/>
              <a:gd name="connsiteX10" fmla="*/ 292000 w 5814392"/>
              <a:gd name="connsiteY10" fmla="*/ 6191250 h 6191250"/>
              <a:gd name="connsiteX11" fmla="*/ 0 w 5814392"/>
              <a:gd name="connsiteY11" fmla="*/ 5899250 h 6191250"/>
              <a:gd name="connsiteX12" fmla="*/ 0 w 5814392"/>
              <a:gd name="connsiteY12" fmla="*/ 292000 h 6191250"/>
              <a:gd name="connsiteX13" fmla="*/ 292000 w 5814392"/>
              <a:gd name="connsiteY13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166320 w 5814392"/>
              <a:gd name="connsiteY3" fmla="*/ 215310 h 6191250"/>
              <a:gd name="connsiteX4" fmla="*/ 5814392 w 5814392"/>
              <a:gd name="connsiteY4" fmla="*/ 3095629 h 6191250"/>
              <a:gd name="connsiteX5" fmla="*/ 5166320 w 5814392"/>
              <a:gd name="connsiteY5" fmla="*/ 5975947 h 6191250"/>
              <a:gd name="connsiteX6" fmla="*/ 5166320 w 5814392"/>
              <a:gd name="connsiteY6" fmla="*/ 5899255 h 6191250"/>
              <a:gd name="connsiteX7" fmla="*/ 5160388 w 5814392"/>
              <a:gd name="connsiteY7" fmla="*/ 5958098 h 6191250"/>
              <a:gd name="connsiteX8" fmla="*/ 4874320 w 5814392"/>
              <a:gd name="connsiteY8" fmla="*/ 6191250 h 6191250"/>
              <a:gd name="connsiteX9" fmla="*/ 292000 w 5814392"/>
              <a:gd name="connsiteY9" fmla="*/ 6191250 h 6191250"/>
              <a:gd name="connsiteX10" fmla="*/ 0 w 5814392"/>
              <a:gd name="connsiteY10" fmla="*/ 5899250 h 6191250"/>
              <a:gd name="connsiteX11" fmla="*/ 0 w 5814392"/>
              <a:gd name="connsiteY11" fmla="*/ 292000 h 6191250"/>
              <a:gd name="connsiteX12" fmla="*/ 292000 w 5814392"/>
              <a:gd name="connsiteY12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6320 w 5814392"/>
              <a:gd name="connsiteY4" fmla="*/ 5975947 h 6191250"/>
              <a:gd name="connsiteX5" fmla="*/ 5166320 w 5814392"/>
              <a:gd name="connsiteY5" fmla="*/ 5899255 h 6191250"/>
              <a:gd name="connsiteX6" fmla="*/ 5160388 w 5814392"/>
              <a:gd name="connsiteY6" fmla="*/ 5958098 h 6191250"/>
              <a:gd name="connsiteX7" fmla="*/ 4874320 w 5814392"/>
              <a:gd name="connsiteY7" fmla="*/ 6191250 h 6191250"/>
              <a:gd name="connsiteX8" fmla="*/ 292000 w 5814392"/>
              <a:gd name="connsiteY8" fmla="*/ 6191250 h 6191250"/>
              <a:gd name="connsiteX9" fmla="*/ 0 w 5814392"/>
              <a:gd name="connsiteY9" fmla="*/ 5899250 h 6191250"/>
              <a:gd name="connsiteX10" fmla="*/ 0 w 5814392"/>
              <a:gd name="connsiteY10" fmla="*/ 292000 h 6191250"/>
              <a:gd name="connsiteX11" fmla="*/ 292000 w 5814392"/>
              <a:gd name="connsiteY11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6320 w 5814392"/>
              <a:gd name="connsiteY4" fmla="*/ 5975947 h 6191250"/>
              <a:gd name="connsiteX5" fmla="*/ 5160388 w 5814392"/>
              <a:gd name="connsiteY5" fmla="*/ 5958098 h 6191250"/>
              <a:gd name="connsiteX6" fmla="*/ 4874320 w 5814392"/>
              <a:gd name="connsiteY6" fmla="*/ 6191250 h 6191250"/>
              <a:gd name="connsiteX7" fmla="*/ 292000 w 5814392"/>
              <a:gd name="connsiteY7" fmla="*/ 6191250 h 6191250"/>
              <a:gd name="connsiteX8" fmla="*/ 0 w 5814392"/>
              <a:gd name="connsiteY8" fmla="*/ 5899250 h 6191250"/>
              <a:gd name="connsiteX9" fmla="*/ 0 w 5814392"/>
              <a:gd name="connsiteY9" fmla="*/ 292000 h 6191250"/>
              <a:gd name="connsiteX10" fmla="*/ 292000 w 5814392"/>
              <a:gd name="connsiteY10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0388 w 5814392"/>
              <a:gd name="connsiteY4" fmla="*/ 5958098 h 6191250"/>
              <a:gd name="connsiteX5" fmla="*/ 4874320 w 5814392"/>
              <a:gd name="connsiteY5" fmla="*/ 6191250 h 6191250"/>
              <a:gd name="connsiteX6" fmla="*/ 292000 w 5814392"/>
              <a:gd name="connsiteY6" fmla="*/ 6191250 h 6191250"/>
              <a:gd name="connsiteX7" fmla="*/ 0 w 5814392"/>
              <a:gd name="connsiteY7" fmla="*/ 5899250 h 6191250"/>
              <a:gd name="connsiteX8" fmla="*/ 0 w 5814392"/>
              <a:gd name="connsiteY8" fmla="*/ 292000 h 6191250"/>
              <a:gd name="connsiteX9" fmla="*/ 292000 w 5814392"/>
              <a:gd name="connsiteY9" fmla="*/ 0 h 6191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814392" h="6191250">
                <a:moveTo>
                  <a:pt x="292000" y="0"/>
                </a:moveTo>
                <a:lnTo>
                  <a:pt x="4874320" y="0"/>
                </a:lnTo>
                <a:cubicBezTo>
                  <a:pt x="5015429" y="0"/>
                  <a:pt x="5133160" y="100093"/>
                  <a:pt x="5160388" y="233152"/>
                </a:cubicBezTo>
                <a:lnTo>
                  <a:pt x="5814392" y="3095629"/>
                </a:lnTo>
                <a:lnTo>
                  <a:pt x="5160388" y="5958098"/>
                </a:lnTo>
                <a:cubicBezTo>
                  <a:pt x="5133160" y="6091158"/>
                  <a:pt x="5015429" y="6191250"/>
                  <a:pt x="4874320" y="6191250"/>
                </a:cubicBezTo>
                <a:lnTo>
                  <a:pt x="292000" y="6191250"/>
                </a:lnTo>
                <a:cubicBezTo>
                  <a:pt x="130733" y="6191250"/>
                  <a:pt x="0" y="6060517"/>
                  <a:pt x="0" y="5899250"/>
                </a:cubicBezTo>
                <a:lnTo>
                  <a:pt x="0" y="292000"/>
                </a:lnTo>
                <a:cubicBezTo>
                  <a:pt x="0" y="130733"/>
                  <a:pt x="130733" y="0"/>
                  <a:pt x="292000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72000" rIns="1080000" bIns="72000" anchor="ctr">
            <a:noAutofit/>
          </a:bodyPr>
          <a:lstStyle>
            <a:lvl1pPr algn="l">
              <a:lnSpc>
                <a:spcPts val="5400"/>
              </a:lnSpc>
              <a:spcBef>
                <a:spcPts val="0"/>
              </a:spcBef>
              <a:defRPr sz="4400" spc="-150" baseline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Исходные данные</a:t>
            </a:r>
          </a:p>
        </p:txBody>
      </p:sp>
      <p:sp>
        <p:nvSpPr>
          <p:cNvPr id="9" name="Текст 8"/>
          <p:cNvSpPr>
            <a:spLocks noGrp="1"/>
          </p:cNvSpPr>
          <p:nvPr>
            <p:ph type="body" sz="quarter" idx="13" hasCustomPrompt="1"/>
          </p:nvPr>
        </p:nvSpPr>
        <p:spPr>
          <a:xfrm>
            <a:off x="6744072" y="836712"/>
            <a:ext cx="4464496" cy="1152128"/>
          </a:xfrm>
        </p:spPr>
        <p:txBody>
          <a:bodyPr>
            <a:noAutofit/>
          </a:bodyPr>
          <a:lstStyle>
            <a:lvl1pPr>
              <a:lnSpc>
                <a:spcPts val="4400"/>
              </a:lnSpc>
              <a:spcBef>
                <a:spcPts val="0"/>
              </a:spcBef>
              <a:defRPr sz="4400" spc="-150" baseline="0"/>
            </a:lvl1pPr>
          </a:lstStyle>
          <a:p>
            <a:pPr lvl="0"/>
            <a:r>
              <a:rPr lang="ru-RU" dirty="0"/>
              <a:t>Результат изменений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4" hasCustomPrompt="1"/>
          </p:nvPr>
        </p:nvSpPr>
        <p:spPr>
          <a:xfrm>
            <a:off x="7216897" y="2529800"/>
            <a:ext cx="3991671" cy="286232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19" name="Прямоугольник с двумя скругленными противолежащими углами 18"/>
          <p:cNvSpPr/>
          <p:nvPr userDrawn="1"/>
        </p:nvSpPr>
        <p:spPr>
          <a:xfrm>
            <a:off x="6888088" y="2384916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0" name="Текст 12"/>
          <p:cNvSpPr>
            <a:spLocks noGrp="1"/>
          </p:cNvSpPr>
          <p:nvPr>
            <p:ph type="body" sz="quarter" idx="15" hasCustomPrompt="1"/>
          </p:nvPr>
        </p:nvSpPr>
        <p:spPr>
          <a:xfrm>
            <a:off x="7216897" y="3310779"/>
            <a:ext cx="3991671" cy="286232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21" name="Прямоугольник с двумя скругленными противолежащими углами 20"/>
          <p:cNvSpPr/>
          <p:nvPr userDrawn="1"/>
        </p:nvSpPr>
        <p:spPr>
          <a:xfrm>
            <a:off x="6888088" y="3165895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3" name="Текст 12"/>
          <p:cNvSpPr>
            <a:spLocks noGrp="1"/>
          </p:cNvSpPr>
          <p:nvPr>
            <p:ph type="body" sz="quarter" idx="16" hasCustomPrompt="1"/>
          </p:nvPr>
        </p:nvSpPr>
        <p:spPr>
          <a:xfrm>
            <a:off x="7216897" y="4129598"/>
            <a:ext cx="3991671" cy="286232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24" name="Прямоугольник с двумя скругленными противолежащими углами 23"/>
          <p:cNvSpPr/>
          <p:nvPr userDrawn="1"/>
        </p:nvSpPr>
        <p:spPr>
          <a:xfrm>
            <a:off x="6888088" y="3984714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6" name="Текст 12"/>
          <p:cNvSpPr>
            <a:spLocks noGrp="1"/>
          </p:cNvSpPr>
          <p:nvPr>
            <p:ph type="body" sz="quarter" idx="17" hasCustomPrompt="1"/>
          </p:nvPr>
        </p:nvSpPr>
        <p:spPr>
          <a:xfrm>
            <a:off x="7216897" y="4982370"/>
            <a:ext cx="3991671" cy="286232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29" name="Прямоугольник с двумя скругленными противолежащими углами 28"/>
          <p:cNvSpPr/>
          <p:nvPr userDrawn="1"/>
        </p:nvSpPr>
        <p:spPr>
          <a:xfrm>
            <a:off x="6888088" y="4837486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802064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Регулярный_оформление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Группа 13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5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1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2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3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4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5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6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7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8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9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0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1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2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3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4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5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6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7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8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9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0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1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2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3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4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5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6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7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8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9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0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1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2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3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4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5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6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7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8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9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0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1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2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3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4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5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6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7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8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9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0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1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2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3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4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5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6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7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8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9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0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1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2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3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4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5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6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7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8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9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0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1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2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3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4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5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6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7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8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9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0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1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2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3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4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5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6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7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8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9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0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1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2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3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4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5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6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7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8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9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0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1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2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3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4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5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6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7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8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9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0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1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2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3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4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5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6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7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8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9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0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1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2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3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4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5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6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7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8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9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0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1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2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3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4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5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6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7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8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9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0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1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2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3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4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5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6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7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8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9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0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1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2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3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4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5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6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7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8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9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0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1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2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3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4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5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6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7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8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9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0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1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2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3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4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5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6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7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8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9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0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1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2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3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4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5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6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7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8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9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0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1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2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3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4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5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6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7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0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1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2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3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4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6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7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8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9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0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3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4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5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6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9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0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1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2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5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6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7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8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2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3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4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5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8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9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0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1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4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5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6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7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0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1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2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3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7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8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9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3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4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5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6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9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0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1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2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5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6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7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8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2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3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4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8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9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0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4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5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6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0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1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2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3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6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7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8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9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2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3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4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5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9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0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1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5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6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7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8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1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2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3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4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7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8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9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0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3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4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5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6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9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0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1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2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3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6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7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8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9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2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3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4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5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8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9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0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1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4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5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6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7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8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0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1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2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3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4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5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6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7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8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9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0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1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2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3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4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5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6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7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8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9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0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1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2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3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4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5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6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7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8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9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0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1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2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3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4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5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6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7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8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9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0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1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2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3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4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5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6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7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8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9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0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1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2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3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4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5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6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7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8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9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0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1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2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3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4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5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6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7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8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9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0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1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2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3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4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5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6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7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8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9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0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1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2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3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4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5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6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7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8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9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0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1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2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3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4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5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6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7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8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9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0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1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2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3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4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5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6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7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8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9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0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1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2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3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4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5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6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7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8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9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0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1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2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3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4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5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6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7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8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9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0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1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2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3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4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5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6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7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8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9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0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1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2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3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4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5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6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7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8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9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0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1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2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3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4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5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6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7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8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9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0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1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2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3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4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5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6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7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8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9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0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1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2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3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4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5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6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7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8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9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0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1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2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3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4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5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6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7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8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9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0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1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2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3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4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5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6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7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8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9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0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1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2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3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4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5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6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7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8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9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0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1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2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3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4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5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6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7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8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9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0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1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2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3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4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5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6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7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8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9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0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1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2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3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4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5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6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7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8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9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0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1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2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3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4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5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6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7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8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9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0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1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2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3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4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5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6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7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8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9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0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1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2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3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4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5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6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7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8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9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0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1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2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3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4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5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6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7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8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9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0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1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2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3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4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5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6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7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8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9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0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1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2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3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4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5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6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7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8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9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0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1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2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3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4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5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6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7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8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9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0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1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2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3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4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5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6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7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8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9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0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1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2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3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4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5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6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7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8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9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0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1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2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3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4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5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6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7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8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9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0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1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2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3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4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5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6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7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8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9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0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1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2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3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4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5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6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7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8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9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0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1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2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3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4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5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6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7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8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9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0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1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2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3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4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5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6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7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8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9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0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1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2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3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4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5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6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7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8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9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0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1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2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3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4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5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6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7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8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9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0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1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2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3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4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5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6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7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8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9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0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1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2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3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4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5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6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7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8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9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0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1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2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3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4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5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6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7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8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9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0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1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2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3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4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5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6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7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8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9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0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1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2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3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4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5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6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7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8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9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0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1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2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3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4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5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6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7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8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9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0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1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2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3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4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5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6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7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8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9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0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1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2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3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4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5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6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7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8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9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0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1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2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3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4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5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6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7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8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9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0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1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2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3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4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5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6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7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8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9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0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1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2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3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4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5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6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7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8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9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0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1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2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3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4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5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6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7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8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9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0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1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2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3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4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5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6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7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8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9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0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1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2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3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4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5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6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7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8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9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0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1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2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3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4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5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6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7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8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9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0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1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2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3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4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5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6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7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8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9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0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1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2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3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4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5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6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7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8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9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0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1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2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3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4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5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6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7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8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9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0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1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2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3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4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5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6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7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8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9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0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1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2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3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4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5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6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7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8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9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0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1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2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3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4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5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6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7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8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9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0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1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2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3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4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5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6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7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8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9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0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1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2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3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4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5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6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7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8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9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0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1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2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3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4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5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6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7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8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9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0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1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2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3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4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5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6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7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8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9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0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1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2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3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4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5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6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7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8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9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0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1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2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3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4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5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6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7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8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9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0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1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2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3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4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5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6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7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8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9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0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1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2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3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4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5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6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7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8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9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0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1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2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3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4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5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6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7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8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9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0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1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2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3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4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5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6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7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8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9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0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1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2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3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4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5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6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7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8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9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0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1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2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3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4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5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6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7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8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9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0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1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2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3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4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5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6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7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8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9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0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1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2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3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4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5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6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7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8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9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0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1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2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3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4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5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6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7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8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9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0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1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2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3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4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5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6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7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8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9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0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1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2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3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4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5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6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7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8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9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0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1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2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3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4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5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6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7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8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9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0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1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2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3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4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5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6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7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8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9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0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1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2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3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4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5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6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7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8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9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0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1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2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3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4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5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6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7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8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9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0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1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2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3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4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5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6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7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8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9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0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1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2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3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4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5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6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7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8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9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0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1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2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3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4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5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6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7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8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9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0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1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2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3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4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5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6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7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8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9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0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1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2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3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4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5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6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7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8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9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0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1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2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3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4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5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6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7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8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9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0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1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2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3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4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5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6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7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8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9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0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1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2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3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4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5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6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7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8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9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0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1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2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3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4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5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6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7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8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9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0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1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2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3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4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5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6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7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8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9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0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1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2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3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4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5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6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7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8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9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0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1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2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3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4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5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6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7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8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9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0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1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2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3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4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5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6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7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8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9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0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1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2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3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4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5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6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7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8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9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0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1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2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3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4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5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6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7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8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9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0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1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2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3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4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5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6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7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8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9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0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1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2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3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4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5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6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7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8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9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0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1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2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3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4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5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6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7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8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9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0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1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2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3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4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5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6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7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8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9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0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1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2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3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4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5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6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7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8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9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0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1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2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3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4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5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6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7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8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9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0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1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2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3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4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5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6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7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8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9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0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1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2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3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4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5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6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7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8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9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0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1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2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3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4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5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6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7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8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9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0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1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2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3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4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5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6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7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8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9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0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1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2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3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4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5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6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7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8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9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0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1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2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3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4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5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6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7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8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9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0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1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2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3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4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5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6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7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8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9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0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1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2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3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4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5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6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7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8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9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0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1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2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3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4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5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6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7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8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9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0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1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2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3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4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5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6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7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8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9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0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1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2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3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4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5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6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7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8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9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0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1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2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3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4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5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6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7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8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9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0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1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2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3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4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5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6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7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8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9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0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1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2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3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4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5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6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7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8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9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0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1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2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3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4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5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6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7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8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9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0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1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2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3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4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5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6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7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8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9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0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1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2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3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4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5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6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7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8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9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0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1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2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3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4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5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6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7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8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9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0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1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2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3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4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5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6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7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8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9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0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1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2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3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4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5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6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7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8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9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0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1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2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3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4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5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6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7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8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9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0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1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2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3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4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5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6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7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8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9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0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1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2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3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4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5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6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7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8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9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0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1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2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3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4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5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6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7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8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9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0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1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2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3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4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5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6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7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8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9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0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1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2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3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4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5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6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7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8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9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0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1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2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3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4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5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6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7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8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9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0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1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2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3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4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5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6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7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8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9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0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1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2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3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4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5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6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7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8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9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0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1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2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3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4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5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6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7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8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9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0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1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2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3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4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5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6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7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8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9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0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1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2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3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4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5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6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7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8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9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0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1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2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3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4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5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6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7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8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9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0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1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2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3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4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5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6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7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8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9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0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1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2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3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4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5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6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7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8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9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0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1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2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3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4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5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6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7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8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9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0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1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2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3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4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5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6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7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8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9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0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1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2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3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4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5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6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7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8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9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0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1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2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3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4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5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6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7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8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9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0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1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2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3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4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5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6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/>
          </a:p>
        </p:txBody>
      </p:sp>
      <p:sp>
        <p:nvSpPr>
          <p:cNvPr id="16" name="Текст 15"/>
          <p:cNvSpPr>
            <a:spLocks noGrp="1"/>
          </p:cNvSpPr>
          <p:nvPr>
            <p:ph type="body" sz="quarter" idx="12" hasCustomPrompt="1"/>
          </p:nvPr>
        </p:nvSpPr>
        <p:spPr>
          <a:xfrm>
            <a:off x="353616" y="333375"/>
            <a:ext cx="5814392" cy="6191250"/>
          </a:xfrm>
          <a:custGeom>
            <a:avLst/>
            <a:gdLst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166320 w 5814392"/>
              <a:gd name="connsiteY3" fmla="*/ 291996 h 6191250"/>
              <a:gd name="connsiteX4" fmla="*/ 5166320 w 5814392"/>
              <a:gd name="connsiteY4" fmla="*/ 215310 h 6191250"/>
              <a:gd name="connsiteX5" fmla="*/ 5814392 w 5814392"/>
              <a:gd name="connsiteY5" fmla="*/ 3095629 h 6191250"/>
              <a:gd name="connsiteX6" fmla="*/ 5166320 w 5814392"/>
              <a:gd name="connsiteY6" fmla="*/ 5975947 h 6191250"/>
              <a:gd name="connsiteX7" fmla="*/ 5166320 w 5814392"/>
              <a:gd name="connsiteY7" fmla="*/ 5899255 h 6191250"/>
              <a:gd name="connsiteX8" fmla="*/ 5160388 w 5814392"/>
              <a:gd name="connsiteY8" fmla="*/ 5958098 h 6191250"/>
              <a:gd name="connsiteX9" fmla="*/ 4874320 w 5814392"/>
              <a:gd name="connsiteY9" fmla="*/ 6191250 h 6191250"/>
              <a:gd name="connsiteX10" fmla="*/ 292000 w 5814392"/>
              <a:gd name="connsiteY10" fmla="*/ 6191250 h 6191250"/>
              <a:gd name="connsiteX11" fmla="*/ 0 w 5814392"/>
              <a:gd name="connsiteY11" fmla="*/ 5899250 h 6191250"/>
              <a:gd name="connsiteX12" fmla="*/ 0 w 5814392"/>
              <a:gd name="connsiteY12" fmla="*/ 292000 h 6191250"/>
              <a:gd name="connsiteX13" fmla="*/ 292000 w 5814392"/>
              <a:gd name="connsiteY13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166320 w 5814392"/>
              <a:gd name="connsiteY3" fmla="*/ 215310 h 6191250"/>
              <a:gd name="connsiteX4" fmla="*/ 5814392 w 5814392"/>
              <a:gd name="connsiteY4" fmla="*/ 3095629 h 6191250"/>
              <a:gd name="connsiteX5" fmla="*/ 5166320 w 5814392"/>
              <a:gd name="connsiteY5" fmla="*/ 5975947 h 6191250"/>
              <a:gd name="connsiteX6" fmla="*/ 5166320 w 5814392"/>
              <a:gd name="connsiteY6" fmla="*/ 5899255 h 6191250"/>
              <a:gd name="connsiteX7" fmla="*/ 5160388 w 5814392"/>
              <a:gd name="connsiteY7" fmla="*/ 5958098 h 6191250"/>
              <a:gd name="connsiteX8" fmla="*/ 4874320 w 5814392"/>
              <a:gd name="connsiteY8" fmla="*/ 6191250 h 6191250"/>
              <a:gd name="connsiteX9" fmla="*/ 292000 w 5814392"/>
              <a:gd name="connsiteY9" fmla="*/ 6191250 h 6191250"/>
              <a:gd name="connsiteX10" fmla="*/ 0 w 5814392"/>
              <a:gd name="connsiteY10" fmla="*/ 5899250 h 6191250"/>
              <a:gd name="connsiteX11" fmla="*/ 0 w 5814392"/>
              <a:gd name="connsiteY11" fmla="*/ 292000 h 6191250"/>
              <a:gd name="connsiteX12" fmla="*/ 292000 w 5814392"/>
              <a:gd name="connsiteY12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6320 w 5814392"/>
              <a:gd name="connsiteY4" fmla="*/ 5975947 h 6191250"/>
              <a:gd name="connsiteX5" fmla="*/ 5166320 w 5814392"/>
              <a:gd name="connsiteY5" fmla="*/ 5899255 h 6191250"/>
              <a:gd name="connsiteX6" fmla="*/ 5160388 w 5814392"/>
              <a:gd name="connsiteY6" fmla="*/ 5958098 h 6191250"/>
              <a:gd name="connsiteX7" fmla="*/ 4874320 w 5814392"/>
              <a:gd name="connsiteY7" fmla="*/ 6191250 h 6191250"/>
              <a:gd name="connsiteX8" fmla="*/ 292000 w 5814392"/>
              <a:gd name="connsiteY8" fmla="*/ 6191250 h 6191250"/>
              <a:gd name="connsiteX9" fmla="*/ 0 w 5814392"/>
              <a:gd name="connsiteY9" fmla="*/ 5899250 h 6191250"/>
              <a:gd name="connsiteX10" fmla="*/ 0 w 5814392"/>
              <a:gd name="connsiteY10" fmla="*/ 292000 h 6191250"/>
              <a:gd name="connsiteX11" fmla="*/ 292000 w 5814392"/>
              <a:gd name="connsiteY11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6320 w 5814392"/>
              <a:gd name="connsiteY4" fmla="*/ 5975947 h 6191250"/>
              <a:gd name="connsiteX5" fmla="*/ 5160388 w 5814392"/>
              <a:gd name="connsiteY5" fmla="*/ 5958098 h 6191250"/>
              <a:gd name="connsiteX6" fmla="*/ 4874320 w 5814392"/>
              <a:gd name="connsiteY6" fmla="*/ 6191250 h 6191250"/>
              <a:gd name="connsiteX7" fmla="*/ 292000 w 5814392"/>
              <a:gd name="connsiteY7" fmla="*/ 6191250 h 6191250"/>
              <a:gd name="connsiteX8" fmla="*/ 0 w 5814392"/>
              <a:gd name="connsiteY8" fmla="*/ 5899250 h 6191250"/>
              <a:gd name="connsiteX9" fmla="*/ 0 w 5814392"/>
              <a:gd name="connsiteY9" fmla="*/ 292000 h 6191250"/>
              <a:gd name="connsiteX10" fmla="*/ 292000 w 5814392"/>
              <a:gd name="connsiteY10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0388 w 5814392"/>
              <a:gd name="connsiteY4" fmla="*/ 5958098 h 6191250"/>
              <a:gd name="connsiteX5" fmla="*/ 4874320 w 5814392"/>
              <a:gd name="connsiteY5" fmla="*/ 6191250 h 6191250"/>
              <a:gd name="connsiteX6" fmla="*/ 292000 w 5814392"/>
              <a:gd name="connsiteY6" fmla="*/ 6191250 h 6191250"/>
              <a:gd name="connsiteX7" fmla="*/ 0 w 5814392"/>
              <a:gd name="connsiteY7" fmla="*/ 5899250 h 6191250"/>
              <a:gd name="connsiteX8" fmla="*/ 0 w 5814392"/>
              <a:gd name="connsiteY8" fmla="*/ 292000 h 6191250"/>
              <a:gd name="connsiteX9" fmla="*/ 292000 w 5814392"/>
              <a:gd name="connsiteY9" fmla="*/ 0 h 6191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814392" h="6191250">
                <a:moveTo>
                  <a:pt x="292000" y="0"/>
                </a:moveTo>
                <a:lnTo>
                  <a:pt x="4874320" y="0"/>
                </a:lnTo>
                <a:cubicBezTo>
                  <a:pt x="5015429" y="0"/>
                  <a:pt x="5133160" y="100093"/>
                  <a:pt x="5160388" y="233152"/>
                </a:cubicBezTo>
                <a:lnTo>
                  <a:pt x="5814392" y="3095629"/>
                </a:lnTo>
                <a:lnTo>
                  <a:pt x="5160388" y="5958098"/>
                </a:lnTo>
                <a:cubicBezTo>
                  <a:pt x="5133160" y="6091158"/>
                  <a:pt x="5015429" y="6191250"/>
                  <a:pt x="4874320" y="6191250"/>
                </a:cubicBezTo>
                <a:lnTo>
                  <a:pt x="292000" y="6191250"/>
                </a:lnTo>
                <a:cubicBezTo>
                  <a:pt x="130733" y="6191250"/>
                  <a:pt x="0" y="6060517"/>
                  <a:pt x="0" y="5899250"/>
                </a:cubicBezTo>
                <a:lnTo>
                  <a:pt x="0" y="292000"/>
                </a:lnTo>
                <a:cubicBezTo>
                  <a:pt x="0" y="130733"/>
                  <a:pt x="130733" y="0"/>
                  <a:pt x="292000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72000" rIns="1080000" bIns="72000" anchor="ctr">
            <a:noAutofit/>
          </a:bodyPr>
          <a:lstStyle>
            <a:lvl1pPr algn="l">
              <a:lnSpc>
                <a:spcPts val="5400"/>
              </a:lnSpc>
              <a:spcBef>
                <a:spcPts val="0"/>
              </a:spcBef>
              <a:defRPr sz="4400" spc="-150" baseline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Исходные данные</a:t>
            </a:r>
          </a:p>
        </p:txBody>
      </p:sp>
      <p:sp>
        <p:nvSpPr>
          <p:cNvPr id="9" name="Текст 8"/>
          <p:cNvSpPr>
            <a:spLocks noGrp="1"/>
          </p:cNvSpPr>
          <p:nvPr>
            <p:ph type="body" sz="quarter" idx="13" hasCustomPrompt="1"/>
          </p:nvPr>
        </p:nvSpPr>
        <p:spPr>
          <a:xfrm>
            <a:off x="6744072" y="836712"/>
            <a:ext cx="4464496" cy="1152128"/>
          </a:xfrm>
        </p:spPr>
        <p:txBody>
          <a:bodyPr>
            <a:noAutofit/>
          </a:bodyPr>
          <a:lstStyle>
            <a:lvl1pPr>
              <a:lnSpc>
                <a:spcPts val="4400"/>
              </a:lnSpc>
              <a:spcBef>
                <a:spcPts val="0"/>
              </a:spcBef>
              <a:defRPr sz="4400" spc="-150" baseline="0"/>
            </a:lvl1pPr>
          </a:lstStyle>
          <a:p>
            <a:pPr lvl="0"/>
            <a:r>
              <a:rPr lang="ru-RU" dirty="0"/>
              <a:t>Результат изменений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4" hasCustomPrompt="1"/>
          </p:nvPr>
        </p:nvSpPr>
        <p:spPr>
          <a:xfrm>
            <a:off x="7216897" y="2529800"/>
            <a:ext cx="3991671" cy="286232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20" name="Текст 12"/>
          <p:cNvSpPr>
            <a:spLocks noGrp="1"/>
          </p:cNvSpPr>
          <p:nvPr>
            <p:ph type="body" sz="quarter" idx="15" hasCustomPrompt="1"/>
          </p:nvPr>
        </p:nvSpPr>
        <p:spPr>
          <a:xfrm>
            <a:off x="7216897" y="3310779"/>
            <a:ext cx="3991671" cy="286232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23" name="Текст 12"/>
          <p:cNvSpPr>
            <a:spLocks noGrp="1"/>
          </p:cNvSpPr>
          <p:nvPr>
            <p:ph type="body" sz="quarter" idx="16" hasCustomPrompt="1"/>
          </p:nvPr>
        </p:nvSpPr>
        <p:spPr>
          <a:xfrm>
            <a:off x="7216897" y="4129598"/>
            <a:ext cx="3991671" cy="286232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26" name="Текст 12"/>
          <p:cNvSpPr>
            <a:spLocks noGrp="1"/>
          </p:cNvSpPr>
          <p:nvPr>
            <p:ph type="body" sz="quarter" idx="17" hasCustomPrompt="1"/>
          </p:nvPr>
        </p:nvSpPr>
        <p:spPr>
          <a:xfrm>
            <a:off x="7216897" y="4982370"/>
            <a:ext cx="3991671" cy="286232"/>
          </a:xfrm>
        </p:spPr>
        <p:txBody>
          <a:bodyPr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</p:spTree>
    <p:extLst>
      <p:ext uri="{BB962C8B-B14F-4D97-AF65-F5344CB8AC3E}">
        <p14:creationId xmlns:p14="http://schemas.microsoft.com/office/powerpoint/2010/main" val="22954297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Регулярный_оформление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Группа 13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5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1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2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3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4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5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6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7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8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9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0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1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2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3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4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5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6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7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8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19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0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1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2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3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4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5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6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7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8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29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0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1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2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3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4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5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6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7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8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39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0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1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2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3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4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5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6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7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8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49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0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1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2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3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4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5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6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7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8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59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0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1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2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3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4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5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6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7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8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69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0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1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2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3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4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5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6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7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8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79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0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1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2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3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4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5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6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7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8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89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0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1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2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3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4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5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6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7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8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99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0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1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2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3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4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5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6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7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8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09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0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1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2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3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4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5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6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7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8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19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0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1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2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3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4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5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6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7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8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29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0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1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2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3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4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5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6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7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8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39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0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1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2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3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4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5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6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7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8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49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0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1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2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3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4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5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6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7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8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59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0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1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2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3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4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5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6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7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8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69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0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1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2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3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4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5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6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7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8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79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0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1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2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3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4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5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6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7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8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89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0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1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2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3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4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5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6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7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0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1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2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3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4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6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7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8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9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0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3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4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5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6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9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0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1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2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5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6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7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8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2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3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4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5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8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9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0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1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4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5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6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7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0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1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2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3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7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8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9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3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4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5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6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9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0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1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2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5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6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7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8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2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3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4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8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9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0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4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5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6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0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1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2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3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6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7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8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9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2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3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4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5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9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0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1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5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6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7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8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1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2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3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4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7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8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9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0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3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4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5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6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9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0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1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2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3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6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7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8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9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2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3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4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5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8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9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0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1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4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5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6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7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8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0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1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2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3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4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5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6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7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8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9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0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1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2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3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4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5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6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7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8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99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0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1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2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3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4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5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6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7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8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09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0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1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2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3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4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5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6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7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8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19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0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1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2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3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4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5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6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7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8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29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0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1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2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3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4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5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6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7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8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39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0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1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2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3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4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5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6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7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8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49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0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1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2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3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4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5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6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7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8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59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0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1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2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3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4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5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6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7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8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69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0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1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2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3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4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5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6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7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8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79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0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1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2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3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4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5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6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7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8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89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0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1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2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3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4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5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6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7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8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699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0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1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2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3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4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5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6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7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8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09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0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1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2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3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4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5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6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7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8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19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0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1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2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3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4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5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6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7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8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29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0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1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2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3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4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5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6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7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8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39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0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1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2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3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4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5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6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7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8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49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0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1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2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3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4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5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6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7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8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59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0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1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2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3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4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5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6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7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8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69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0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1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2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3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4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5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6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7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8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79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0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1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2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3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4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5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6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7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8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89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0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1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2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3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4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5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6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7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8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799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0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1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2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3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4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5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6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7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8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09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0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1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2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3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4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5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6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7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8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19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0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1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2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3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4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5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6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7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8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29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0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1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2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3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4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5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6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7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8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39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0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1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2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3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4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5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6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7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8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49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0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1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2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3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4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5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6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7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8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59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0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1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2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3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4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5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6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7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8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69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0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1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2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3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4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5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6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7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8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79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0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1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2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3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4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5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6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7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8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89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0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1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2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3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4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5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6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7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8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899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0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1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2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3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4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5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6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7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8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09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0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1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2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3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4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5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6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7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8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19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0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1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2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3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4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5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6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7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8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29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0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1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2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3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4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5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6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7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8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39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0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1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2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3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4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5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6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7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8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49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0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1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2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3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4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5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6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7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8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59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0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1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2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3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4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5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6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7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8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69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0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1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2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3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4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5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6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7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8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79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0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1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2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3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4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5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6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7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8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89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0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1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2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3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4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5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6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7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8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999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0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1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2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3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4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5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6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7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8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09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0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1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2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3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4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5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6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7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8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19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0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1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2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3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4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5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6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7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8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29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0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1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2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3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4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5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6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7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8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39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0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1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2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3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4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5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6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7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8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49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0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1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2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3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4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5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6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7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8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59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0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1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2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3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4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5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6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7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8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69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0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1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2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3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4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5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6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7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8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79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0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1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2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3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4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5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6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7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8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89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0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1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2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3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4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5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6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7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8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099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0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1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2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3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4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5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6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7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8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09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0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1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2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3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4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5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6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7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8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19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0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1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2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3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4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5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6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7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8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29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0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1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2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3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4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5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6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7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8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39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0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1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2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3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4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5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6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7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8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49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0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1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2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3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4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5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6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7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8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59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0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1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2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3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4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5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6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7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8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69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0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1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2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3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4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5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6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7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8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79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0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1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2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3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4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5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6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7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8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89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0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1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2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3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4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5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6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7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8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199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0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1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2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3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4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5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6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7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8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09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0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1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2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3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4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5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6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7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8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19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0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1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2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3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4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5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6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7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8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29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0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1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2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3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4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5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6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7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8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39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0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1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2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3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4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5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6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7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8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49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0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1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2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3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4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5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6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7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8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59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0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1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2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3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4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5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6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7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8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69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0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1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2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3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4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5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6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7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8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79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0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1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2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3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4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5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6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7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8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89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0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1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2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3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4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5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6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7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8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299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0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1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2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3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4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5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6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7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8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09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0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1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2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3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4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5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6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7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8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19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0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1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2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3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4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5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6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7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8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29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0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1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2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3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4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5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6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7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8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39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0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1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2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3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4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5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6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7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8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49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0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1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2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3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4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5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6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7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8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59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0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1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2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3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4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5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6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7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8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69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0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1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2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3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4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5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6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7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8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79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0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1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2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3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4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5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6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7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8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89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0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1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2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3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4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5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6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7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8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399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0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1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2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3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4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5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6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7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8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09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0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1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2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3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4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5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6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7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8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19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0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1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2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3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4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5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6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7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8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29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0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1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2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3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4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5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6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7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8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39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0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1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2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3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4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5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6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7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8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49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0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1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2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3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4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5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6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7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8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59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0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1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2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3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4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5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6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7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8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69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0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1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2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3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4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5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6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7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8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79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0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1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2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3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4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5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6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7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8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89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0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1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2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3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4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5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6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7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8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499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0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1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2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3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4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5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6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7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8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09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0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1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2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3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4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5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6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7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8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19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0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1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2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3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4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5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6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7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8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29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0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1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2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3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4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5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6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7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8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39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0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1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2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3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4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5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6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7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8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49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0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1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2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3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4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5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6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7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8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59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0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1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2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3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4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5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6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7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8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69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0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1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2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3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4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5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6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7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8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79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0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1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2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3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4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5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6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7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8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89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0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1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2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3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4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5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6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7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8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599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0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1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2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3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4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5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6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7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8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09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0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1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2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3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4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5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6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7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8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19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0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1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2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3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4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5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6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7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8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29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0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1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2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3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4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5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6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7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8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39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0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1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2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3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4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5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6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7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8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49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0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1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2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3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4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5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6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7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8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59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0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1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2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3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4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5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6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7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8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69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0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1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2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3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4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5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6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7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8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79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0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1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2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3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4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5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6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7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8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89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0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1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2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3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4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5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6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7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8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699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0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1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2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3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4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5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6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7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8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09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0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1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2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3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4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5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6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7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8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19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0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1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2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3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4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5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6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7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8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29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0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1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2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3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4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5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6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7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8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39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0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1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2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3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4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5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6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7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8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49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0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1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2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3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4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5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6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7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8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59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0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1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2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3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4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5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6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7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8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69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0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1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2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3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4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5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6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7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8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79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0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1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2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3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4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5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6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7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8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89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0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1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2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3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4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5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6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7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8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799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0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1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2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3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4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5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6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7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8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09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0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1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2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3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4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5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6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7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8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19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0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1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2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3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4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5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6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7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8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29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0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1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2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3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4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5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6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7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8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39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0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1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2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3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4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5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6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7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8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49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0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1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2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3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4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5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6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7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8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59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0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1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2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3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4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5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6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7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8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69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0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1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2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3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4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5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6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7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8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79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0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1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2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3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4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5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6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7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8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89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0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1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2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3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4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5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6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7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8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899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0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1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2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3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4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5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6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7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8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09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0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1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2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3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4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5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6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7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8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19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0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1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2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3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4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5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6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7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8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29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0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1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2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3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4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5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6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7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8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39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0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1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2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3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4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5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6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7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8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49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0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1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2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3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4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5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6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7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8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59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0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1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2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3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4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5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6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7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8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69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0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1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2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3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4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5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6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7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8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79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0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1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2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3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4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5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6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7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8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89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0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1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2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3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4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5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6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7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8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1999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0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1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2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3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4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5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2006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/>
          </a:p>
        </p:txBody>
      </p:sp>
      <p:sp>
        <p:nvSpPr>
          <p:cNvPr id="16" name="Текст 15"/>
          <p:cNvSpPr>
            <a:spLocks noGrp="1"/>
          </p:cNvSpPr>
          <p:nvPr>
            <p:ph type="body" sz="quarter" idx="12" hasCustomPrompt="1"/>
          </p:nvPr>
        </p:nvSpPr>
        <p:spPr>
          <a:xfrm>
            <a:off x="353616" y="333375"/>
            <a:ext cx="5814392" cy="6191250"/>
          </a:xfrm>
          <a:custGeom>
            <a:avLst/>
            <a:gdLst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166320 w 5814392"/>
              <a:gd name="connsiteY3" fmla="*/ 291996 h 6191250"/>
              <a:gd name="connsiteX4" fmla="*/ 5166320 w 5814392"/>
              <a:gd name="connsiteY4" fmla="*/ 215310 h 6191250"/>
              <a:gd name="connsiteX5" fmla="*/ 5814392 w 5814392"/>
              <a:gd name="connsiteY5" fmla="*/ 3095629 h 6191250"/>
              <a:gd name="connsiteX6" fmla="*/ 5166320 w 5814392"/>
              <a:gd name="connsiteY6" fmla="*/ 5975947 h 6191250"/>
              <a:gd name="connsiteX7" fmla="*/ 5166320 w 5814392"/>
              <a:gd name="connsiteY7" fmla="*/ 5899255 h 6191250"/>
              <a:gd name="connsiteX8" fmla="*/ 5160388 w 5814392"/>
              <a:gd name="connsiteY8" fmla="*/ 5958098 h 6191250"/>
              <a:gd name="connsiteX9" fmla="*/ 4874320 w 5814392"/>
              <a:gd name="connsiteY9" fmla="*/ 6191250 h 6191250"/>
              <a:gd name="connsiteX10" fmla="*/ 292000 w 5814392"/>
              <a:gd name="connsiteY10" fmla="*/ 6191250 h 6191250"/>
              <a:gd name="connsiteX11" fmla="*/ 0 w 5814392"/>
              <a:gd name="connsiteY11" fmla="*/ 5899250 h 6191250"/>
              <a:gd name="connsiteX12" fmla="*/ 0 w 5814392"/>
              <a:gd name="connsiteY12" fmla="*/ 292000 h 6191250"/>
              <a:gd name="connsiteX13" fmla="*/ 292000 w 5814392"/>
              <a:gd name="connsiteY13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166320 w 5814392"/>
              <a:gd name="connsiteY3" fmla="*/ 215310 h 6191250"/>
              <a:gd name="connsiteX4" fmla="*/ 5814392 w 5814392"/>
              <a:gd name="connsiteY4" fmla="*/ 3095629 h 6191250"/>
              <a:gd name="connsiteX5" fmla="*/ 5166320 w 5814392"/>
              <a:gd name="connsiteY5" fmla="*/ 5975947 h 6191250"/>
              <a:gd name="connsiteX6" fmla="*/ 5166320 w 5814392"/>
              <a:gd name="connsiteY6" fmla="*/ 5899255 h 6191250"/>
              <a:gd name="connsiteX7" fmla="*/ 5160388 w 5814392"/>
              <a:gd name="connsiteY7" fmla="*/ 5958098 h 6191250"/>
              <a:gd name="connsiteX8" fmla="*/ 4874320 w 5814392"/>
              <a:gd name="connsiteY8" fmla="*/ 6191250 h 6191250"/>
              <a:gd name="connsiteX9" fmla="*/ 292000 w 5814392"/>
              <a:gd name="connsiteY9" fmla="*/ 6191250 h 6191250"/>
              <a:gd name="connsiteX10" fmla="*/ 0 w 5814392"/>
              <a:gd name="connsiteY10" fmla="*/ 5899250 h 6191250"/>
              <a:gd name="connsiteX11" fmla="*/ 0 w 5814392"/>
              <a:gd name="connsiteY11" fmla="*/ 292000 h 6191250"/>
              <a:gd name="connsiteX12" fmla="*/ 292000 w 5814392"/>
              <a:gd name="connsiteY12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6320 w 5814392"/>
              <a:gd name="connsiteY4" fmla="*/ 5975947 h 6191250"/>
              <a:gd name="connsiteX5" fmla="*/ 5166320 w 5814392"/>
              <a:gd name="connsiteY5" fmla="*/ 5899255 h 6191250"/>
              <a:gd name="connsiteX6" fmla="*/ 5160388 w 5814392"/>
              <a:gd name="connsiteY6" fmla="*/ 5958098 h 6191250"/>
              <a:gd name="connsiteX7" fmla="*/ 4874320 w 5814392"/>
              <a:gd name="connsiteY7" fmla="*/ 6191250 h 6191250"/>
              <a:gd name="connsiteX8" fmla="*/ 292000 w 5814392"/>
              <a:gd name="connsiteY8" fmla="*/ 6191250 h 6191250"/>
              <a:gd name="connsiteX9" fmla="*/ 0 w 5814392"/>
              <a:gd name="connsiteY9" fmla="*/ 5899250 h 6191250"/>
              <a:gd name="connsiteX10" fmla="*/ 0 w 5814392"/>
              <a:gd name="connsiteY10" fmla="*/ 292000 h 6191250"/>
              <a:gd name="connsiteX11" fmla="*/ 292000 w 5814392"/>
              <a:gd name="connsiteY11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6320 w 5814392"/>
              <a:gd name="connsiteY4" fmla="*/ 5975947 h 6191250"/>
              <a:gd name="connsiteX5" fmla="*/ 5160388 w 5814392"/>
              <a:gd name="connsiteY5" fmla="*/ 5958098 h 6191250"/>
              <a:gd name="connsiteX6" fmla="*/ 4874320 w 5814392"/>
              <a:gd name="connsiteY6" fmla="*/ 6191250 h 6191250"/>
              <a:gd name="connsiteX7" fmla="*/ 292000 w 5814392"/>
              <a:gd name="connsiteY7" fmla="*/ 6191250 h 6191250"/>
              <a:gd name="connsiteX8" fmla="*/ 0 w 5814392"/>
              <a:gd name="connsiteY8" fmla="*/ 5899250 h 6191250"/>
              <a:gd name="connsiteX9" fmla="*/ 0 w 5814392"/>
              <a:gd name="connsiteY9" fmla="*/ 292000 h 6191250"/>
              <a:gd name="connsiteX10" fmla="*/ 292000 w 5814392"/>
              <a:gd name="connsiteY10" fmla="*/ 0 h 6191250"/>
              <a:gd name="connsiteX0" fmla="*/ 292000 w 5814392"/>
              <a:gd name="connsiteY0" fmla="*/ 0 h 6191250"/>
              <a:gd name="connsiteX1" fmla="*/ 4874320 w 5814392"/>
              <a:gd name="connsiteY1" fmla="*/ 0 h 6191250"/>
              <a:gd name="connsiteX2" fmla="*/ 5160388 w 5814392"/>
              <a:gd name="connsiteY2" fmla="*/ 233152 h 6191250"/>
              <a:gd name="connsiteX3" fmla="*/ 5814392 w 5814392"/>
              <a:gd name="connsiteY3" fmla="*/ 3095629 h 6191250"/>
              <a:gd name="connsiteX4" fmla="*/ 5160388 w 5814392"/>
              <a:gd name="connsiteY4" fmla="*/ 5958098 h 6191250"/>
              <a:gd name="connsiteX5" fmla="*/ 4874320 w 5814392"/>
              <a:gd name="connsiteY5" fmla="*/ 6191250 h 6191250"/>
              <a:gd name="connsiteX6" fmla="*/ 292000 w 5814392"/>
              <a:gd name="connsiteY6" fmla="*/ 6191250 h 6191250"/>
              <a:gd name="connsiteX7" fmla="*/ 0 w 5814392"/>
              <a:gd name="connsiteY7" fmla="*/ 5899250 h 6191250"/>
              <a:gd name="connsiteX8" fmla="*/ 0 w 5814392"/>
              <a:gd name="connsiteY8" fmla="*/ 292000 h 6191250"/>
              <a:gd name="connsiteX9" fmla="*/ 292000 w 5814392"/>
              <a:gd name="connsiteY9" fmla="*/ 0 h 6191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814392" h="6191250">
                <a:moveTo>
                  <a:pt x="292000" y="0"/>
                </a:moveTo>
                <a:lnTo>
                  <a:pt x="4874320" y="0"/>
                </a:lnTo>
                <a:cubicBezTo>
                  <a:pt x="5015429" y="0"/>
                  <a:pt x="5133160" y="100093"/>
                  <a:pt x="5160388" y="233152"/>
                </a:cubicBezTo>
                <a:lnTo>
                  <a:pt x="5814392" y="3095629"/>
                </a:lnTo>
                <a:lnTo>
                  <a:pt x="5160388" y="5958098"/>
                </a:lnTo>
                <a:cubicBezTo>
                  <a:pt x="5133160" y="6091158"/>
                  <a:pt x="5015429" y="6191250"/>
                  <a:pt x="4874320" y="6191250"/>
                </a:cubicBezTo>
                <a:lnTo>
                  <a:pt x="292000" y="6191250"/>
                </a:lnTo>
                <a:cubicBezTo>
                  <a:pt x="130733" y="6191250"/>
                  <a:pt x="0" y="6060517"/>
                  <a:pt x="0" y="5899250"/>
                </a:cubicBezTo>
                <a:lnTo>
                  <a:pt x="0" y="292000"/>
                </a:lnTo>
                <a:cubicBezTo>
                  <a:pt x="0" y="130733"/>
                  <a:pt x="130733" y="0"/>
                  <a:pt x="292000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72000" rIns="1080000" bIns="72000" anchor="ctr">
            <a:noAutofit/>
          </a:bodyPr>
          <a:lstStyle>
            <a:lvl1pPr algn="l">
              <a:lnSpc>
                <a:spcPts val="5400"/>
              </a:lnSpc>
              <a:spcBef>
                <a:spcPts val="0"/>
              </a:spcBef>
              <a:defRPr sz="4400" spc="-150" baseline="0">
                <a:solidFill>
                  <a:schemeClr val="accent6"/>
                </a:solidFill>
              </a:defRPr>
            </a:lvl1pPr>
          </a:lstStyle>
          <a:p>
            <a:pPr lvl="0"/>
            <a:r>
              <a:rPr lang="ru-RU" dirty="0"/>
              <a:t>Исходные данные</a:t>
            </a:r>
          </a:p>
        </p:txBody>
      </p:sp>
      <p:sp>
        <p:nvSpPr>
          <p:cNvPr id="9" name="Текст 8"/>
          <p:cNvSpPr>
            <a:spLocks noGrp="1"/>
          </p:cNvSpPr>
          <p:nvPr>
            <p:ph type="body" sz="quarter" idx="13" hasCustomPrompt="1"/>
          </p:nvPr>
        </p:nvSpPr>
        <p:spPr>
          <a:xfrm>
            <a:off x="6744072" y="836712"/>
            <a:ext cx="4464496" cy="1152128"/>
          </a:xfrm>
        </p:spPr>
        <p:txBody>
          <a:bodyPr>
            <a:noAutofit/>
          </a:bodyPr>
          <a:lstStyle>
            <a:lvl1pPr>
              <a:lnSpc>
                <a:spcPts val="4400"/>
              </a:lnSpc>
              <a:spcBef>
                <a:spcPts val="0"/>
              </a:spcBef>
              <a:defRPr sz="4400" spc="-150" baseline="0"/>
            </a:lvl1pPr>
          </a:lstStyle>
          <a:p>
            <a:pPr lvl="0"/>
            <a:r>
              <a:rPr lang="ru-RU" dirty="0"/>
              <a:t>Результат изменений</a:t>
            </a:r>
          </a:p>
        </p:txBody>
      </p:sp>
      <p:sp>
        <p:nvSpPr>
          <p:cNvPr id="13" name="Текст 12"/>
          <p:cNvSpPr>
            <a:spLocks noGrp="1"/>
          </p:cNvSpPr>
          <p:nvPr>
            <p:ph type="body" sz="quarter" idx="14" hasCustomPrompt="1"/>
          </p:nvPr>
        </p:nvSpPr>
        <p:spPr>
          <a:xfrm>
            <a:off x="6744073" y="2529800"/>
            <a:ext cx="4464496" cy="648000"/>
          </a:xfrm>
          <a:prstGeom prst="roundRect">
            <a:avLst/>
          </a:prstGeom>
          <a:solidFill>
            <a:schemeClr val="bg2">
              <a:lumMod val="20000"/>
              <a:lumOff val="80000"/>
            </a:schemeClr>
          </a:solidFill>
        </p:spPr>
        <p:txBody>
          <a:bodyPr lIns="216000"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20" name="Текст 12"/>
          <p:cNvSpPr>
            <a:spLocks noGrp="1"/>
          </p:cNvSpPr>
          <p:nvPr>
            <p:ph type="body" sz="quarter" idx="15" hasCustomPrompt="1"/>
          </p:nvPr>
        </p:nvSpPr>
        <p:spPr>
          <a:xfrm>
            <a:off x="6744073" y="3310779"/>
            <a:ext cx="4464496" cy="648000"/>
          </a:xfrm>
          <a:prstGeom prst="roundRect">
            <a:avLst/>
          </a:prstGeom>
          <a:solidFill>
            <a:schemeClr val="bg2">
              <a:lumMod val="20000"/>
              <a:lumOff val="80000"/>
            </a:schemeClr>
          </a:solidFill>
        </p:spPr>
        <p:txBody>
          <a:bodyPr lIns="216000"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23" name="Текст 12"/>
          <p:cNvSpPr>
            <a:spLocks noGrp="1"/>
          </p:cNvSpPr>
          <p:nvPr>
            <p:ph type="body" sz="quarter" idx="16" hasCustomPrompt="1"/>
          </p:nvPr>
        </p:nvSpPr>
        <p:spPr>
          <a:xfrm>
            <a:off x="6744073" y="4129598"/>
            <a:ext cx="4464496" cy="648000"/>
          </a:xfrm>
          <a:prstGeom prst="roundRect">
            <a:avLst/>
          </a:prstGeom>
          <a:solidFill>
            <a:schemeClr val="bg2">
              <a:lumMod val="20000"/>
              <a:lumOff val="80000"/>
            </a:schemeClr>
          </a:solidFill>
        </p:spPr>
        <p:txBody>
          <a:bodyPr lIns="216000"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26" name="Текст 12"/>
          <p:cNvSpPr>
            <a:spLocks noGrp="1"/>
          </p:cNvSpPr>
          <p:nvPr>
            <p:ph type="body" sz="quarter" idx="17" hasCustomPrompt="1"/>
          </p:nvPr>
        </p:nvSpPr>
        <p:spPr>
          <a:xfrm>
            <a:off x="6744073" y="4982370"/>
            <a:ext cx="4464496" cy="648000"/>
          </a:xfrm>
          <a:prstGeom prst="roundRect">
            <a:avLst/>
          </a:prstGeom>
          <a:solidFill>
            <a:schemeClr val="bg2">
              <a:lumMod val="20000"/>
              <a:lumOff val="80000"/>
            </a:schemeClr>
          </a:solidFill>
        </p:spPr>
        <p:txBody>
          <a:bodyPr lIns="216000" anchor="ctr">
            <a:noAutofit/>
          </a:bodyPr>
          <a:lstStyle>
            <a:lvl1pPr>
              <a:defRPr sz="1400"/>
            </a:lvl1pPr>
          </a:lstStyle>
          <a:p>
            <a:pPr lvl="0"/>
            <a:r>
              <a:rPr lang="ru-RU" dirty="0"/>
              <a:t>Исходные данные, комментарии</a:t>
            </a:r>
          </a:p>
        </p:txBody>
      </p:sp>
      <p:sp>
        <p:nvSpPr>
          <p:cNvPr id="2" name="Нижний колонтитул 1"/>
          <p:cNvSpPr>
            <a:spLocks noGrp="1"/>
          </p:cNvSpPr>
          <p:nvPr>
            <p:ph type="ftr" sz="quarter" idx="18"/>
          </p:nvPr>
        </p:nvSpPr>
        <p:spPr>
          <a:xfrm>
            <a:off x="6744072" y="6159500"/>
            <a:ext cx="4392487" cy="365125"/>
          </a:xfrm>
        </p:spPr>
        <p:txBody>
          <a:bodyPr/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255896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устой слайд">
    <p:bg>
      <p:bgPr>
        <a:gradFill>
          <a:gsLst>
            <a:gs pos="0">
              <a:srgbClr val="E60808"/>
            </a:gs>
            <a:gs pos="100000">
              <a:srgbClr val="B40000"/>
            </a:gs>
          </a:gsLst>
          <a:path path="circle">
            <a:fillToRect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7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596329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Обложка презентации">
    <p:bg>
      <p:bgPr>
        <a:gradFill>
          <a:gsLst>
            <a:gs pos="0">
              <a:srgbClr val="E60808"/>
            </a:gs>
            <a:gs pos="100000">
              <a:srgbClr val="B40000"/>
            </a:gs>
          </a:gsLst>
          <a:path path="circle">
            <a:fillToRect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Группа 7"/>
          <p:cNvGrpSpPr/>
          <p:nvPr userDrawn="1"/>
        </p:nvGrpSpPr>
        <p:grpSpPr>
          <a:xfrm>
            <a:off x="6907284" y="2024844"/>
            <a:ext cx="4962698" cy="2286339"/>
            <a:chOff x="6907284" y="2024844"/>
            <a:chExt cx="4962698" cy="2286339"/>
          </a:xfrm>
        </p:grpSpPr>
        <p:sp>
          <p:nvSpPr>
            <p:cNvPr id="3987" name="Freeform 10"/>
            <p:cNvSpPr>
              <a:spLocks/>
            </p:cNvSpPr>
            <p:nvPr userDrawn="1"/>
          </p:nvSpPr>
          <p:spPr bwMode="auto">
            <a:xfrm rot="16200000">
              <a:off x="11837105" y="2024845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8" name="Freeform 11"/>
            <p:cNvSpPr>
              <a:spLocks/>
            </p:cNvSpPr>
            <p:nvPr userDrawn="1"/>
          </p:nvSpPr>
          <p:spPr bwMode="auto">
            <a:xfrm rot="16200000">
              <a:off x="11836359" y="2212384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89" name="Freeform 12"/>
            <p:cNvSpPr>
              <a:spLocks/>
            </p:cNvSpPr>
            <p:nvPr userDrawn="1"/>
          </p:nvSpPr>
          <p:spPr bwMode="auto">
            <a:xfrm rot="16200000">
              <a:off x="11836359" y="2400670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0" name="Freeform 13"/>
            <p:cNvSpPr>
              <a:spLocks/>
            </p:cNvSpPr>
            <p:nvPr userDrawn="1"/>
          </p:nvSpPr>
          <p:spPr bwMode="auto">
            <a:xfrm rot="16200000">
              <a:off x="11837105" y="2588209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1" name="Freeform 14"/>
            <p:cNvSpPr>
              <a:spLocks/>
            </p:cNvSpPr>
            <p:nvPr userDrawn="1"/>
          </p:nvSpPr>
          <p:spPr bwMode="auto">
            <a:xfrm rot="16200000">
              <a:off x="11836359" y="2775749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2" name="Freeform 15"/>
            <p:cNvSpPr>
              <a:spLocks/>
            </p:cNvSpPr>
            <p:nvPr userDrawn="1"/>
          </p:nvSpPr>
          <p:spPr bwMode="auto">
            <a:xfrm rot="16200000">
              <a:off x="11837105" y="2963289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3" name="Freeform 16"/>
            <p:cNvSpPr>
              <a:spLocks/>
            </p:cNvSpPr>
            <p:nvPr userDrawn="1"/>
          </p:nvSpPr>
          <p:spPr bwMode="auto">
            <a:xfrm rot="16200000">
              <a:off x="11837105" y="3151575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4" name="Freeform 17"/>
            <p:cNvSpPr>
              <a:spLocks/>
            </p:cNvSpPr>
            <p:nvPr userDrawn="1"/>
          </p:nvSpPr>
          <p:spPr bwMode="auto">
            <a:xfrm rot="16200000">
              <a:off x="11836359" y="3339114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5" name="Freeform 18"/>
            <p:cNvSpPr>
              <a:spLocks/>
            </p:cNvSpPr>
            <p:nvPr userDrawn="1"/>
          </p:nvSpPr>
          <p:spPr bwMode="auto">
            <a:xfrm rot="16200000">
              <a:off x="11837105" y="3526654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6" name="Freeform 19"/>
            <p:cNvSpPr>
              <a:spLocks/>
            </p:cNvSpPr>
            <p:nvPr userDrawn="1"/>
          </p:nvSpPr>
          <p:spPr bwMode="auto">
            <a:xfrm rot="16200000">
              <a:off x="11836359" y="3714193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7" name="Freeform 20"/>
            <p:cNvSpPr>
              <a:spLocks/>
            </p:cNvSpPr>
            <p:nvPr userDrawn="1"/>
          </p:nvSpPr>
          <p:spPr bwMode="auto">
            <a:xfrm rot="16200000">
              <a:off x="11836359" y="3902479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8" name="Freeform 21"/>
            <p:cNvSpPr>
              <a:spLocks/>
            </p:cNvSpPr>
            <p:nvPr userDrawn="1"/>
          </p:nvSpPr>
          <p:spPr bwMode="auto">
            <a:xfrm rot="16200000">
              <a:off x="11837105" y="4090020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3999" name="Freeform 22"/>
            <p:cNvSpPr>
              <a:spLocks/>
            </p:cNvSpPr>
            <p:nvPr userDrawn="1"/>
          </p:nvSpPr>
          <p:spPr bwMode="auto">
            <a:xfrm rot="16200000">
              <a:off x="11836359" y="4277559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49" name="Freeform 72"/>
            <p:cNvSpPr>
              <a:spLocks/>
            </p:cNvSpPr>
            <p:nvPr userDrawn="1"/>
          </p:nvSpPr>
          <p:spPr bwMode="auto">
            <a:xfrm rot="16200000">
              <a:off x="11630887" y="2024845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0" name="Freeform 73"/>
            <p:cNvSpPr>
              <a:spLocks/>
            </p:cNvSpPr>
            <p:nvPr userDrawn="1"/>
          </p:nvSpPr>
          <p:spPr bwMode="auto">
            <a:xfrm rot="16200000">
              <a:off x="11630140" y="2212384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1" name="Freeform 74"/>
            <p:cNvSpPr>
              <a:spLocks/>
            </p:cNvSpPr>
            <p:nvPr userDrawn="1"/>
          </p:nvSpPr>
          <p:spPr bwMode="auto">
            <a:xfrm rot="16200000">
              <a:off x="11630140" y="2400670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2" name="Freeform 75"/>
            <p:cNvSpPr>
              <a:spLocks/>
            </p:cNvSpPr>
            <p:nvPr userDrawn="1"/>
          </p:nvSpPr>
          <p:spPr bwMode="auto">
            <a:xfrm rot="16200000">
              <a:off x="11630887" y="2588209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3" name="Freeform 76"/>
            <p:cNvSpPr>
              <a:spLocks/>
            </p:cNvSpPr>
            <p:nvPr userDrawn="1"/>
          </p:nvSpPr>
          <p:spPr bwMode="auto">
            <a:xfrm rot="16200000">
              <a:off x="11630140" y="2775749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4" name="Freeform 77"/>
            <p:cNvSpPr>
              <a:spLocks/>
            </p:cNvSpPr>
            <p:nvPr userDrawn="1"/>
          </p:nvSpPr>
          <p:spPr bwMode="auto">
            <a:xfrm rot="16200000">
              <a:off x="11630887" y="2963289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5" name="Freeform 78"/>
            <p:cNvSpPr>
              <a:spLocks/>
            </p:cNvSpPr>
            <p:nvPr userDrawn="1"/>
          </p:nvSpPr>
          <p:spPr bwMode="auto">
            <a:xfrm rot="16200000">
              <a:off x="11630887" y="3151575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6" name="Freeform 79"/>
            <p:cNvSpPr>
              <a:spLocks/>
            </p:cNvSpPr>
            <p:nvPr userDrawn="1"/>
          </p:nvSpPr>
          <p:spPr bwMode="auto">
            <a:xfrm rot="16200000">
              <a:off x="11630140" y="3339114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7" name="Freeform 80"/>
            <p:cNvSpPr>
              <a:spLocks/>
            </p:cNvSpPr>
            <p:nvPr userDrawn="1"/>
          </p:nvSpPr>
          <p:spPr bwMode="auto">
            <a:xfrm rot="16200000">
              <a:off x="11630887" y="3526654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8" name="Freeform 81"/>
            <p:cNvSpPr>
              <a:spLocks/>
            </p:cNvSpPr>
            <p:nvPr userDrawn="1"/>
          </p:nvSpPr>
          <p:spPr bwMode="auto">
            <a:xfrm rot="16200000">
              <a:off x="11630140" y="3714193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59" name="Freeform 82"/>
            <p:cNvSpPr>
              <a:spLocks/>
            </p:cNvSpPr>
            <p:nvPr userDrawn="1"/>
          </p:nvSpPr>
          <p:spPr bwMode="auto">
            <a:xfrm rot="16200000">
              <a:off x="11630140" y="3902479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60" name="Freeform 83"/>
            <p:cNvSpPr>
              <a:spLocks/>
            </p:cNvSpPr>
            <p:nvPr userDrawn="1"/>
          </p:nvSpPr>
          <p:spPr bwMode="auto">
            <a:xfrm rot="16200000">
              <a:off x="11630887" y="4090020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061" name="Freeform 84"/>
            <p:cNvSpPr>
              <a:spLocks/>
            </p:cNvSpPr>
            <p:nvPr userDrawn="1"/>
          </p:nvSpPr>
          <p:spPr bwMode="auto">
            <a:xfrm rot="16200000">
              <a:off x="11630140" y="4277559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1" name="Freeform 134"/>
            <p:cNvSpPr>
              <a:spLocks/>
            </p:cNvSpPr>
            <p:nvPr userDrawn="1"/>
          </p:nvSpPr>
          <p:spPr bwMode="auto">
            <a:xfrm rot="16200000">
              <a:off x="11425416" y="2024097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2" name="Freeform 135"/>
            <p:cNvSpPr>
              <a:spLocks/>
            </p:cNvSpPr>
            <p:nvPr userDrawn="1"/>
          </p:nvSpPr>
          <p:spPr bwMode="auto">
            <a:xfrm rot="16200000">
              <a:off x="11424669" y="221163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3" name="Freeform 136"/>
            <p:cNvSpPr>
              <a:spLocks/>
            </p:cNvSpPr>
            <p:nvPr userDrawn="1"/>
          </p:nvSpPr>
          <p:spPr bwMode="auto">
            <a:xfrm rot="16200000">
              <a:off x="11424669" y="2399924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4" name="Freeform 137"/>
            <p:cNvSpPr>
              <a:spLocks/>
            </p:cNvSpPr>
            <p:nvPr userDrawn="1"/>
          </p:nvSpPr>
          <p:spPr bwMode="auto">
            <a:xfrm rot="16200000">
              <a:off x="11425416" y="2587462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5" name="Freeform 138"/>
            <p:cNvSpPr>
              <a:spLocks/>
            </p:cNvSpPr>
            <p:nvPr userDrawn="1"/>
          </p:nvSpPr>
          <p:spPr bwMode="auto">
            <a:xfrm rot="16200000">
              <a:off x="11424669" y="277500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6" name="Freeform 139"/>
            <p:cNvSpPr>
              <a:spLocks/>
            </p:cNvSpPr>
            <p:nvPr userDrawn="1"/>
          </p:nvSpPr>
          <p:spPr bwMode="auto">
            <a:xfrm rot="16200000">
              <a:off x="11425416" y="2962541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7" name="Freeform 140"/>
            <p:cNvSpPr>
              <a:spLocks/>
            </p:cNvSpPr>
            <p:nvPr userDrawn="1"/>
          </p:nvSpPr>
          <p:spPr bwMode="auto">
            <a:xfrm rot="16200000">
              <a:off x="11425416" y="3150828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8" name="Freeform 141"/>
            <p:cNvSpPr>
              <a:spLocks/>
            </p:cNvSpPr>
            <p:nvPr userDrawn="1"/>
          </p:nvSpPr>
          <p:spPr bwMode="auto">
            <a:xfrm rot="16200000">
              <a:off x="11424669" y="333836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19" name="Freeform 142"/>
            <p:cNvSpPr>
              <a:spLocks/>
            </p:cNvSpPr>
            <p:nvPr userDrawn="1"/>
          </p:nvSpPr>
          <p:spPr bwMode="auto">
            <a:xfrm rot="16200000">
              <a:off x="11425416" y="3525906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0" name="Freeform 143"/>
            <p:cNvSpPr>
              <a:spLocks/>
            </p:cNvSpPr>
            <p:nvPr userDrawn="1"/>
          </p:nvSpPr>
          <p:spPr bwMode="auto">
            <a:xfrm rot="16200000">
              <a:off x="11424669" y="3713446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1" name="Freeform 144"/>
            <p:cNvSpPr>
              <a:spLocks/>
            </p:cNvSpPr>
            <p:nvPr userDrawn="1"/>
          </p:nvSpPr>
          <p:spPr bwMode="auto">
            <a:xfrm rot="16200000">
              <a:off x="11424669" y="3901733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2" name="Freeform 145"/>
            <p:cNvSpPr>
              <a:spLocks/>
            </p:cNvSpPr>
            <p:nvPr userDrawn="1"/>
          </p:nvSpPr>
          <p:spPr bwMode="auto">
            <a:xfrm rot="16200000">
              <a:off x="11425416" y="4089272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23" name="Freeform 146"/>
            <p:cNvSpPr>
              <a:spLocks/>
            </p:cNvSpPr>
            <p:nvPr userDrawn="1"/>
          </p:nvSpPr>
          <p:spPr bwMode="auto">
            <a:xfrm rot="16200000">
              <a:off x="11424669" y="427681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3" name="Freeform 196"/>
            <p:cNvSpPr>
              <a:spLocks/>
            </p:cNvSpPr>
            <p:nvPr userDrawn="1"/>
          </p:nvSpPr>
          <p:spPr bwMode="auto">
            <a:xfrm rot="16200000">
              <a:off x="11219943" y="202484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4" name="Freeform 197"/>
            <p:cNvSpPr>
              <a:spLocks/>
            </p:cNvSpPr>
            <p:nvPr userDrawn="1"/>
          </p:nvSpPr>
          <p:spPr bwMode="auto">
            <a:xfrm rot="16200000">
              <a:off x="11219197" y="221238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5" name="Freeform 198"/>
            <p:cNvSpPr>
              <a:spLocks/>
            </p:cNvSpPr>
            <p:nvPr userDrawn="1"/>
          </p:nvSpPr>
          <p:spPr bwMode="auto">
            <a:xfrm rot="16200000">
              <a:off x="11219197" y="240067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6" name="Freeform 199"/>
            <p:cNvSpPr>
              <a:spLocks/>
            </p:cNvSpPr>
            <p:nvPr userDrawn="1"/>
          </p:nvSpPr>
          <p:spPr bwMode="auto">
            <a:xfrm rot="16200000">
              <a:off x="11219943" y="258820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7" name="Freeform 200"/>
            <p:cNvSpPr>
              <a:spLocks/>
            </p:cNvSpPr>
            <p:nvPr userDrawn="1"/>
          </p:nvSpPr>
          <p:spPr bwMode="auto">
            <a:xfrm rot="16200000">
              <a:off x="11219197" y="2775749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8" name="Freeform 201"/>
            <p:cNvSpPr>
              <a:spLocks/>
            </p:cNvSpPr>
            <p:nvPr userDrawn="1"/>
          </p:nvSpPr>
          <p:spPr bwMode="auto">
            <a:xfrm rot="16200000">
              <a:off x="11219943" y="296328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9" name="Freeform 202"/>
            <p:cNvSpPr>
              <a:spLocks/>
            </p:cNvSpPr>
            <p:nvPr userDrawn="1"/>
          </p:nvSpPr>
          <p:spPr bwMode="auto">
            <a:xfrm rot="16200000">
              <a:off x="11219943" y="315157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0" name="Freeform 203"/>
            <p:cNvSpPr>
              <a:spLocks/>
            </p:cNvSpPr>
            <p:nvPr userDrawn="1"/>
          </p:nvSpPr>
          <p:spPr bwMode="auto">
            <a:xfrm rot="16200000">
              <a:off x="11219197" y="333911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1" name="Freeform 204"/>
            <p:cNvSpPr>
              <a:spLocks/>
            </p:cNvSpPr>
            <p:nvPr userDrawn="1"/>
          </p:nvSpPr>
          <p:spPr bwMode="auto">
            <a:xfrm rot="16200000">
              <a:off x="11219943" y="3526654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2" name="Freeform 206"/>
            <p:cNvSpPr>
              <a:spLocks/>
            </p:cNvSpPr>
            <p:nvPr userDrawn="1"/>
          </p:nvSpPr>
          <p:spPr bwMode="auto">
            <a:xfrm rot="16200000">
              <a:off x="11219197" y="3714193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3" name="Freeform 207"/>
            <p:cNvSpPr>
              <a:spLocks/>
            </p:cNvSpPr>
            <p:nvPr userDrawn="1"/>
          </p:nvSpPr>
          <p:spPr bwMode="auto">
            <a:xfrm rot="16200000">
              <a:off x="11219197" y="3902479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4" name="Freeform 208"/>
            <p:cNvSpPr>
              <a:spLocks/>
            </p:cNvSpPr>
            <p:nvPr userDrawn="1"/>
          </p:nvSpPr>
          <p:spPr bwMode="auto">
            <a:xfrm rot="16200000">
              <a:off x="11219943" y="4090020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5" name="Freeform 209"/>
            <p:cNvSpPr>
              <a:spLocks/>
            </p:cNvSpPr>
            <p:nvPr userDrawn="1"/>
          </p:nvSpPr>
          <p:spPr bwMode="auto">
            <a:xfrm rot="16200000">
              <a:off x="11219197" y="4277559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5" name="Freeform 259"/>
            <p:cNvSpPr>
              <a:spLocks/>
            </p:cNvSpPr>
            <p:nvPr userDrawn="1"/>
          </p:nvSpPr>
          <p:spPr bwMode="auto">
            <a:xfrm rot="16200000">
              <a:off x="11015220" y="2024845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6" name="Freeform 260"/>
            <p:cNvSpPr>
              <a:spLocks/>
            </p:cNvSpPr>
            <p:nvPr userDrawn="1"/>
          </p:nvSpPr>
          <p:spPr bwMode="auto">
            <a:xfrm rot="16200000">
              <a:off x="11014473" y="2212384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7" name="Freeform 261"/>
            <p:cNvSpPr>
              <a:spLocks/>
            </p:cNvSpPr>
            <p:nvPr userDrawn="1"/>
          </p:nvSpPr>
          <p:spPr bwMode="auto">
            <a:xfrm rot="16200000">
              <a:off x="11014473" y="2400670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8" name="Freeform 262"/>
            <p:cNvSpPr>
              <a:spLocks/>
            </p:cNvSpPr>
            <p:nvPr userDrawn="1"/>
          </p:nvSpPr>
          <p:spPr bwMode="auto">
            <a:xfrm rot="16200000">
              <a:off x="11015220" y="2588209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9" name="Freeform 263"/>
            <p:cNvSpPr>
              <a:spLocks/>
            </p:cNvSpPr>
            <p:nvPr userDrawn="1"/>
          </p:nvSpPr>
          <p:spPr bwMode="auto">
            <a:xfrm rot="16200000">
              <a:off x="11014473" y="2775749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0" name="Freeform 264"/>
            <p:cNvSpPr>
              <a:spLocks/>
            </p:cNvSpPr>
            <p:nvPr userDrawn="1"/>
          </p:nvSpPr>
          <p:spPr bwMode="auto">
            <a:xfrm rot="16200000">
              <a:off x="11015220" y="2963289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1" name="Freeform 265"/>
            <p:cNvSpPr>
              <a:spLocks/>
            </p:cNvSpPr>
            <p:nvPr userDrawn="1"/>
          </p:nvSpPr>
          <p:spPr bwMode="auto">
            <a:xfrm rot="16200000">
              <a:off x="11015220" y="3151575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2" name="Freeform 266"/>
            <p:cNvSpPr>
              <a:spLocks/>
            </p:cNvSpPr>
            <p:nvPr userDrawn="1"/>
          </p:nvSpPr>
          <p:spPr bwMode="auto">
            <a:xfrm rot="16200000">
              <a:off x="11014473" y="3339114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3" name="Freeform 267"/>
            <p:cNvSpPr>
              <a:spLocks/>
            </p:cNvSpPr>
            <p:nvPr userDrawn="1"/>
          </p:nvSpPr>
          <p:spPr bwMode="auto">
            <a:xfrm rot="16200000">
              <a:off x="11015220" y="3526654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4" name="Freeform 268"/>
            <p:cNvSpPr>
              <a:spLocks/>
            </p:cNvSpPr>
            <p:nvPr userDrawn="1"/>
          </p:nvSpPr>
          <p:spPr bwMode="auto">
            <a:xfrm rot="16200000">
              <a:off x="11014473" y="3714193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5" name="Freeform 269"/>
            <p:cNvSpPr>
              <a:spLocks/>
            </p:cNvSpPr>
            <p:nvPr userDrawn="1"/>
          </p:nvSpPr>
          <p:spPr bwMode="auto">
            <a:xfrm rot="16200000">
              <a:off x="11014473" y="3902479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6" name="Freeform 270"/>
            <p:cNvSpPr>
              <a:spLocks/>
            </p:cNvSpPr>
            <p:nvPr userDrawn="1"/>
          </p:nvSpPr>
          <p:spPr bwMode="auto">
            <a:xfrm rot="16200000">
              <a:off x="11015220" y="4090020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7" name="Freeform 271"/>
            <p:cNvSpPr>
              <a:spLocks/>
            </p:cNvSpPr>
            <p:nvPr userDrawn="1"/>
          </p:nvSpPr>
          <p:spPr bwMode="auto">
            <a:xfrm rot="16200000">
              <a:off x="11014473" y="4277559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7" name="Freeform 321"/>
            <p:cNvSpPr>
              <a:spLocks/>
            </p:cNvSpPr>
            <p:nvPr userDrawn="1"/>
          </p:nvSpPr>
          <p:spPr bwMode="auto">
            <a:xfrm rot="16200000">
              <a:off x="10809749" y="2024097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8" name="Freeform 322"/>
            <p:cNvSpPr>
              <a:spLocks/>
            </p:cNvSpPr>
            <p:nvPr userDrawn="1"/>
          </p:nvSpPr>
          <p:spPr bwMode="auto">
            <a:xfrm rot="16200000">
              <a:off x="10809001" y="221163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9" name="Freeform 323"/>
            <p:cNvSpPr>
              <a:spLocks/>
            </p:cNvSpPr>
            <p:nvPr userDrawn="1"/>
          </p:nvSpPr>
          <p:spPr bwMode="auto">
            <a:xfrm rot="16200000">
              <a:off x="10809001" y="2399924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0" name="Freeform 324"/>
            <p:cNvSpPr>
              <a:spLocks/>
            </p:cNvSpPr>
            <p:nvPr userDrawn="1"/>
          </p:nvSpPr>
          <p:spPr bwMode="auto">
            <a:xfrm rot="16200000">
              <a:off x="10809749" y="2587462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1" name="Freeform 325"/>
            <p:cNvSpPr>
              <a:spLocks/>
            </p:cNvSpPr>
            <p:nvPr userDrawn="1"/>
          </p:nvSpPr>
          <p:spPr bwMode="auto">
            <a:xfrm rot="16200000">
              <a:off x="10809001" y="277500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2" name="Freeform 326"/>
            <p:cNvSpPr>
              <a:spLocks/>
            </p:cNvSpPr>
            <p:nvPr userDrawn="1"/>
          </p:nvSpPr>
          <p:spPr bwMode="auto">
            <a:xfrm rot="16200000">
              <a:off x="10809749" y="2962541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3" name="Freeform 327"/>
            <p:cNvSpPr>
              <a:spLocks/>
            </p:cNvSpPr>
            <p:nvPr userDrawn="1"/>
          </p:nvSpPr>
          <p:spPr bwMode="auto">
            <a:xfrm rot="16200000">
              <a:off x="10809749" y="3150828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4" name="Freeform 328"/>
            <p:cNvSpPr>
              <a:spLocks/>
            </p:cNvSpPr>
            <p:nvPr userDrawn="1"/>
          </p:nvSpPr>
          <p:spPr bwMode="auto">
            <a:xfrm rot="16200000">
              <a:off x="10809001" y="333836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5" name="Freeform 329"/>
            <p:cNvSpPr>
              <a:spLocks/>
            </p:cNvSpPr>
            <p:nvPr userDrawn="1"/>
          </p:nvSpPr>
          <p:spPr bwMode="auto">
            <a:xfrm rot="16200000">
              <a:off x="10809749" y="3525906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6" name="Freeform 330"/>
            <p:cNvSpPr>
              <a:spLocks/>
            </p:cNvSpPr>
            <p:nvPr userDrawn="1"/>
          </p:nvSpPr>
          <p:spPr bwMode="auto">
            <a:xfrm rot="16200000">
              <a:off x="10809001" y="3713446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7" name="Freeform 331"/>
            <p:cNvSpPr>
              <a:spLocks/>
            </p:cNvSpPr>
            <p:nvPr userDrawn="1"/>
          </p:nvSpPr>
          <p:spPr bwMode="auto">
            <a:xfrm rot="16200000">
              <a:off x="10809001" y="3901733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8" name="Freeform 332"/>
            <p:cNvSpPr>
              <a:spLocks/>
            </p:cNvSpPr>
            <p:nvPr userDrawn="1"/>
          </p:nvSpPr>
          <p:spPr bwMode="auto">
            <a:xfrm rot="16200000">
              <a:off x="10809749" y="4089272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9" name="Freeform 333"/>
            <p:cNvSpPr>
              <a:spLocks/>
            </p:cNvSpPr>
            <p:nvPr userDrawn="1"/>
          </p:nvSpPr>
          <p:spPr bwMode="auto">
            <a:xfrm rot="16200000">
              <a:off x="10809001" y="427681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59" name="Freeform 383"/>
            <p:cNvSpPr>
              <a:spLocks/>
            </p:cNvSpPr>
            <p:nvPr userDrawn="1"/>
          </p:nvSpPr>
          <p:spPr bwMode="auto">
            <a:xfrm rot="16200000">
              <a:off x="10604276" y="202484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0" name="Freeform 384"/>
            <p:cNvSpPr>
              <a:spLocks/>
            </p:cNvSpPr>
            <p:nvPr userDrawn="1"/>
          </p:nvSpPr>
          <p:spPr bwMode="auto">
            <a:xfrm rot="16200000">
              <a:off x="10603529" y="221238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1" name="Freeform 385"/>
            <p:cNvSpPr>
              <a:spLocks/>
            </p:cNvSpPr>
            <p:nvPr userDrawn="1"/>
          </p:nvSpPr>
          <p:spPr bwMode="auto">
            <a:xfrm rot="16200000">
              <a:off x="10603529" y="240067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2" name="Freeform 386"/>
            <p:cNvSpPr>
              <a:spLocks/>
            </p:cNvSpPr>
            <p:nvPr userDrawn="1"/>
          </p:nvSpPr>
          <p:spPr bwMode="auto">
            <a:xfrm rot="16200000">
              <a:off x="10604276" y="258820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3" name="Freeform 387"/>
            <p:cNvSpPr>
              <a:spLocks/>
            </p:cNvSpPr>
            <p:nvPr userDrawn="1"/>
          </p:nvSpPr>
          <p:spPr bwMode="auto">
            <a:xfrm rot="16200000">
              <a:off x="10603529" y="2775749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4" name="Freeform 388"/>
            <p:cNvSpPr>
              <a:spLocks/>
            </p:cNvSpPr>
            <p:nvPr userDrawn="1"/>
          </p:nvSpPr>
          <p:spPr bwMode="auto">
            <a:xfrm rot="16200000">
              <a:off x="10604276" y="296328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5" name="Freeform 389"/>
            <p:cNvSpPr>
              <a:spLocks/>
            </p:cNvSpPr>
            <p:nvPr userDrawn="1"/>
          </p:nvSpPr>
          <p:spPr bwMode="auto">
            <a:xfrm rot="16200000">
              <a:off x="10604276" y="315157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6" name="Freeform 390"/>
            <p:cNvSpPr>
              <a:spLocks/>
            </p:cNvSpPr>
            <p:nvPr userDrawn="1"/>
          </p:nvSpPr>
          <p:spPr bwMode="auto">
            <a:xfrm rot="16200000">
              <a:off x="10603529" y="333911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7" name="Freeform 391"/>
            <p:cNvSpPr>
              <a:spLocks/>
            </p:cNvSpPr>
            <p:nvPr userDrawn="1"/>
          </p:nvSpPr>
          <p:spPr bwMode="auto">
            <a:xfrm rot="16200000">
              <a:off x="10604276" y="3526654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8" name="Freeform 392"/>
            <p:cNvSpPr>
              <a:spLocks/>
            </p:cNvSpPr>
            <p:nvPr userDrawn="1"/>
          </p:nvSpPr>
          <p:spPr bwMode="auto">
            <a:xfrm rot="16200000">
              <a:off x="10603529" y="3714193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9" name="Freeform 393"/>
            <p:cNvSpPr>
              <a:spLocks/>
            </p:cNvSpPr>
            <p:nvPr userDrawn="1"/>
          </p:nvSpPr>
          <p:spPr bwMode="auto">
            <a:xfrm rot="16200000">
              <a:off x="10603529" y="3902479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0" name="Freeform 394"/>
            <p:cNvSpPr>
              <a:spLocks/>
            </p:cNvSpPr>
            <p:nvPr userDrawn="1"/>
          </p:nvSpPr>
          <p:spPr bwMode="auto">
            <a:xfrm rot="16200000">
              <a:off x="10604276" y="4090020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1" name="Freeform 395"/>
            <p:cNvSpPr>
              <a:spLocks/>
            </p:cNvSpPr>
            <p:nvPr userDrawn="1"/>
          </p:nvSpPr>
          <p:spPr bwMode="auto">
            <a:xfrm rot="16200000">
              <a:off x="10603529" y="4277559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1" name="Freeform 446"/>
            <p:cNvSpPr>
              <a:spLocks/>
            </p:cNvSpPr>
            <p:nvPr userDrawn="1"/>
          </p:nvSpPr>
          <p:spPr bwMode="auto">
            <a:xfrm rot="16200000">
              <a:off x="10398805" y="2025592"/>
              <a:ext cx="32876" cy="31381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2" name="Freeform 447"/>
            <p:cNvSpPr>
              <a:spLocks/>
            </p:cNvSpPr>
            <p:nvPr userDrawn="1"/>
          </p:nvSpPr>
          <p:spPr bwMode="auto">
            <a:xfrm rot="16200000">
              <a:off x="10398057" y="2213132"/>
              <a:ext cx="34370" cy="31381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3" name="Freeform 448"/>
            <p:cNvSpPr>
              <a:spLocks/>
            </p:cNvSpPr>
            <p:nvPr userDrawn="1"/>
          </p:nvSpPr>
          <p:spPr bwMode="auto">
            <a:xfrm rot="16200000">
              <a:off x="10398057" y="2401418"/>
              <a:ext cx="34370" cy="31381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4" name="Freeform 449"/>
            <p:cNvSpPr>
              <a:spLocks/>
            </p:cNvSpPr>
            <p:nvPr userDrawn="1"/>
          </p:nvSpPr>
          <p:spPr bwMode="auto">
            <a:xfrm rot="16200000">
              <a:off x="10398805" y="2588956"/>
              <a:ext cx="32876" cy="31381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5" name="Freeform 450"/>
            <p:cNvSpPr>
              <a:spLocks/>
            </p:cNvSpPr>
            <p:nvPr userDrawn="1"/>
          </p:nvSpPr>
          <p:spPr bwMode="auto">
            <a:xfrm rot="16200000">
              <a:off x="10398057" y="2776497"/>
              <a:ext cx="34370" cy="31381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6" name="Freeform 451"/>
            <p:cNvSpPr>
              <a:spLocks/>
            </p:cNvSpPr>
            <p:nvPr userDrawn="1"/>
          </p:nvSpPr>
          <p:spPr bwMode="auto">
            <a:xfrm rot="16200000">
              <a:off x="10398805" y="2964036"/>
              <a:ext cx="32876" cy="31381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7" name="Freeform 452"/>
            <p:cNvSpPr>
              <a:spLocks/>
            </p:cNvSpPr>
            <p:nvPr userDrawn="1"/>
          </p:nvSpPr>
          <p:spPr bwMode="auto">
            <a:xfrm rot="16200000">
              <a:off x="10398805" y="3152322"/>
              <a:ext cx="32876" cy="31381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8" name="Freeform 453"/>
            <p:cNvSpPr>
              <a:spLocks/>
            </p:cNvSpPr>
            <p:nvPr userDrawn="1"/>
          </p:nvSpPr>
          <p:spPr bwMode="auto">
            <a:xfrm rot="16200000">
              <a:off x="10398057" y="3339862"/>
              <a:ext cx="34370" cy="31381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9" name="Freeform 454"/>
            <p:cNvSpPr>
              <a:spLocks/>
            </p:cNvSpPr>
            <p:nvPr userDrawn="1"/>
          </p:nvSpPr>
          <p:spPr bwMode="auto">
            <a:xfrm rot="16200000">
              <a:off x="10398805" y="3527401"/>
              <a:ext cx="32876" cy="31381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0" name="Freeform 455"/>
            <p:cNvSpPr>
              <a:spLocks/>
            </p:cNvSpPr>
            <p:nvPr userDrawn="1"/>
          </p:nvSpPr>
          <p:spPr bwMode="auto">
            <a:xfrm rot="16200000">
              <a:off x="10398057" y="3714940"/>
              <a:ext cx="34370" cy="31381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1" name="Freeform 456"/>
            <p:cNvSpPr>
              <a:spLocks/>
            </p:cNvSpPr>
            <p:nvPr userDrawn="1"/>
          </p:nvSpPr>
          <p:spPr bwMode="auto">
            <a:xfrm rot="16200000">
              <a:off x="10398057" y="3903227"/>
              <a:ext cx="34370" cy="31381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2" name="Freeform 457"/>
            <p:cNvSpPr>
              <a:spLocks/>
            </p:cNvSpPr>
            <p:nvPr userDrawn="1"/>
          </p:nvSpPr>
          <p:spPr bwMode="auto">
            <a:xfrm rot="16200000">
              <a:off x="10398805" y="4090767"/>
              <a:ext cx="32876" cy="31381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3" name="Freeform 458"/>
            <p:cNvSpPr>
              <a:spLocks/>
            </p:cNvSpPr>
            <p:nvPr userDrawn="1"/>
          </p:nvSpPr>
          <p:spPr bwMode="auto">
            <a:xfrm rot="16200000">
              <a:off x="10398057" y="4278307"/>
              <a:ext cx="34370" cy="31381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3" name="Freeform 508"/>
            <p:cNvSpPr>
              <a:spLocks/>
            </p:cNvSpPr>
            <p:nvPr userDrawn="1"/>
          </p:nvSpPr>
          <p:spPr bwMode="auto">
            <a:xfrm rot="16200000">
              <a:off x="10193333" y="2024845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4" name="Freeform 509"/>
            <p:cNvSpPr>
              <a:spLocks/>
            </p:cNvSpPr>
            <p:nvPr userDrawn="1"/>
          </p:nvSpPr>
          <p:spPr bwMode="auto">
            <a:xfrm rot="16200000">
              <a:off x="10192586" y="2212385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5" name="Freeform 510"/>
            <p:cNvSpPr>
              <a:spLocks/>
            </p:cNvSpPr>
            <p:nvPr userDrawn="1"/>
          </p:nvSpPr>
          <p:spPr bwMode="auto">
            <a:xfrm rot="16200000">
              <a:off x="10192586" y="2400671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6" name="Freeform 511"/>
            <p:cNvSpPr>
              <a:spLocks/>
            </p:cNvSpPr>
            <p:nvPr userDrawn="1"/>
          </p:nvSpPr>
          <p:spPr bwMode="auto">
            <a:xfrm rot="16200000">
              <a:off x="10193333" y="2588209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7" name="Freeform 512"/>
            <p:cNvSpPr>
              <a:spLocks/>
            </p:cNvSpPr>
            <p:nvPr userDrawn="1"/>
          </p:nvSpPr>
          <p:spPr bwMode="auto">
            <a:xfrm rot="16200000">
              <a:off x="10192586" y="2775750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8" name="Freeform 513"/>
            <p:cNvSpPr>
              <a:spLocks/>
            </p:cNvSpPr>
            <p:nvPr userDrawn="1"/>
          </p:nvSpPr>
          <p:spPr bwMode="auto">
            <a:xfrm rot="16200000">
              <a:off x="10193333" y="2963289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9" name="Freeform 514"/>
            <p:cNvSpPr>
              <a:spLocks/>
            </p:cNvSpPr>
            <p:nvPr userDrawn="1"/>
          </p:nvSpPr>
          <p:spPr bwMode="auto">
            <a:xfrm rot="16200000">
              <a:off x="10193333" y="3151575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0" name="Freeform 515"/>
            <p:cNvSpPr>
              <a:spLocks/>
            </p:cNvSpPr>
            <p:nvPr userDrawn="1"/>
          </p:nvSpPr>
          <p:spPr bwMode="auto">
            <a:xfrm rot="16200000">
              <a:off x="10192586" y="3339115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1" name="Freeform 516"/>
            <p:cNvSpPr>
              <a:spLocks/>
            </p:cNvSpPr>
            <p:nvPr userDrawn="1"/>
          </p:nvSpPr>
          <p:spPr bwMode="auto">
            <a:xfrm rot="16200000">
              <a:off x="10193333" y="3526654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2" name="Freeform 517"/>
            <p:cNvSpPr>
              <a:spLocks/>
            </p:cNvSpPr>
            <p:nvPr userDrawn="1"/>
          </p:nvSpPr>
          <p:spPr bwMode="auto">
            <a:xfrm rot="16200000">
              <a:off x="10192586" y="3714194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3" name="Freeform 518"/>
            <p:cNvSpPr>
              <a:spLocks/>
            </p:cNvSpPr>
            <p:nvPr userDrawn="1"/>
          </p:nvSpPr>
          <p:spPr bwMode="auto">
            <a:xfrm rot="16200000">
              <a:off x="10192586" y="3902480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4" name="Freeform 519"/>
            <p:cNvSpPr>
              <a:spLocks/>
            </p:cNvSpPr>
            <p:nvPr userDrawn="1"/>
          </p:nvSpPr>
          <p:spPr bwMode="auto">
            <a:xfrm rot="16200000">
              <a:off x="10193333" y="4090020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5" name="Freeform 520"/>
            <p:cNvSpPr>
              <a:spLocks/>
            </p:cNvSpPr>
            <p:nvPr userDrawn="1"/>
          </p:nvSpPr>
          <p:spPr bwMode="auto">
            <a:xfrm rot="16200000">
              <a:off x="10192586" y="4277560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5" name="Freeform 570"/>
            <p:cNvSpPr>
              <a:spLocks/>
            </p:cNvSpPr>
            <p:nvPr userDrawn="1"/>
          </p:nvSpPr>
          <p:spPr bwMode="auto">
            <a:xfrm rot="16200000">
              <a:off x="9987862" y="2024098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6" name="Freeform 571"/>
            <p:cNvSpPr>
              <a:spLocks/>
            </p:cNvSpPr>
            <p:nvPr userDrawn="1"/>
          </p:nvSpPr>
          <p:spPr bwMode="auto">
            <a:xfrm rot="16200000">
              <a:off x="9987114" y="221163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7" name="Freeform 572"/>
            <p:cNvSpPr>
              <a:spLocks/>
            </p:cNvSpPr>
            <p:nvPr userDrawn="1"/>
          </p:nvSpPr>
          <p:spPr bwMode="auto">
            <a:xfrm rot="16200000">
              <a:off x="9987114" y="2399924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8" name="Freeform 573"/>
            <p:cNvSpPr>
              <a:spLocks/>
            </p:cNvSpPr>
            <p:nvPr userDrawn="1"/>
          </p:nvSpPr>
          <p:spPr bwMode="auto">
            <a:xfrm rot="16200000">
              <a:off x="9987862" y="2587463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9" name="Freeform 574"/>
            <p:cNvSpPr>
              <a:spLocks/>
            </p:cNvSpPr>
            <p:nvPr userDrawn="1"/>
          </p:nvSpPr>
          <p:spPr bwMode="auto">
            <a:xfrm rot="16200000">
              <a:off x="9987114" y="277500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0" name="Freeform 575"/>
            <p:cNvSpPr>
              <a:spLocks/>
            </p:cNvSpPr>
            <p:nvPr userDrawn="1"/>
          </p:nvSpPr>
          <p:spPr bwMode="auto">
            <a:xfrm rot="16200000">
              <a:off x="9987862" y="2962542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1" name="Freeform 576"/>
            <p:cNvSpPr>
              <a:spLocks/>
            </p:cNvSpPr>
            <p:nvPr userDrawn="1"/>
          </p:nvSpPr>
          <p:spPr bwMode="auto">
            <a:xfrm rot="16200000">
              <a:off x="9987862" y="3150829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2" name="Freeform 577"/>
            <p:cNvSpPr>
              <a:spLocks/>
            </p:cNvSpPr>
            <p:nvPr userDrawn="1"/>
          </p:nvSpPr>
          <p:spPr bwMode="auto">
            <a:xfrm rot="16200000">
              <a:off x="9987114" y="333836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3" name="Freeform 578"/>
            <p:cNvSpPr>
              <a:spLocks/>
            </p:cNvSpPr>
            <p:nvPr userDrawn="1"/>
          </p:nvSpPr>
          <p:spPr bwMode="auto">
            <a:xfrm rot="16200000">
              <a:off x="9987862" y="3525907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4" name="Freeform 579"/>
            <p:cNvSpPr>
              <a:spLocks/>
            </p:cNvSpPr>
            <p:nvPr userDrawn="1"/>
          </p:nvSpPr>
          <p:spPr bwMode="auto">
            <a:xfrm rot="16200000">
              <a:off x="9987114" y="3713446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5" name="Freeform 580"/>
            <p:cNvSpPr>
              <a:spLocks/>
            </p:cNvSpPr>
            <p:nvPr userDrawn="1"/>
          </p:nvSpPr>
          <p:spPr bwMode="auto">
            <a:xfrm rot="16200000">
              <a:off x="9987114" y="3901733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6" name="Freeform 581"/>
            <p:cNvSpPr>
              <a:spLocks/>
            </p:cNvSpPr>
            <p:nvPr userDrawn="1"/>
          </p:nvSpPr>
          <p:spPr bwMode="auto">
            <a:xfrm rot="16200000">
              <a:off x="9987862" y="4089273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7" name="Freeform 582"/>
            <p:cNvSpPr>
              <a:spLocks/>
            </p:cNvSpPr>
            <p:nvPr userDrawn="1"/>
          </p:nvSpPr>
          <p:spPr bwMode="auto">
            <a:xfrm rot="16200000">
              <a:off x="9987114" y="427681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7" name="Freeform 633"/>
            <p:cNvSpPr>
              <a:spLocks/>
            </p:cNvSpPr>
            <p:nvPr userDrawn="1"/>
          </p:nvSpPr>
          <p:spPr bwMode="auto">
            <a:xfrm rot="16200000">
              <a:off x="9782391" y="202484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8" name="Freeform 634"/>
            <p:cNvSpPr>
              <a:spLocks/>
            </p:cNvSpPr>
            <p:nvPr userDrawn="1"/>
          </p:nvSpPr>
          <p:spPr bwMode="auto">
            <a:xfrm rot="16200000">
              <a:off x="9781644" y="221238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9" name="Freeform 635"/>
            <p:cNvSpPr>
              <a:spLocks/>
            </p:cNvSpPr>
            <p:nvPr userDrawn="1"/>
          </p:nvSpPr>
          <p:spPr bwMode="auto">
            <a:xfrm rot="16200000">
              <a:off x="9781644" y="2400671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0" name="Freeform 636"/>
            <p:cNvSpPr>
              <a:spLocks/>
            </p:cNvSpPr>
            <p:nvPr userDrawn="1"/>
          </p:nvSpPr>
          <p:spPr bwMode="auto">
            <a:xfrm rot="16200000">
              <a:off x="9782391" y="258820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1" name="Freeform 637"/>
            <p:cNvSpPr>
              <a:spLocks/>
            </p:cNvSpPr>
            <p:nvPr userDrawn="1"/>
          </p:nvSpPr>
          <p:spPr bwMode="auto">
            <a:xfrm rot="16200000">
              <a:off x="9781644" y="277575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2" name="Freeform 638"/>
            <p:cNvSpPr>
              <a:spLocks/>
            </p:cNvSpPr>
            <p:nvPr userDrawn="1"/>
          </p:nvSpPr>
          <p:spPr bwMode="auto">
            <a:xfrm rot="16200000">
              <a:off x="9782391" y="296328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3" name="Freeform 639"/>
            <p:cNvSpPr>
              <a:spLocks/>
            </p:cNvSpPr>
            <p:nvPr userDrawn="1"/>
          </p:nvSpPr>
          <p:spPr bwMode="auto">
            <a:xfrm rot="16200000">
              <a:off x="9782391" y="315157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4" name="Freeform 640"/>
            <p:cNvSpPr>
              <a:spLocks/>
            </p:cNvSpPr>
            <p:nvPr userDrawn="1"/>
          </p:nvSpPr>
          <p:spPr bwMode="auto">
            <a:xfrm rot="16200000">
              <a:off x="9781644" y="333911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5" name="Freeform 641"/>
            <p:cNvSpPr>
              <a:spLocks/>
            </p:cNvSpPr>
            <p:nvPr userDrawn="1"/>
          </p:nvSpPr>
          <p:spPr bwMode="auto">
            <a:xfrm rot="16200000">
              <a:off x="9782391" y="3526654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6" name="Freeform 642"/>
            <p:cNvSpPr>
              <a:spLocks/>
            </p:cNvSpPr>
            <p:nvPr userDrawn="1"/>
          </p:nvSpPr>
          <p:spPr bwMode="auto">
            <a:xfrm rot="16200000">
              <a:off x="9781644" y="371419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7" name="Freeform 643"/>
            <p:cNvSpPr>
              <a:spLocks/>
            </p:cNvSpPr>
            <p:nvPr userDrawn="1"/>
          </p:nvSpPr>
          <p:spPr bwMode="auto">
            <a:xfrm rot="16200000">
              <a:off x="9781644" y="390248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8" name="Freeform 644"/>
            <p:cNvSpPr>
              <a:spLocks/>
            </p:cNvSpPr>
            <p:nvPr userDrawn="1"/>
          </p:nvSpPr>
          <p:spPr bwMode="auto">
            <a:xfrm rot="16200000">
              <a:off x="9782391" y="4090020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9" name="Freeform 645"/>
            <p:cNvSpPr>
              <a:spLocks/>
            </p:cNvSpPr>
            <p:nvPr userDrawn="1"/>
          </p:nvSpPr>
          <p:spPr bwMode="auto">
            <a:xfrm rot="16200000">
              <a:off x="9781644" y="427756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69" name="Freeform 695"/>
            <p:cNvSpPr>
              <a:spLocks/>
            </p:cNvSpPr>
            <p:nvPr userDrawn="1"/>
          </p:nvSpPr>
          <p:spPr bwMode="auto">
            <a:xfrm rot="16200000">
              <a:off x="9577665" y="202484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0" name="Freeform 696"/>
            <p:cNvSpPr>
              <a:spLocks/>
            </p:cNvSpPr>
            <p:nvPr userDrawn="1"/>
          </p:nvSpPr>
          <p:spPr bwMode="auto">
            <a:xfrm rot="16200000">
              <a:off x="9576919" y="221238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1" name="Freeform 697"/>
            <p:cNvSpPr>
              <a:spLocks/>
            </p:cNvSpPr>
            <p:nvPr userDrawn="1"/>
          </p:nvSpPr>
          <p:spPr bwMode="auto">
            <a:xfrm rot="16200000">
              <a:off x="9576919" y="2400671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2" name="Freeform 698"/>
            <p:cNvSpPr>
              <a:spLocks/>
            </p:cNvSpPr>
            <p:nvPr userDrawn="1"/>
          </p:nvSpPr>
          <p:spPr bwMode="auto">
            <a:xfrm rot="16200000">
              <a:off x="9577665" y="258820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3" name="Freeform 699"/>
            <p:cNvSpPr>
              <a:spLocks/>
            </p:cNvSpPr>
            <p:nvPr userDrawn="1"/>
          </p:nvSpPr>
          <p:spPr bwMode="auto">
            <a:xfrm rot="16200000">
              <a:off x="9576919" y="277575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4" name="Freeform 700"/>
            <p:cNvSpPr>
              <a:spLocks/>
            </p:cNvSpPr>
            <p:nvPr userDrawn="1"/>
          </p:nvSpPr>
          <p:spPr bwMode="auto">
            <a:xfrm rot="16200000">
              <a:off x="9577665" y="296328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5" name="Freeform 701"/>
            <p:cNvSpPr>
              <a:spLocks/>
            </p:cNvSpPr>
            <p:nvPr userDrawn="1"/>
          </p:nvSpPr>
          <p:spPr bwMode="auto">
            <a:xfrm rot="16200000">
              <a:off x="9577665" y="315157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6" name="Freeform 702"/>
            <p:cNvSpPr>
              <a:spLocks/>
            </p:cNvSpPr>
            <p:nvPr userDrawn="1"/>
          </p:nvSpPr>
          <p:spPr bwMode="auto">
            <a:xfrm rot="16200000">
              <a:off x="9576919" y="333911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7" name="Freeform 703"/>
            <p:cNvSpPr>
              <a:spLocks/>
            </p:cNvSpPr>
            <p:nvPr userDrawn="1"/>
          </p:nvSpPr>
          <p:spPr bwMode="auto">
            <a:xfrm rot="16200000">
              <a:off x="9577665" y="3526654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8" name="Freeform 704"/>
            <p:cNvSpPr>
              <a:spLocks/>
            </p:cNvSpPr>
            <p:nvPr userDrawn="1"/>
          </p:nvSpPr>
          <p:spPr bwMode="auto">
            <a:xfrm rot="16200000">
              <a:off x="9576919" y="371419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9" name="Freeform 705"/>
            <p:cNvSpPr>
              <a:spLocks/>
            </p:cNvSpPr>
            <p:nvPr userDrawn="1"/>
          </p:nvSpPr>
          <p:spPr bwMode="auto">
            <a:xfrm rot="16200000">
              <a:off x="9576919" y="390248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0" name="Freeform 706"/>
            <p:cNvSpPr>
              <a:spLocks/>
            </p:cNvSpPr>
            <p:nvPr userDrawn="1"/>
          </p:nvSpPr>
          <p:spPr bwMode="auto">
            <a:xfrm rot="16200000">
              <a:off x="9577665" y="4090020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1" name="Freeform 707"/>
            <p:cNvSpPr>
              <a:spLocks/>
            </p:cNvSpPr>
            <p:nvPr userDrawn="1"/>
          </p:nvSpPr>
          <p:spPr bwMode="auto">
            <a:xfrm rot="16200000">
              <a:off x="9576919" y="427756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1" name="Freeform 757"/>
            <p:cNvSpPr>
              <a:spLocks/>
            </p:cNvSpPr>
            <p:nvPr userDrawn="1"/>
          </p:nvSpPr>
          <p:spPr bwMode="auto">
            <a:xfrm rot="16200000">
              <a:off x="9372195" y="2024098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2" name="Freeform 758"/>
            <p:cNvSpPr>
              <a:spLocks/>
            </p:cNvSpPr>
            <p:nvPr userDrawn="1"/>
          </p:nvSpPr>
          <p:spPr bwMode="auto">
            <a:xfrm rot="16200000">
              <a:off x="9371448" y="2211637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3" name="Freeform 759"/>
            <p:cNvSpPr>
              <a:spLocks/>
            </p:cNvSpPr>
            <p:nvPr userDrawn="1"/>
          </p:nvSpPr>
          <p:spPr bwMode="auto">
            <a:xfrm rot="16200000">
              <a:off x="9371448" y="2399924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4" name="Freeform 760"/>
            <p:cNvSpPr>
              <a:spLocks/>
            </p:cNvSpPr>
            <p:nvPr userDrawn="1"/>
          </p:nvSpPr>
          <p:spPr bwMode="auto">
            <a:xfrm rot="16200000">
              <a:off x="9372195" y="2587463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5" name="Freeform 761"/>
            <p:cNvSpPr>
              <a:spLocks/>
            </p:cNvSpPr>
            <p:nvPr userDrawn="1"/>
          </p:nvSpPr>
          <p:spPr bwMode="auto">
            <a:xfrm rot="16200000">
              <a:off x="9371448" y="2775002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6" name="Freeform 762"/>
            <p:cNvSpPr>
              <a:spLocks/>
            </p:cNvSpPr>
            <p:nvPr userDrawn="1"/>
          </p:nvSpPr>
          <p:spPr bwMode="auto">
            <a:xfrm rot="16200000">
              <a:off x="9372195" y="2962542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7" name="Freeform 763"/>
            <p:cNvSpPr>
              <a:spLocks/>
            </p:cNvSpPr>
            <p:nvPr userDrawn="1"/>
          </p:nvSpPr>
          <p:spPr bwMode="auto">
            <a:xfrm rot="16200000">
              <a:off x="9372195" y="3150829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8" name="Freeform 764"/>
            <p:cNvSpPr>
              <a:spLocks/>
            </p:cNvSpPr>
            <p:nvPr userDrawn="1"/>
          </p:nvSpPr>
          <p:spPr bwMode="auto">
            <a:xfrm rot="16200000">
              <a:off x="9371448" y="3338367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9" name="Freeform 765"/>
            <p:cNvSpPr>
              <a:spLocks/>
            </p:cNvSpPr>
            <p:nvPr userDrawn="1"/>
          </p:nvSpPr>
          <p:spPr bwMode="auto">
            <a:xfrm rot="16200000">
              <a:off x="9372195" y="3525907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0" name="Freeform 766"/>
            <p:cNvSpPr>
              <a:spLocks/>
            </p:cNvSpPr>
            <p:nvPr userDrawn="1"/>
          </p:nvSpPr>
          <p:spPr bwMode="auto">
            <a:xfrm rot="16200000">
              <a:off x="9371448" y="3713446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1" name="Freeform 767"/>
            <p:cNvSpPr>
              <a:spLocks/>
            </p:cNvSpPr>
            <p:nvPr userDrawn="1"/>
          </p:nvSpPr>
          <p:spPr bwMode="auto">
            <a:xfrm rot="16200000">
              <a:off x="9371448" y="3901733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2" name="Freeform 768"/>
            <p:cNvSpPr>
              <a:spLocks/>
            </p:cNvSpPr>
            <p:nvPr userDrawn="1"/>
          </p:nvSpPr>
          <p:spPr bwMode="auto">
            <a:xfrm rot="16200000">
              <a:off x="9372195" y="4089273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3" name="Freeform 769"/>
            <p:cNvSpPr>
              <a:spLocks/>
            </p:cNvSpPr>
            <p:nvPr userDrawn="1"/>
          </p:nvSpPr>
          <p:spPr bwMode="auto">
            <a:xfrm rot="16200000">
              <a:off x="9371448" y="4276812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3" name="Freeform 820"/>
            <p:cNvSpPr>
              <a:spLocks/>
            </p:cNvSpPr>
            <p:nvPr userDrawn="1"/>
          </p:nvSpPr>
          <p:spPr bwMode="auto">
            <a:xfrm rot="16200000">
              <a:off x="9165977" y="2024098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4" name="Freeform 821"/>
            <p:cNvSpPr>
              <a:spLocks/>
            </p:cNvSpPr>
            <p:nvPr userDrawn="1"/>
          </p:nvSpPr>
          <p:spPr bwMode="auto">
            <a:xfrm rot="16200000">
              <a:off x="9165229" y="221163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5" name="Freeform 822"/>
            <p:cNvSpPr>
              <a:spLocks/>
            </p:cNvSpPr>
            <p:nvPr userDrawn="1"/>
          </p:nvSpPr>
          <p:spPr bwMode="auto">
            <a:xfrm rot="16200000">
              <a:off x="9165229" y="2399924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6" name="Freeform 823"/>
            <p:cNvSpPr>
              <a:spLocks/>
            </p:cNvSpPr>
            <p:nvPr userDrawn="1"/>
          </p:nvSpPr>
          <p:spPr bwMode="auto">
            <a:xfrm rot="16200000">
              <a:off x="9165977" y="2587463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7" name="Freeform 824"/>
            <p:cNvSpPr>
              <a:spLocks/>
            </p:cNvSpPr>
            <p:nvPr userDrawn="1"/>
          </p:nvSpPr>
          <p:spPr bwMode="auto">
            <a:xfrm rot="16200000">
              <a:off x="9165229" y="277500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8" name="Freeform 825"/>
            <p:cNvSpPr>
              <a:spLocks/>
            </p:cNvSpPr>
            <p:nvPr userDrawn="1"/>
          </p:nvSpPr>
          <p:spPr bwMode="auto">
            <a:xfrm rot="16200000">
              <a:off x="9165977" y="2962542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9" name="Freeform 826"/>
            <p:cNvSpPr>
              <a:spLocks/>
            </p:cNvSpPr>
            <p:nvPr userDrawn="1"/>
          </p:nvSpPr>
          <p:spPr bwMode="auto">
            <a:xfrm rot="16200000">
              <a:off x="9165977" y="3150829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0" name="Freeform 827"/>
            <p:cNvSpPr>
              <a:spLocks/>
            </p:cNvSpPr>
            <p:nvPr userDrawn="1"/>
          </p:nvSpPr>
          <p:spPr bwMode="auto">
            <a:xfrm rot="16200000">
              <a:off x="9165229" y="333836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1" name="Freeform 828"/>
            <p:cNvSpPr>
              <a:spLocks/>
            </p:cNvSpPr>
            <p:nvPr userDrawn="1"/>
          </p:nvSpPr>
          <p:spPr bwMode="auto">
            <a:xfrm rot="16200000">
              <a:off x="9165977" y="3525907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2" name="Freeform 829"/>
            <p:cNvSpPr>
              <a:spLocks/>
            </p:cNvSpPr>
            <p:nvPr userDrawn="1"/>
          </p:nvSpPr>
          <p:spPr bwMode="auto">
            <a:xfrm rot="16200000">
              <a:off x="9165229" y="3713446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3" name="Freeform 830"/>
            <p:cNvSpPr>
              <a:spLocks/>
            </p:cNvSpPr>
            <p:nvPr userDrawn="1"/>
          </p:nvSpPr>
          <p:spPr bwMode="auto">
            <a:xfrm rot="16200000">
              <a:off x="9165229" y="3901733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4" name="Freeform 831"/>
            <p:cNvSpPr>
              <a:spLocks/>
            </p:cNvSpPr>
            <p:nvPr userDrawn="1"/>
          </p:nvSpPr>
          <p:spPr bwMode="auto">
            <a:xfrm rot="16200000">
              <a:off x="9165977" y="4089273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5" name="Freeform 832"/>
            <p:cNvSpPr>
              <a:spLocks/>
            </p:cNvSpPr>
            <p:nvPr userDrawn="1"/>
          </p:nvSpPr>
          <p:spPr bwMode="auto">
            <a:xfrm rot="16200000">
              <a:off x="9165229" y="427681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5" name="Freeform 882"/>
            <p:cNvSpPr>
              <a:spLocks/>
            </p:cNvSpPr>
            <p:nvPr userDrawn="1"/>
          </p:nvSpPr>
          <p:spPr bwMode="auto">
            <a:xfrm rot="16200000">
              <a:off x="8960505" y="202484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6" name="Freeform 883"/>
            <p:cNvSpPr>
              <a:spLocks/>
            </p:cNvSpPr>
            <p:nvPr userDrawn="1"/>
          </p:nvSpPr>
          <p:spPr bwMode="auto">
            <a:xfrm rot="16200000">
              <a:off x="8959758" y="221238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7" name="Freeform 884"/>
            <p:cNvSpPr>
              <a:spLocks/>
            </p:cNvSpPr>
            <p:nvPr userDrawn="1"/>
          </p:nvSpPr>
          <p:spPr bwMode="auto">
            <a:xfrm rot="16200000">
              <a:off x="8959758" y="2400671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8" name="Freeform 885"/>
            <p:cNvSpPr>
              <a:spLocks/>
            </p:cNvSpPr>
            <p:nvPr userDrawn="1"/>
          </p:nvSpPr>
          <p:spPr bwMode="auto">
            <a:xfrm rot="16200000">
              <a:off x="8960505" y="258820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9" name="Freeform 886"/>
            <p:cNvSpPr>
              <a:spLocks/>
            </p:cNvSpPr>
            <p:nvPr userDrawn="1"/>
          </p:nvSpPr>
          <p:spPr bwMode="auto">
            <a:xfrm rot="16200000">
              <a:off x="8959758" y="277575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0" name="Freeform 887"/>
            <p:cNvSpPr>
              <a:spLocks/>
            </p:cNvSpPr>
            <p:nvPr userDrawn="1"/>
          </p:nvSpPr>
          <p:spPr bwMode="auto">
            <a:xfrm rot="16200000">
              <a:off x="8960505" y="296328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1" name="Freeform 888"/>
            <p:cNvSpPr>
              <a:spLocks/>
            </p:cNvSpPr>
            <p:nvPr userDrawn="1"/>
          </p:nvSpPr>
          <p:spPr bwMode="auto">
            <a:xfrm rot="16200000">
              <a:off x="8960505" y="315157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2" name="Freeform 889"/>
            <p:cNvSpPr>
              <a:spLocks/>
            </p:cNvSpPr>
            <p:nvPr userDrawn="1"/>
          </p:nvSpPr>
          <p:spPr bwMode="auto">
            <a:xfrm rot="16200000">
              <a:off x="8959758" y="333911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3" name="Freeform 890"/>
            <p:cNvSpPr>
              <a:spLocks/>
            </p:cNvSpPr>
            <p:nvPr userDrawn="1"/>
          </p:nvSpPr>
          <p:spPr bwMode="auto">
            <a:xfrm rot="16200000">
              <a:off x="8960505" y="3526654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4" name="Freeform 891"/>
            <p:cNvSpPr>
              <a:spLocks/>
            </p:cNvSpPr>
            <p:nvPr userDrawn="1"/>
          </p:nvSpPr>
          <p:spPr bwMode="auto">
            <a:xfrm rot="16200000">
              <a:off x="8959758" y="371419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5" name="Freeform 892"/>
            <p:cNvSpPr>
              <a:spLocks/>
            </p:cNvSpPr>
            <p:nvPr userDrawn="1"/>
          </p:nvSpPr>
          <p:spPr bwMode="auto">
            <a:xfrm rot="16200000">
              <a:off x="8959758" y="390248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6" name="Freeform 893"/>
            <p:cNvSpPr>
              <a:spLocks/>
            </p:cNvSpPr>
            <p:nvPr userDrawn="1"/>
          </p:nvSpPr>
          <p:spPr bwMode="auto">
            <a:xfrm rot="16200000">
              <a:off x="8960505" y="4090020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7" name="Freeform 894"/>
            <p:cNvSpPr>
              <a:spLocks/>
            </p:cNvSpPr>
            <p:nvPr userDrawn="1"/>
          </p:nvSpPr>
          <p:spPr bwMode="auto">
            <a:xfrm rot="16200000">
              <a:off x="8959758" y="427756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7" name="Freeform 944"/>
            <p:cNvSpPr>
              <a:spLocks/>
            </p:cNvSpPr>
            <p:nvPr userDrawn="1"/>
          </p:nvSpPr>
          <p:spPr bwMode="auto">
            <a:xfrm rot="16200000">
              <a:off x="8755780" y="2024845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8" name="Freeform 945"/>
            <p:cNvSpPr>
              <a:spLocks/>
            </p:cNvSpPr>
            <p:nvPr userDrawn="1"/>
          </p:nvSpPr>
          <p:spPr bwMode="auto">
            <a:xfrm rot="16200000">
              <a:off x="8755033" y="2212385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9" name="Freeform 946"/>
            <p:cNvSpPr>
              <a:spLocks/>
            </p:cNvSpPr>
            <p:nvPr userDrawn="1"/>
          </p:nvSpPr>
          <p:spPr bwMode="auto">
            <a:xfrm rot="16200000">
              <a:off x="8755033" y="2400671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0" name="Freeform 947"/>
            <p:cNvSpPr>
              <a:spLocks/>
            </p:cNvSpPr>
            <p:nvPr userDrawn="1"/>
          </p:nvSpPr>
          <p:spPr bwMode="auto">
            <a:xfrm rot="16200000">
              <a:off x="8755780" y="2588209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1" name="Freeform 948"/>
            <p:cNvSpPr>
              <a:spLocks/>
            </p:cNvSpPr>
            <p:nvPr userDrawn="1"/>
          </p:nvSpPr>
          <p:spPr bwMode="auto">
            <a:xfrm rot="16200000">
              <a:off x="8755033" y="2775750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2" name="Freeform 949"/>
            <p:cNvSpPr>
              <a:spLocks/>
            </p:cNvSpPr>
            <p:nvPr userDrawn="1"/>
          </p:nvSpPr>
          <p:spPr bwMode="auto">
            <a:xfrm rot="16200000">
              <a:off x="8755780" y="2963289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3" name="Freeform 950"/>
            <p:cNvSpPr>
              <a:spLocks/>
            </p:cNvSpPr>
            <p:nvPr userDrawn="1"/>
          </p:nvSpPr>
          <p:spPr bwMode="auto">
            <a:xfrm rot="16200000">
              <a:off x="8755780" y="3151575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4" name="Freeform 951"/>
            <p:cNvSpPr>
              <a:spLocks/>
            </p:cNvSpPr>
            <p:nvPr userDrawn="1"/>
          </p:nvSpPr>
          <p:spPr bwMode="auto">
            <a:xfrm rot="16200000">
              <a:off x="8755033" y="3339115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5" name="Freeform 952"/>
            <p:cNvSpPr>
              <a:spLocks/>
            </p:cNvSpPr>
            <p:nvPr userDrawn="1"/>
          </p:nvSpPr>
          <p:spPr bwMode="auto">
            <a:xfrm rot="16200000">
              <a:off x="8755780" y="3526654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6" name="Freeform 953"/>
            <p:cNvSpPr>
              <a:spLocks/>
            </p:cNvSpPr>
            <p:nvPr userDrawn="1"/>
          </p:nvSpPr>
          <p:spPr bwMode="auto">
            <a:xfrm rot="16200000">
              <a:off x="8755033" y="3714194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7" name="Freeform 954"/>
            <p:cNvSpPr>
              <a:spLocks/>
            </p:cNvSpPr>
            <p:nvPr userDrawn="1"/>
          </p:nvSpPr>
          <p:spPr bwMode="auto">
            <a:xfrm rot="16200000">
              <a:off x="8755033" y="3902480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8" name="Freeform 955"/>
            <p:cNvSpPr>
              <a:spLocks/>
            </p:cNvSpPr>
            <p:nvPr userDrawn="1"/>
          </p:nvSpPr>
          <p:spPr bwMode="auto">
            <a:xfrm rot="16200000">
              <a:off x="8755780" y="4090020"/>
              <a:ext cx="32876" cy="32876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9" name="Freeform 956"/>
            <p:cNvSpPr>
              <a:spLocks/>
            </p:cNvSpPr>
            <p:nvPr userDrawn="1"/>
          </p:nvSpPr>
          <p:spPr bwMode="auto">
            <a:xfrm rot="16200000">
              <a:off x="8755033" y="4277560"/>
              <a:ext cx="34370" cy="32876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9" name="Freeform 1006"/>
            <p:cNvSpPr>
              <a:spLocks/>
            </p:cNvSpPr>
            <p:nvPr userDrawn="1"/>
          </p:nvSpPr>
          <p:spPr bwMode="auto">
            <a:xfrm rot="16200000">
              <a:off x="8550309" y="2024098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0" name="Freeform 1007"/>
            <p:cNvSpPr>
              <a:spLocks/>
            </p:cNvSpPr>
            <p:nvPr userDrawn="1"/>
          </p:nvSpPr>
          <p:spPr bwMode="auto">
            <a:xfrm rot="16200000">
              <a:off x="8549561" y="221163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1" name="Freeform 1008"/>
            <p:cNvSpPr>
              <a:spLocks/>
            </p:cNvSpPr>
            <p:nvPr userDrawn="1"/>
          </p:nvSpPr>
          <p:spPr bwMode="auto">
            <a:xfrm rot="16200000">
              <a:off x="8549561" y="2399924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2" name="Freeform 1010"/>
            <p:cNvSpPr>
              <a:spLocks/>
            </p:cNvSpPr>
            <p:nvPr userDrawn="1"/>
          </p:nvSpPr>
          <p:spPr bwMode="auto">
            <a:xfrm rot="16200000">
              <a:off x="8550309" y="2587463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3" name="Freeform 1011"/>
            <p:cNvSpPr>
              <a:spLocks/>
            </p:cNvSpPr>
            <p:nvPr userDrawn="1"/>
          </p:nvSpPr>
          <p:spPr bwMode="auto">
            <a:xfrm rot="16200000">
              <a:off x="8549561" y="277500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4" name="Freeform 1012"/>
            <p:cNvSpPr>
              <a:spLocks/>
            </p:cNvSpPr>
            <p:nvPr userDrawn="1"/>
          </p:nvSpPr>
          <p:spPr bwMode="auto">
            <a:xfrm rot="16200000">
              <a:off x="8550309" y="2962542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5" name="Freeform 1013"/>
            <p:cNvSpPr>
              <a:spLocks/>
            </p:cNvSpPr>
            <p:nvPr userDrawn="1"/>
          </p:nvSpPr>
          <p:spPr bwMode="auto">
            <a:xfrm rot="16200000">
              <a:off x="8550309" y="3150829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6" name="Freeform 1014"/>
            <p:cNvSpPr>
              <a:spLocks/>
            </p:cNvSpPr>
            <p:nvPr userDrawn="1"/>
          </p:nvSpPr>
          <p:spPr bwMode="auto">
            <a:xfrm rot="16200000">
              <a:off x="8549561" y="333836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7" name="Freeform 1015"/>
            <p:cNvSpPr>
              <a:spLocks/>
            </p:cNvSpPr>
            <p:nvPr userDrawn="1"/>
          </p:nvSpPr>
          <p:spPr bwMode="auto">
            <a:xfrm rot="16200000">
              <a:off x="8550309" y="3525907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8" name="Freeform 1016"/>
            <p:cNvSpPr>
              <a:spLocks/>
            </p:cNvSpPr>
            <p:nvPr userDrawn="1"/>
          </p:nvSpPr>
          <p:spPr bwMode="auto">
            <a:xfrm rot="16200000">
              <a:off x="8549561" y="3713446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9" name="Freeform 1017"/>
            <p:cNvSpPr>
              <a:spLocks/>
            </p:cNvSpPr>
            <p:nvPr userDrawn="1"/>
          </p:nvSpPr>
          <p:spPr bwMode="auto">
            <a:xfrm rot="16200000">
              <a:off x="8549561" y="3901733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0" name="Freeform 1018"/>
            <p:cNvSpPr>
              <a:spLocks/>
            </p:cNvSpPr>
            <p:nvPr userDrawn="1"/>
          </p:nvSpPr>
          <p:spPr bwMode="auto">
            <a:xfrm rot="16200000">
              <a:off x="8550309" y="4089273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1" name="Freeform 1019"/>
            <p:cNvSpPr>
              <a:spLocks/>
            </p:cNvSpPr>
            <p:nvPr userDrawn="1"/>
          </p:nvSpPr>
          <p:spPr bwMode="auto">
            <a:xfrm rot="16200000">
              <a:off x="8549561" y="427681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1" name="Freeform 1069"/>
            <p:cNvSpPr>
              <a:spLocks/>
            </p:cNvSpPr>
            <p:nvPr userDrawn="1"/>
          </p:nvSpPr>
          <p:spPr bwMode="auto">
            <a:xfrm rot="16200000">
              <a:off x="8344838" y="202484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2" name="Freeform 1070"/>
            <p:cNvSpPr>
              <a:spLocks/>
            </p:cNvSpPr>
            <p:nvPr userDrawn="1"/>
          </p:nvSpPr>
          <p:spPr bwMode="auto">
            <a:xfrm rot="16200000">
              <a:off x="8344091" y="221238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3" name="Freeform 1071"/>
            <p:cNvSpPr>
              <a:spLocks/>
            </p:cNvSpPr>
            <p:nvPr userDrawn="1"/>
          </p:nvSpPr>
          <p:spPr bwMode="auto">
            <a:xfrm rot="16200000">
              <a:off x="8344091" y="2400671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4" name="Freeform 1072"/>
            <p:cNvSpPr>
              <a:spLocks/>
            </p:cNvSpPr>
            <p:nvPr userDrawn="1"/>
          </p:nvSpPr>
          <p:spPr bwMode="auto">
            <a:xfrm rot="16200000">
              <a:off x="8344838" y="258820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5" name="Freeform 1073"/>
            <p:cNvSpPr>
              <a:spLocks/>
            </p:cNvSpPr>
            <p:nvPr userDrawn="1"/>
          </p:nvSpPr>
          <p:spPr bwMode="auto">
            <a:xfrm rot="16200000">
              <a:off x="8344091" y="277575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6" name="Freeform 1074"/>
            <p:cNvSpPr>
              <a:spLocks/>
            </p:cNvSpPr>
            <p:nvPr userDrawn="1"/>
          </p:nvSpPr>
          <p:spPr bwMode="auto">
            <a:xfrm rot="16200000">
              <a:off x="8344838" y="296328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7" name="Freeform 1075"/>
            <p:cNvSpPr>
              <a:spLocks/>
            </p:cNvSpPr>
            <p:nvPr userDrawn="1"/>
          </p:nvSpPr>
          <p:spPr bwMode="auto">
            <a:xfrm rot="16200000">
              <a:off x="8344838" y="315157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8" name="Freeform 1076"/>
            <p:cNvSpPr>
              <a:spLocks/>
            </p:cNvSpPr>
            <p:nvPr userDrawn="1"/>
          </p:nvSpPr>
          <p:spPr bwMode="auto">
            <a:xfrm rot="16200000">
              <a:off x="8344091" y="333911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9" name="Freeform 1077"/>
            <p:cNvSpPr>
              <a:spLocks/>
            </p:cNvSpPr>
            <p:nvPr userDrawn="1"/>
          </p:nvSpPr>
          <p:spPr bwMode="auto">
            <a:xfrm rot="16200000">
              <a:off x="8344838" y="3526654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0" name="Freeform 1078"/>
            <p:cNvSpPr>
              <a:spLocks/>
            </p:cNvSpPr>
            <p:nvPr userDrawn="1"/>
          </p:nvSpPr>
          <p:spPr bwMode="auto">
            <a:xfrm rot="16200000">
              <a:off x="8344091" y="371419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1" name="Freeform 1079"/>
            <p:cNvSpPr>
              <a:spLocks/>
            </p:cNvSpPr>
            <p:nvPr userDrawn="1"/>
          </p:nvSpPr>
          <p:spPr bwMode="auto">
            <a:xfrm rot="16200000">
              <a:off x="8344091" y="390248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2" name="Freeform 1080"/>
            <p:cNvSpPr>
              <a:spLocks/>
            </p:cNvSpPr>
            <p:nvPr userDrawn="1"/>
          </p:nvSpPr>
          <p:spPr bwMode="auto">
            <a:xfrm rot="16200000">
              <a:off x="8344838" y="4090020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3" name="Freeform 1081"/>
            <p:cNvSpPr>
              <a:spLocks/>
            </p:cNvSpPr>
            <p:nvPr userDrawn="1"/>
          </p:nvSpPr>
          <p:spPr bwMode="auto">
            <a:xfrm rot="16200000">
              <a:off x="8344091" y="427756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3" name="Freeform 1131"/>
            <p:cNvSpPr>
              <a:spLocks/>
            </p:cNvSpPr>
            <p:nvPr userDrawn="1"/>
          </p:nvSpPr>
          <p:spPr bwMode="auto">
            <a:xfrm rot="16200000">
              <a:off x="8140113" y="202484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4" name="Freeform 1132"/>
            <p:cNvSpPr>
              <a:spLocks/>
            </p:cNvSpPr>
            <p:nvPr userDrawn="1"/>
          </p:nvSpPr>
          <p:spPr bwMode="auto">
            <a:xfrm rot="16200000">
              <a:off x="8139366" y="221238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5" name="Freeform 1133"/>
            <p:cNvSpPr>
              <a:spLocks/>
            </p:cNvSpPr>
            <p:nvPr userDrawn="1"/>
          </p:nvSpPr>
          <p:spPr bwMode="auto">
            <a:xfrm rot="16200000">
              <a:off x="8139366" y="2400671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6" name="Freeform 1134"/>
            <p:cNvSpPr>
              <a:spLocks/>
            </p:cNvSpPr>
            <p:nvPr userDrawn="1"/>
          </p:nvSpPr>
          <p:spPr bwMode="auto">
            <a:xfrm rot="16200000">
              <a:off x="8140113" y="258820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7" name="Freeform 1135"/>
            <p:cNvSpPr>
              <a:spLocks/>
            </p:cNvSpPr>
            <p:nvPr userDrawn="1"/>
          </p:nvSpPr>
          <p:spPr bwMode="auto">
            <a:xfrm rot="16200000">
              <a:off x="8139366" y="277575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8" name="Freeform 1136"/>
            <p:cNvSpPr>
              <a:spLocks/>
            </p:cNvSpPr>
            <p:nvPr userDrawn="1"/>
          </p:nvSpPr>
          <p:spPr bwMode="auto">
            <a:xfrm rot="16200000">
              <a:off x="8140113" y="296328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9" name="Freeform 1137"/>
            <p:cNvSpPr>
              <a:spLocks/>
            </p:cNvSpPr>
            <p:nvPr userDrawn="1"/>
          </p:nvSpPr>
          <p:spPr bwMode="auto">
            <a:xfrm rot="16200000">
              <a:off x="8140113" y="315157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0" name="Freeform 1138"/>
            <p:cNvSpPr>
              <a:spLocks/>
            </p:cNvSpPr>
            <p:nvPr userDrawn="1"/>
          </p:nvSpPr>
          <p:spPr bwMode="auto">
            <a:xfrm rot="16200000">
              <a:off x="8139366" y="333911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1" name="Freeform 1139"/>
            <p:cNvSpPr>
              <a:spLocks/>
            </p:cNvSpPr>
            <p:nvPr userDrawn="1"/>
          </p:nvSpPr>
          <p:spPr bwMode="auto">
            <a:xfrm rot="16200000">
              <a:off x="8140113" y="3526654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2" name="Freeform 1140"/>
            <p:cNvSpPr>
              <a:spLocks/>
            </p:cNvSpPr>
            <p:nvPr userDrawn="1"/>
          </p:nvSpPr>
          <p:spPr bwMode="auto">
            <a:xfrm rot="16200000">
              <a:off x="8139366" y="371419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3" name="Freeform 1141"/>
            <p:cNvSpPr>
              <a:spLocks/>
            </p:cNvSpPr>
            <p:nvPr userDrawn="1"/>
          </p:nvSpPr>
          <p:spPr bwMode="auto">
            <a:xfrm rot="16200000">
              <a:off x="8139366" y="390248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4" name="Freeform 1142"/>
            <p:cNvSpPr>
              <a:spLocks/>
            </p:cNvSpPr>
            <p:nvPr userDrawn="1"/>
          </p:nvSpPr>
          <p:spPr bwMode="auto">
            <a:xfrm rot="16200000">
              <a:off x="8140113" y="4090020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5" name="Freeform 1143"/>
            <p:cNvSpPr>
              <a:spLocks/>
            </p:cNvSpPr>
            <p:nvPr userDrawn="1"/>
          </p:nvSpPr>
          <p:spPr bwMode="auto">
            <a:xfrm rot="16200000">
              <a:off x="8139366" y="427756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5" name="Freeform 1193"/>
            <p:cNvSpPr>
              <a:spLocks/>
            </p:cNvSpPr>
            <p:nvPr userDrawn="1"/>
          </p:nvSpPr>
          <p:spPr bwMode="auto">
            <a:xfrm rot="16200000">
              <a:off x="7934642" y="2024098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6" name="Freeform 1194"/>
            <p:cNvSpPr>
              <a:spLocks/>
            </p:cNvSpPr>
            <p:nvPr userDrawn="1"/>
          </p:nvSpPr>
          <p:spPr bwMode="auto">
            <a:xfrm rot="16200000">
              <a:off x="7933894" y="2211637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7" name="Freeform 1195"/>
            <p:cNvSpPr>
              <a:spLocks/>
            </p:cNvSpPr>
            <p:nvPr userDrawn="1"/>
          </p:nvSpPr>
          <p:spPr bwMode="auto">
            <a:xfrm rot="16200000">
              <a:off x="7933894" y="2399924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8" name="Freeform 1196"/>
            <p:cNvSpPr>
              <a:spLocks/>
            </p:cNvSpPr>
            <p:nvPr userDrawn="1"/>
          </p:nvSpPr>
          <p:spPr bwMode="auto">
            <a:xfrm rot="16200000">
              <a:off x="7934642" y="2587463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9" name="Freeform 1197"/>
            <p:cNvSpPr>
              <a:spLocks/>
            </p:cNvSpPr>
            <p:nvPr userDrawn="1"/>
          </p:nvSpPr>
          <p:spPr bwMode="auto">
            <a:xfrm rot="16200000">
              <a:off x="7933894" y="2775002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0" name="Freeform 1198"/>
            <p:cNvSpPr>
              <a:spLocks/>
            </p:cNvSpPr>
            <p:nvPr userDrawn="1"/>
          </p:nvSpPr>
          <p:spPr bwMode="auto">
            <a:xfrm rot="16200000">
              <a:off x="7934642" y="2962542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1" name="Freeform 1199"/>
            <p:cNvSpPr>
              <a:spLocks/>
            </p:cNvSpPr>
            <p:nvPr userDrawn="1"/>
          </p:nvSpPr>
          <p:spPr bwMode="auto">
            <a:xfrm rot="16200000">
              <a:off x="7934642" y="3150829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2" name="Freeform 1200"/>
            <p:cNvSpPr>
              <a:spLocks/>
            </p:cNvSpPr>
            <p:nvPr userDrawn="1"/>
          </p:nvSpPr>
          <p:spPr bwMode="auto">
            <a:xfrm rot="16200000">
              <a:off x="7933894" y="3338367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3" name="Freeform 1201"/>
            <p:cNvSpPr>
              <a:spLocks/>
            </p:cNvSpPr>
            <p:nvPr userDrawn="1"/>
          </p:nvSpPr>
          <p:spPr bwMode="auto">
            <a:xfrm rot="16200000">
              <a:off x="7934642" y="3525907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4" name="Freeform 1202"/>
            <p:cNvSpPr>
              <a:spLocks/>
            </p:cNvSpPr>
            <p:nvPr userDrawn="1"/>
          </p:nvSpPr>
          <p:spPr bwMode="auto">
            <a:xfrm rot="16200000">
              <a:off x="7933894" y="3713446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5" name="Freeform 1203"/>
            <p:cNvSpPr>
              <a:spLocks/>
            </p:cNvSpPr>
            <p:nvPr userDrawn="1"/>
          </p:nvSpPr>
          <p:spPr bwMode="auto">
            <a:xfrm rot="16200000">
              <a:off x="7933894" y="3901733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6" name="Freeform 1204"/>
            <p:cNvSpPr>
              <a:spLocks/>
            </p:cNvSpPr>
            <p:nvPr userDrawn="1"/>
          </p:nvSpPr>
          <p:spPr bwMode="auto">
            <a:xfrm rot="16200000">
              <a:off x="7934642" y="4089273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7" name="Freeform 1205"/>
            <p:cNvSpPr>
              <a:spLocks/>
            </p:cNvSpPr>
            <p:nvPr userDrawn="1"/>
          </p:nvSpPr>
          <p:spPr bwMode="auto">
            <a:xfrm rot="16200000">
              <a:off x="7933894" y="4276812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7" name="Freeform 1256"/>
            <p:cNvSpPr>
              <a:spLocks/>
            </p:cNvSpPr>
            <p:nvPr userDrawn="1"/>
          </p:nvSpPr>
          <p:spPr bwMode="auto">
            <a:xfrm rot="16200000">
              <a:off x="7728423" y="2024098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8" name="Freeform 1257"/>
            <p:cNvSpPr>
              <a:spLocks/>
            </p:cNvSpPr>
            <p:nvPr userDrawn="1"/>
          </p:nvSpPr>
          <p:spPr bwMode="auto">
            <a:xfrm rot="16200000">
              <a:off x="7727675" y="221163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9" name="Freeform 1258"/>
            <p:cNvSpPr>
              <a:spLocks/>
            </p:cNvSpPr>
            <p:nvPr userDrawn="1"/>
          </p:nvSpPr>
          <p:spPr bwMode="auto">
            <a:xfrm rot="16200000">
              <a:off x="7727675" y="2399924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0" name="Freeform 1259"/>
            <p:cNvSpPr>
              <a:spLocks/>
            </p:cNvSpPr>
            <p:nvPr userDrawn="1"/>
          </p:nvSpPr>
          <p:spPr bwMode="auto">
            <a:xfrm rot="16200000">
              <a:off x="7728423" y="2587463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1" name="Freeform 1260"/>
            <p:cNvSpPr>
              <a:spLocks/>
            </p:cNvSpPr>
            <p:nvPr userDrawn="1"/>
          </p:nvSpPr>
          <p:spPr bwMode="auto">
            <a:xfrm rot="16200000">
              <a:off x="7727675" y="277500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2" name="Freeform 1261"/>
            <p:cNvSpPr>
              <a:spLocks/>
            </p:cNvSpPr>
            <p:nvPr userDrawn="1"/>
          </p:nvSpPr>
          <p:spPr bwMode="auto">
            <a:xfrm rot="16200000">
              <a:off x="7728423" y="2962542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3" name="Freeform 1262"/>
            <p:cNvSpPr>
              <a:spLocks/>
            </p:cNvSpPr>
            <p:nvPr userDrawn="1"/>
          </p:nvSpPr>
          <p:spPr bwMode="auto">
            <a:xfrm rot="16200000">
              <a:off x="7728423" y="3150829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4" name="Freeform 1263"/>
            <p:cNvSpPr>
              <a:spLocks/>
            </p:cNvSpPr>
            <p:nvPr userDrawn="1"/>
          </p:nvSpPr>
          <p:spPr bwMode="auto">
            <a:xfrm rot="16200000">
              <a:off x="7727675" y="3338367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5" name="Freeform 1264"/>
            <p:cNvSpPr>
              <a:spLocks/>
            </p:cNvSpPr>
            <p:nvPr userDrawn="1"/>
          </p:nvSpPr>
          <p:spPr bwMode="auto">
            <a:xfrm rot="16200000">
              <a:off x="7728423" y="3525907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6" name="Freeform 1265"/>
            <p:cNvSpPr>
              <a:spLocks/>
            </p:cNvSpPr>
            <p:nvPr userDrawn="1"/>
          </p:nvSpPr>
          <p:spPr bwMode="auto">
            <a:xfrm rot="16200000">
              <a:off x="7727675" y="3713446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7" name="Freeform 1266"/>
            <p:cNvSpPr>
              <a:spLocks/>
            </p:cNvSpPr>
            <p:nvPr userDrawn="1"/>
          </p:nvSpPr>
          <p:spPr bwMode="auto">
            <a:xfrm rot="16200000">
              <a:off x="7727675" y="3901733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8" name="Freeform 1267"/>
            <p:cNvSpPr>
              <a:spLocks/>
            </p:cNvSpPr>
            <p:nvPr userDrawn="1"/>
          </p:nvSpPr>
          <p:spPr bwMode="auto">
            <a:xfrm rot="16200000">
              <a:off x="7728423" y="4089273"/>
              <a:ext cx="32876" cy="34370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9" name="Freeform 1268"/>
            <p:cNvSpPr>
              <a:spLocks/>
            </p:cNvSpPr>
            <p:nvPr userDrawn="1"/>
          </p:nvSpPr>
          <p:spPr bwMode="auto">
            <a:xfrm rot="16200000">
              <a:off x="7727675" y="4276812"/>
              <a:ext cx="34370" cy="34370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89" name="Freeform 1318"/>
            <p:cNvSpPr>
              <a:spLocks/>
            </p:cNvSpPr>
            <p:nvPr userDrawn="1"/>
          </p:nvSpPr>
          <p:spPr bwMode="auto">
            <a:xfrm rot="16200000">
              <a:off x="7522952" y="202484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0" name="Freeform 1319"/>
            <p:cNvSpPr>
              <a:spLocks/>
            </p:cNvSpPr>
            <p:nvPr userDrawn="1"/>
          </p:nvSpPr>
          <p:spPr bwMode="auto">
            <a:xfrm rot="16200000">
              <a:off x="7522205" y="221238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1" name="Freeform 1320"/>
            <p:cNvSpPr>
              <a:spLocks/>
            </p:cNvSpPr>
            <p:nvPr userDrawn="1"/>
          </p:nvSpPr>
          <p:spPr bwMode="auto">
            <a:xfrm rot="16200000">
              <a:off x="7522205" y="2400671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2" name="Freeform 1321"/>
            <p:cNvSpPr>
              <a:spLocks/>
            </p:cNvSpPr>
            <p:nvPr userDrawn="1"/>
          </p:nvSpPr>
          <p:spPr bwMode="auto">
            <a:xfrm rot="16200000">
              <a:off x="7522952" y="258820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3" name="Freeform 1322"/>
            <p:cNvSpPr>
              <a:spLocks/>
            </p:cNvSpPr>
            <p:nvPr userDrawn="1"/>
          </p:nvSpPr>
          <p:spPr bwMode="auto">
            <a:xfrm rot="16200000">
              <a:off x="7522205" y="277575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4" name="Freeform 1323"/>
            <p:cNvSpPr>
              <a:spLocks/>
            </p:cNvSpPr>
            <p:nvPr userDrawn="1"/>
          </p:nvSpPr>
          <p:spPr bwMode="auto">
            <a:xfrm rot="16200000">
              <a:off x="7522952" y="296328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5" name="Freeform 1324"/>
            <p:cNvSpPr>
              <a:spLocks/>
            </p:cNvSpPr>
            <p:nvPr userDrawn="1"/>
          </p:nvSpPr>
          <p:spPr bwMode="auto">
            <a:xfrm rot="16200000">
              <a:off x="7522952" y="315157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6" name="Freeform 1325"/>
            <p:cNvSpPr>
              <a:spLocks/>
            </p:cNvSpPr>
            <p:nvPr userDrawn="1"/>
          </p:nvSpPr>
          <p:spPr bwMode="auto">
            <a:xfrm rot="16200000">
              <a:off x="7522205" y="333911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7" name="Freeform 1326"/>
            <p:cNvSpPr>
              <a:spLocks/>
            </p:cNvSpPr>
            <p:nvPr userDrawn="1"/>
          </p:nvSpPr>
          <p:spPr bwMode="auto">
            <a:xfrm rot="16200000">
              <a:off x="7522952" y="3526654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8" name="Freeform 1327"/>
            <p:cNvSpPr>
              <a:spLocks/>
            </p:cNvSpPr>
            <p:nvPr userDrawn="1"/>
          </p:nvSpPr>
          <p:spPr bwMode="auto">
            <a:xfrm rot="16200000">
              <a:off x="7522205" y="371419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9" name="Freeform 1328"/>
            <p:cNvSpPr>
              <a:spLocks/>
            </p:cNvSpPr>
            <p:nvPr userDrawn="1"/>
          </p:nvSpPr>
          <p:spPr bwMode="auto">
            <a:xfrm rot="16200000">
              <a:off x="7522205" y="390248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0" name="Freeform 1329"/>
            <p:cNvSpPr>
              <a:spLocks/>
            </p:cNvSpPr>
            <p:nvPr userDrawn="1"/>
          </p:nvSpPr>
          <p:spPr bwMode="auto">
            <a:xfrm rot="16200000">
              <a:off x="7522952" y="4090020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1" name="Freeform 1330"/>
            <p:cNvSpPr>
              <a:spLocks/>
            </p:cNvSpPr>
            <p:nvPr userDrawn="1"/>
          </p:nvSpPr>
          <p:spPr bwMode="auto">
            <a:xfrm rot="16200000">
              <a:off x="7522205" y="427756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1" name="Freeform 1380"/>
            <p:cNvSpPr>
              <a:spLocks/>
            </p:cNvSpPr>
            <p:nvPr userDrawn="1"/>
          </p:nvSpPr>
          <p:spPr bwMode="auto">
            <a:xfrm rot="16200000">
              <a:off x="7318227" y="202484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2" name="Freeform 1381"/>
            <p:cNvSpPr>
              <a:spLocks/>
            </p:cNvSpPr>
            <p:nvPr userDrawn="1"/>
          </p:nvSpPr>
          <p:spPr bwMode="auto">
            <a:xfrm rot="16200000">
              <a:off x="7317481" y="221238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3" name="Freeform 1382"/>
            <p:cNvSpPr>
              <a:spLocks/>
            </p:cNvSpPr>
            <p:nvPr userDrawn="1"/>
          </p:nvSpPr>
          <p:spPr bwMode="auto">
            <a:xfrm rot="16200000">
              <a:off x="7317481" y="2400671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4" name="Freeform 1383"/>
            <p:cNvSpPr>
              <a:spLocks/>
            </p:cNvSpPr>
            <p:nvPr userDrawn="1"/>
          </p:nvSpPr>
          <p:spPr bwMode="auto">
            <a:xfrm rot="16200000">
              <a:off x="7318227" y="258820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5" name="Freeform 1384"/>
            <p:cNvSpPr>
              <a:spLocks/>
            </p:cNvSpPr>
            <p:nvPr userDrawn="1"/>
          </p:nvSpPr>
          <p:spPr bwMode="auto">
            <a:xfrm rot="16200000">
              <a:off x="7317481" y="277575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6" name="Freeform 1385"/>
            <p:cNvSpPr>
              <a:spLocks/>
            </p:cNvSpPr>
            <p:nvPr userDrawn="1"/>
          </p:nvSpPr>
          <p:spPr bwMode="auto">
            <a:xfrm rot="16200000">
              <a:off x="7318227" y="2963289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7" name="Freeform 1386"/>
            <p:cNvSpPr>
              <a:spLocks/>
            </p:cNvSpPr>
            <p:nvPr userDrawn="1"/>
          </p:nvSpPr>
          <p:spPr bwMode="auto">
            <a:xfrm rot="16200000">
              <a:off x="7318227" y="3151575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8" name="Freeform 1387"/>
            <p:cNvSpPr>
              <a:spLocks/>
            </p:cNvSpPr>
            <p:nvPr userDrawn="1"/>
          </p:nvSpPr>
          <p:spPr bwMode="auto">
            <a:xfrm rot="16200000">
              <a:off x="7317481" y="3339115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9" name="Freeform 1388"/>
            <p:cNvSpPr>
              <a:spLocks/>
            </p:cNvSpPr>
            <p:nvPr userDrawn="1"/>
          </p:nvSpPr>
          <p:spPr bwMode="auto">
            <a:xfrm rot="16200000">
              <a:off x="7318227" y="3526654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0" name="Freeform 1389"/>
            <p:cNvSpPr>
              <a:spLocks/>
            </p:cNvSpPr>
            <p:nvPr userDrawn="1"/>
          </p:nvSpPr>
          <p:spPr bwMode="auto">
            <a:xfrm rot="16200000">
              <a:off x="7317481" y="3714194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1" name="Freeform 1390"/>
            <p:cNvSpPr>
              <a:spLocks/>
            </p:cNvSpPr>
            <p:nvPr userDrawn="1"/>
          </p:nvSpPr>
          <p:spPr bwMode="auto">
            <a:xfrm rot="16200000">
              <a:off x="7317481" y="390248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2" name="Freeform 1391"/>
            <p:cNvSpPr>
              <a:spLocks/>
            </p:cNvSpPr>
            <p:nvPr userDrawn="1"/>
          </p:nvSpPr>
          <p:spPr bwMode="auto">
            <a:xfrm rot="16200000">
              <a:off x="7318227" y="4090020"/>
              <a:ext cx="32876" cy="32876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3" name="Freeform 1392"/>
            <p:cNvSpPr>
              <a:spLocks/>
            </p:cNvSpPr>
            <p:nvPr userDrawn="1"/>
          </p:nvSpPr>
          <p:spPr bwMode="auto">
            <a:xfrm rot="16200000">
              <a:off x="7317481" y="4277560"/>
              <a:ext cx="34370" cy="32876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3" name="Freeform 1443"/>
            <p:cNvSpPr>
              <a:spLocks/>
            </p:cNvSpPr>
            <p:nvPr userDrawn="1"/>
          </p:nvSpPr>
          <p:spPr bwMode="auto">
            <a:xfrm rot="16200000">
              <a:off x="7112756" y="2024098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4" name="Freeform 1444"/>
            <p:cNvSpPr>
              <a:spLocks/>
            </p:cNvSpPr>
            <p:nvPr userDrawn="1"/>
          </p:nvSpPr>
          <p:spPr bwMode="auto">
            <a:xfrm rot="16200000">
              <a:off x="7112009" y="2211637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5" name="Freeform 1445"/>
            <p:cNvSpPr>
              <a:spLocks/>
            </p:cNvSpPr>
            <p:nvPr userDrawn="1"/>
          </p:nvSpPr>
          <p:spPr bwMode="auto">
            <a:xfrm rot="16200000">
              <a:off x="7112009" y="2399924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6" name="Freeform 1446"/>
            <p:cNvSpPr>
              <a:spLocks/>
            </p:cNvSpPr>
            <p:nvPr userDrawn="1"/>
          </p:nvSpPr>
          <p:spPr bwMode="auto">
            <a:xfrm rot="16200000">
              <a:off x="7112756" y="2587463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7" name="Freeform 1447"/>
            <p:cNvSpPr>
              <a:spLocks/>
            </p:cNvSpPr>
            <p:nvPr userDrawn="1"/>
          </p:nvSpPr>
          <p:spPr bwMode="auto">
            <a:xfrm rot="16200000">
              <a:off x="7112009" y="2775002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8" name="Freeform 1448"/>
            <p:cNvSpPr>
              <a:spLocks/>
            </p:cNvSpPr>
            <p:nvPr userDrawn="1"/>
          </p:nvSpPr>
          <p:spPr bwMode="auto">
            <a:xfrm rot="16200000">
              <a:off x="7112756" y="2962542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9" name="Freeform 1449"/>
            <p:cNvSpPr>
              <a:spLocks/>
            </p:cNvSpPr>
            <p:nvPr userDrawn="1"/>
          </p:nvSpPr>
          <p:spPr bwMode="auto">
            <a:xfrm rot="16200000">
              <a:off x="7112756" y="3150829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0" name="Freeform 1450"/>
            <p:cNvSpPr>
              <a:spLocks/>
            </p:cNvSpPr>
            <p:nvPr userDrawn="1"/>
          </p:nvSpPr>
          <p:spPr bwMode="auto">
            <a:xfrm rot="16200000">
              <a:off x="7112009" y="3338367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1" name="Freeform 1451"/>
            <p:cNvSpPr>
              <a:spLocks/>
            </p:cNvSpPr>
            <p:nvPr userDrawn="1"/>
          </p:nvSpPr>
          <p:spPr bwMode="auto">
            <a:xfrm rot="16200000">
              <a:off x="7112756" y="3525907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2" name="Freeform 1452"/>
            <p:cNvSpPr>
              <a:spLocks/>
            </p:cNvSpPr>
            <p:nvPr userDrawn="1"/>
          </p:nvSpPr>
          <p:spPr bwMode="auto">
            <a:xfrm rot="16200000">
              <a:off x="7112009" y="3713446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3" name="Freeform 1453"/>
            <p:cNvSpPr>
              <a:spLocks/>
            </p:cNvSpPr>
            <p:nvPr userDrawn="1"/>
          </p:nvSpPr>
          <p:spPr bwMode="auto">
            <a:xfrm rot="16200000">
              <a:off x="7112009" y="3901733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4" name="Freeform 1454"/>
            <p:cNvSpPr>
              <a:spLocks/>
            </p:cNvSpPr>
            <p:nvPr userDrawn="1"/>
          </p:nvSpPr>
          <p:spPr bwMode="auto">
            <a:xfrm rot="16200000">
              <a:off x="7112756" y="4089273"/>
              <a:ext cx="32876" cy="34370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5" name="Freeform 1455"/>
            <p:cNvSpPr>
              <a:spLocks/>
            </p:cNvSpPr>
            <p:nvPr userDrawn="1"/>
          </p:nvSpPr>
          <p:spPr bwMode="auto">
            <a:xfrm rot="16200000">
              <a:off x="7112009" y="4276812"/>
              <a:ext cx="34370" cy="34370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5" name="Freeform 1505"/>
            <p:cNvSpPr>
              <a:spLocks/>
            </p:cNvSpPr>
            <p:nvPr userDrawn="1"/>
          </p:nvSpPr>
          <p:spPr bwMode="auto">
            <a:xfrm rot="16200000">
              <a:off x="6907284" y="2024845"/>
              <a:ext cx="32876" cy="32876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6" name="Freeform 1506"/>
            <p:cNvSpPr>
              <a:spLocks/>
            </p:cNvSpPr>
            <p:nvPr userDrawn="1"/>
          </p:nvSpPr>
          <p:spPr bwMode="auto">
            <a:xfrm rot="16200000">
              <a:off x="6906538" y="2212385"/>
              <a:ext cx="34370" cy="32876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7" name="Freeform 1507"/>
            <p:cNvSpPr>
              <a:spLocks/>
            </p:cNvSpPr>
            <p:nvPr userDrawn="1"/>
          </p:nvSpPr>
          <p:spPr bwMode="auto">
            <a:xfrm rot="16200000">
              <a:off x="6906538" y="2400671"/>
              <a:ext cx="34370" cy="32876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8" name="Freeform 1508"/>
            <p:cNvSpPr>
              <a:spLocks/>
            </p:cNvSpPr>
            <p:nvPr userDrawn="1"/>
          </p:nvSpPr>
          <p:spPr bwMode="auto">
            <a:xfrm rot="16200000">
              <a:off x="6907284" y="2588209"/>
              <a:ext cx="32876" cy="32876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9" name="Freeform 1509"/>
            <p:cNvSpPr>
              <a:spLocks/>
            </p:cNvSpPr>
            <p:nvPr userDrawn="1"/>
          </p:nvSpPr>
          <p:spPr bwMode="auto">
            <a:xfrm rot="16200000">
              <a:off x="6906538" y="2775750"/>
              <a:ext cx="34370" cy="32876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0" name="Freeform 1510"/>
            <p:cNvSpPr>
              <a:spLocks/>
            </p:cNvSpPr>
            <p:nvPr userDrawn="1"/>
          </p:nvSpPr>
          <p:spPr bwMode="auto">
            <a:xfrm rot="16200000">
              <a:off x="6907284" y="2963289"/>
              <a:ext cx="32876" cy="32876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1" name="Freeform 1511"/>
            <p:cNvSpPr>
              <a:spLocks/>
            </p:cNvSpPr>
            <p:nvPr userDrawn="1"/>
          </p:nvSpPr>
          <p:spPr bwMode="auto">
            <a:xfrm rot="16200000">
              <a:off x="6907284" y="3151575"/>
              <a:ext cx="32876" cy="32876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2" name="Freeform 1512"/>
            <p:cNvSpPr>
              <a:spLocks/>
            </p:cNvSpPr>
            <p:nvPr userDrawn="1"/>
          </p:nvSpPr>
          <p:spPr bwMode="auto">
            <a:xfrm rot="16200000">
              <a:off x="6906538" y="3339115"/>
              <a:ext cx="34370" cy="32876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3" name="Freeform 1513"/>
            <p:cNvSpPr>
              <a:spLocks/>
            </p:cNvSpPr>
            <p:nvPr userDrawn="1"/>
          </p:nvSpPr>
          <p:spPr bwMode="auto">
            <a:xfrm rot="16200000">
              <a:off x="6907284" y="3526654"/>
              <a:ext cx="32876" cy="32876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4" name="Freeform 1514"/>
            <p:cNvSpPr>
              <a:spLocks/>
            </p:cNvSpPr>
            <p:nvPr userDrawn="1"/>
          </p:nvSpPr>
          <p:spPr bwMode="auto">
            <a:xfrm rot="16200000">
              <a:off x="6906538" y="3714194"/>
              <a:ext cx="34370" cy="32876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5" name="Freeform 1515"/>
            <p:cNvSpPr>
              <a:spLocks/>
            </p:cNvSpPr>
            <p:nvPr userDrawn="1"/>
          </p:nvSpPr>
          <p:spPr bwMode="auto">
            <a:xfrm rot="16200000">
              <a:off x="6906538" y="3902480"/>
              <a:ext cx="34370" cy="32876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6" name="Freeform 1516"/>
            <p:cNvSpPr>
              <a:spLocks/>
            </p:cNvSpPr>
            <p:nvPr userDrawn="1"/>
          </p:nvSpPr>
          <p:spPr bwMode="auto">
            <a:xfrm rot="16200000">
              <a:off x="6907284" y="4090020"/>
              <a:ext cx="32876" cy="32876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7" name="Freeform 1517"/>
            <p:cNvSpPr>
              <a:spLocks/>
            </p:cNvSpPr>
            <p:nvPr userDrawn="1"/>
          </p:nvSpPr>
          <p:spPr bwMode="auto">
            <a:xfrm rot="16200000">
              <a:off x="6906538" y="4277560"/>
              <a:ext cx="34370" cy="32876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solidFill>
              <a:srgbClr val="FFFFFF">
                <a:alpha val="50196"/>
              </a:srgb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3" name="Заголовок 2"/>
          <p:cNvSpPr>
            <a:spLocks noGrp="1"/>
          </p:cNvSpPr>
          <p:nvPr userDrawn="1">
            <p:ph type="title" hasCustomPrompt="1"/>
          </p:nvPr>
        </p:nvSpPr>
        <p:spPr>
          <a:xfrm>
            <a:off x="857117" y="1949651"/>
            <a:ext cx="7076777" cy="2199429"/>
          </a:xfrm>
        </p:spPr>
        <p:txBody>
          <a:bodyPr>
            <a:noAutofit/>
          </a:bodyPr>
          <a:lstStyle>
            <a:lvl1pPr>
              <a:lnSpc>
                <a:spcPts val="6000"/>
              </a:lnSpc>
              <a:defRPr sz="6000"/>
            </a:lvl1pPr>
          </a:lstStyle>
          <a:p>
            <a:r>
              <a:rPr lang="ru-RU" dirty="0"/>
              <a:t>Название презентации</a:t>
            </a:r>
          </a:p>
        </p:txBody>
      </p:sp>
      <p:sp>
        <p:nvSpPr>
          <p:cNvPr id="6" name="Текст 5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838200" y="4552739"/>
            <a:ext cx="7127074" cy="352425"/>
          </a:xfrm>
        </p:spPr>
        <p:txBody>
          <a:bodyPr lIns="108000">
            <a:noAutofit/>
          </a:bodyPr>
          <a:lstStyle>
            <a:lvl1pPr>
              <a:defRPr sz="1800" b="1"/>
            </a:lvl1pPr>
            <a:lvl2pPr>
              <a:defRPr sz="1400"/>
            </a:lvl2pPr>
          </a:lstStyle>
          <a:p>
            <a:pPr lvl="0"/>
            <a:r>
              <a:rPr lang="ru-RU" dirty="0"/>
              <a:t>Спикер</a:t>
            </a:r>
          </a:p>
        </p:txBody>
      </p:sp>
      <p:sp>
        <p:nvSpPr>
          <p:cNvPr id="3977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3980" name="Нижний колонтитул 3979"/>
          <p:cNvSpPr>
            <a:spLocks noGrp="1"/>
          </p:cNvSpPr>
          <p:nvPr userDrawn="1">
            <p:ph type="ftr" sz="quarter" idx="12"/>
          </p:nvPr>
        </p:nvSpPr>
        <p:spPr/>
        <p:txBody>
          <a:bodyPr>
            <a:noAutofit/>
          </a:bodyPr>
          <a:lstStyle>
            <a:lvl1pPr>
              <a:defRPr sz="1400"/>
            </a:lvl1pPr>
          </a:lstStyle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1323565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Обложка раздела презентации">
    <p:bg>
      <p:bgPr>
        <a:gradFill>
          <a:gsLst>
            <a:gs pos="0">
              <a:srgbClr val="E60808"/>
            </a:gs>
            <a:gs pos="100000">
              <a:srgbClr val="B40000"/>
            </a:gs>
          </a:gsLst>
          <a:path path="circle">
            <a:fillToRect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Группа 6"/>
          <p:cNvGrpSpPr/>
          <p:nvPr userDrawn="1"/>
        </p:nvGrpSpPr>
        <p:grpSpPr>
          <a:xfrm>
            <a:off x="8040216" y="850513"/>
            <a:ext cx="3276364" cy="5156975"/>
            <a:chOff x="8537511" y="917593"/>
            <a:chExt cx="2887081" cy="4544246"/>
          </a:xfrm>
          <a:solidFill>
            <a:srgbClr val="FFFFFF">
              <a:alpha val="50196"/>
            </a:srgbClr>
          </a:solidFill>
        </p:grpSpPr>
        <p:sp>
          <p:nvSpPr>
            <p:cNvPr id="4173" name="Freeform 196"/>
            <p:cNvSpPr>
              <a:spLocks/>
            </p:cNvSpPr>
            <p:nvPr userDrawn="1"/>
          </p:nvSpPr>
          <p:spPr bwMode="auto">
            <a:xfrm>
              <a:off x="11396783" y="54340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4" name="Freeform 197"/>
            <p:cNvSpPr>
              <a:spLocks/>
            </p:cNvSpPr>
            <p:nvPr userDrawn="1"/>
          </p:nvSpPr>
          <p:spPr bwMode="auto">
            <a:xfrm>
              <a:off x="11237513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5" name="Freeform 198"/>
            <p:cNvSpPr>
              <a:spLocks/>
            </p:cNvSpPr>
            <p:nvPr userDrawn="1"/>
          </p:nvSpPr>
          <p:spPr bwMode="auto">
            <a:xfrm>
              <a:off x="11078243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6" name="Freeform 199"/>
            <p:cNvSpPr>
              <a:spLocks/>
            </p:cNvSpPr>
            <p:nvPr userDrawn="1"/>
          </p:nvSpPr>
          <p:spPr bwMode="auto">
            <a:xfrm>
              <a:off x="10920238" y="54340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7" name="Freeform 200"/>
            <p:cNvSpPr>
              <a:spLocks/>
            </p:cNvSpPr>
            <p:nvPr userDrawn="1"/>
          </p:nvSpPr>
          <p:spPr bwMode="auto">
            <a:xfrm>
              <a:off x="10760968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8" name="Freeform 201"/>
            <p:cNvSpPr>
              <a:spLocks/>
            </p:cNvSpPr>
            <p:nvPr userDrawn="1"/>
          </p:nvSpPr>
          <p:spPr bwMode="auto">
            <a:xfrm>
              <a:off x="10602962" y="54340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79" name="Freeform 202"/>
            <p:cNvSpPr>
              <a:spLocks/>
            </p:cNvSpPr>
            <p:nvPr userDrawn="1"/>
          </p:nvSpPr>
          <p:spPr bwMode="auto">
            <a:xfrm>
              <a:off x="10443693" y="54340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0" name="Freeform 203"/>
            <p:cNvSpPr>
              <a:spLocks/>
            </p:cNvSpPr>
            <p:nvPr userDrawn="1"/>
          </p:nvSpPr>
          <p:spPr bwMode="auto">
            <a:xfrm>
              <a:off x="10284423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1" name="Freeform 204"/>
            <p:cNvSpPr>
              <a:spLocks/>
            </p:cNvSpPr>
            <p:nvPr userDrawn="1"/>
          </p:nvSpPr>
          <p:spPr bwMode="auto">
            <a:xfrm>
              <a:off x="10126417" y="54340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2" name="Freeform 206"/>
            <p:cNvSpPr>
              <a:spLocks/>
            </p:cNvSpPr>
            <p:nvPr userDrawn="1"/>
          </p:nvSpPr>
          <p:spPr bwMode="auto">
            <a:xfrm>
              <a:off x="9967147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3" name="Freeform 207"/>
            <p:cNvSpPr>
              <a:spLocks/>
            </p:cNvSpPr>
            <p:nvPr userDrawn="1"/>
          </p:nvSpPr>
          <p:spPr bwMode="auto">
            <a:xfrm>
              <a:off x="9807878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4" name="Freeform 208"/>
            <p:cNvSpPr>
              <a:spLocks/>
            </p:cNvSpPr>
            <p:nvPr userDrawn="1"/>
          </p:nvSpPr>
          <p:spPr bwMode="auto">
            <a:xfrm>
              <a:off x="9649871" y="54340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5" name="Freeform 209"/>
            <p:cNvSpPr>
              <a:spLocks/>
            </p:cNvSpPr>
            <p:nvPr userDrawn="1"/>
          </p:nvSpPr>
          <p:spPr bwMode="auto">
            <a:xfrm>
              <a:off x="9490602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6" name="Freeform 210"/>
            <p:cNvSpPr>
              <a:spLocks/>
            </p:cNvSpPr>
            <p:nvPr userDrawn="1"/>
          </p:nvSpPr>
          <p:spPr bwMode="auto">
            <a:xfrm>
              <a:off x="9331332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7" name="Freeform 211"/>
            <p:cNvSpPr>
              <a:spLocks/>
            </p:cNvSpPr>
            <p:nvPr userDrawn="1"/>
          </p:nvSpPr>
          <p:spPr bwMode="auto">
            <a:xfrm>
              <a:off x="9173327" y="54340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8" name="Freeform 212"/>
            <p:cNvSpPr>
              <a:spLocks/>
            </p:cNvSpPr>
            <p:nvPr userDrawn="1"/>
          </p:nvSpPr>
          <p:spPr bwMode="auto">
            <a:xfrm>
              <a:off x="9014056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89" name="Freeform 213"/>
            <p:cNvSpPr>
              <a:spLocks/>
            </p:cNvSpPr>
            <p:nvPr userDrawn="1"/>
          </p:nvSpPr>
          <p:spPr bwMode="auto">
            <a:xfrm>
              <a:off x="8854787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90" name="Freeform 214"/>
            <p:cNvSpPr>
              <a:spLocks/>
            </p:cNvSpPr>
            <p:nvPr userDrawn="1"/>
          </p:nvSpPr>
          <p:spPr bwMode="auto">
            <a:xfrm>
              <a:off x="8696781" y="54340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191" name="Freeform 215"/>
            <p:cNvSpPr>
              <a:spLocks/>
            </p:cNvSpPr>
            <p:nvPr userDrawn="1"/>
          </p:nvSpPr>
          <p:spPr bwMode="auto">
            <a:xfrm>
              <a:off x="8537511" y="54340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5" name="Freeform 259"/>
            <p:cNvSpPr>
              <a:spLocks/>
            </p:cNvSpPr>
            <p:nvPr userDrawn="1"/>
          </p:nvSpPr>
          <p:spPr bwMode="auto">
            <a:xfrm>
              <a:off x="11396783" y="5260856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6" name="Freeform 260"/>
            <p:cNvSpPr>
              <a:spLocks/>
            </p:cNvSpPr>
            <p:nvPr userDrawn="1"/>
          </p:nvSpPr>
          <p:spPr bwMode="auto">
            <a:xfrm>
              <a:off x="11237513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7" name="Freeform 261"/>
            <p:cNvSpPr>
              <a:spLocks/>
            </p:cNvSpPr>
            <p:nvPr userDrawn="1"/>
          </p:nvSpPr>
          <p:spPr bwMode="auto">
            <a:xfrm>
              <a:off x="11078243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8" name="Freeform 262"/>
            <p:cNvSpPr>
              <a:spLocks/>
            </p:cNvSpPr>
            <p:nvPr userDrawn="1"/>
          </p:nvSpPr>
          <p:spPr bwMode="auto">
            <a:xfrm>
              <a:off x="10920238" y="5260856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39" name="Freeform 263"/>
            <p:cNvSpPr>
              <a:spLocks/>
            </p:cNvSpPr>
            <p:nvPr userDrawn="1"/>
          </p:nvSpPr>
          <p:spPr bwMode="auto">
            <a:xfrm>
              <a:off x="10760968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0" name="Freeform 264"/>
            <p:cNvSpPr>
              <a:spLocks/>
            </p:cNvSpPr>
            <p:nvPr userDrawn="1"/>
          </p:nvSpPr>
          <p:spPr bwMode="auto">
            <a:xfrm>
              <a:off x="10602962" y="5260856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1" name="Freeform 265"/>
            <p:cNvSpPr>
              <a:spLocks/>
            </p:cNvSpPr>
            <p:nvPr userDrawn="1"/>
          </p:nvSpPr>
          <p:spPr bwMode="auto">
            <a:xfrm>
              <a:off x="10443693" y="5260856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2" name="Freeform 266"/>
            <p:cNvSpPr>
              <a:spLocks/>
            </p:cNvSpPr>
            <p:nvPr userDrawn="1"/>
          </p:nvSpPr>
          <p:spPr bwMode="auto">
            <a:xfrm>
              <a:off x="10284423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3" name="Freeform 267"/>
            <p:cNvSpPr>
              <a:spLocks/>
            </p:cNvSpPr>
            <p:nvPr userDrawn="1"/>
          </p:nvSpPr>
          <p:spPr bwMode="auto">
            <a:xfrm>
              <a:off x="10126417" y="5260856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4" name="Freeform 268"/>
            <p:cNvSpPr>
              <a:spLocks/>
            </p:cNvSpPr>
            <p:nvPr userDrawn="1"/>
          </p:nvSpPr>
          <p:spPr bwMode="auto">
            <a:xfrm>
              <a:off x="9967147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5" name="Freeform 269"/>
            <p:cNvSpPr>
              <a:spLocks/>
            </p:cNvSpPr>
            <p:nvPr userDrawn="1"/>
          </p:nvSpPr>
          <p:spPr bwMode="auto">
            <a:xfrm>
              <a:off x="9807878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6" name="Freeform 270"/>
            <p:cNvSpPr>
              <a:spLocks/>
            </p:cNvSpPr>
            <p:nvPr userDrawn="1"/>
          </p:nvSpPr>
          <p:spPr bwMode="auto">
            <a:xfrm>
              <a:off x="9649871" y="5260856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7" name="Freeform 271"/>
            <p:cNvSpPr>
              <a:spLocks/>
            </p:cNvSpPr>
            <p:nvPr userDrawn="1"/>
          </p:nvSpPr>
          <p:spPr bwMode="auto">
            <a:xfrm>
              <a:off x="9490602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8" name="Freeform 272"/>
            <p:cNvSpPr>
              <a:spLocks/>
            </p:cNvSpPr>
            <p:nvPr userDrawn="1"/>
          </p:nvSpPr>
          <p:spPr bwMode="auto">
            <a:xfrm>
              <a:off x="9331332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49" name="Freeform 273"/>
            <p:cNvSpPr>
              <a:spLocks/>
            </p:cNvSpPr>
            <p:nvPr userDrawn="1"/>
          </p:nvSpPr>
          <p:spPr bwMode="auto">
            <a:xfrm>
              <a:off x="9173327" y="5260856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50" name="Freeform 274"/>
            <p:cNvSpPr>
              <a:spLocks/>
            </p:cNvSpPr>
            <p:nvPr userDrawn="1"/>
          </p:nvSpPr>
          <p:spPr bwMode="auto">
            <a:xfrm>
              <a:off x="9014056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51" name="Freeform 275"/>
            <p:cNvSpPr>
              <a:spLocks/>
            </p:cNvSpPr>
            <p:nvPr userDrawn="1"/>
          </p:nvSpPr>
          <p:spPr bwMode="auto">
            <a:xfrm>
              <a:off x="8854787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52" name="Freeform 276"/>
            <p:cNvSpPr>
              <a:spLocks/>
            </p:cNvSpPr>
            <p:nvPr userDrawn="1"/>
          </p:nvSpPr>
          <p:spPr bwMode="auto">
            <a:xfrm>
              <a:off x="8696781" y="5260856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53" name="Freeform 277"/>
            <p:cNvSpPr>
              <a:spLocks/>
            </p:cNvSpPr>
            <p:nvPr userDrawn="1"/>
          </p:nvSpPr>
          <p:spPr bwMode="auto">
            <a:xfrm>
              <a:off x="8537511" y="5260856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7" name="Freeform 321"/>
            <p:cNvSpPr>
              <a:spLocks/>
            </p:cNvSpPr>
            <p:nvPr userDrawn="1"/>
          </p:nvSpPr>
          <p:spPr bwMode="auto">
            <a:xfrm>
              <a:off x="11396783" y="5086418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8" name="Freeform 322"/>
            <p:cNvSpPr>
              <a:spLocks/>
            </p:cNvSpPr>
            <p:nvPr userDrawn="1"/>
          </p:nvSpPr>
          <p:spPr bwMode="auto">
            <a:xfrm>
              <a:off x="11237513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299" name="Freeform 323"/>
            <p:cNvSpPr>
              <a:spLocks/>
            </p:cNvSpPr>
            <p:nvPr userDrawn="1"/>
          </p:nvSpPr>
          <p:spPr bwMode="auto">
            <a:xfrm>
              <a:off x="11078243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0" name="Freeform 324"/>
            <p:cNvSpPr>
              <a:spLocks/>
            </p:cNvSpPr>
            <p:nvPr userDrawn="1"/>
          </p:nvSpPr>
          <p:spPr bwMode="auto">
            <a:xfrm>
              <a:off x="10920238" y="5086418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1" name="Freeform 325"/>
            <p:cNvSpPr>
              <a:spLocks/>
            </p:cNvSpPr>
            <p:nvPr userDrawn="1"/>
          </p:nvSpPr>
          <p:spPr bwMode="auto">
            <a:xfrm>
              <a:off x="10760968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2" name="Freeform 326"/>
            <p:cNvSpPr>
              <a:spLocks/>
            </p:cNvSpPr>
            <p:nvPr userDrawn="1"/>
          </p:nvSpPr>
          <p:spPr bwMode="auto">
            <a:xfrm>
              <a:off x="10602962" y="5086418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3" name="Freeform 327"/>
            <p:cNvSpPr>
              <a:spLocks/>
            </p:cNvSpPr>
            <p:nvPr userDrawn="1"/>
          </p:nvSpPr>
          <p:spPr bwMode="auto">
            <a:xfrm>
              <a:off x="10443693" y="5086418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4" name="Freeform 328"/>
            <p:cNvSpPr>
              <a:spLocks/>
            </p:cNvSpPr>
            <p:nvPr userDrawn="1"/>
          </p:nvSpPr>
          <p:spPr bwMode="auto">
            <a:xfrm>
              <a:off x="10284423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5" name="Freeform 329"/>
            <p:cNvSpPr>
              <a:spLocks/>
            </p:cNvSpPr>
            <p:nvPr userDrawn="1"/>
          </p:nvSpPr>
          <p:spPr bwMode="auto">
            <a:xfrm>
              <a:off x="10126417" y="5086418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6" name="Freeform 330"/>
            <p:cNvSpPr>
              <a:spLocks/>
            </p:cNvSpPr>
            <p:nvPr userDrawn="1"/>
          </p:nvSpPr>
          <p:spPr bwMode="auto">
            <a:xfrm>
              <a:off x="9967147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7" name="Freeform 331"/>
            <p:cNvSpPr>
              <a:spLocks/>
            </p:cNvSpPr>
            <p:nvPr userDrawn="1"/>
          </p:nvSpPr>
          <p:spPr bwMode="auto">
            <a:xfrm>
              <a:off x="9807878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8" name="Freeform 332"/>
            <p:cNvSpPr>
              <a:spLocks/>
            </p:cNvSpPr>
            <p:nvPr userDrawn="1"/>
          </p:nvSpPr>
          <p:spPr bwMode="auto">
            <a:xfrm>
              <a:off x="9649871" y="5086418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09" name="Freeform 333"/>
            <p:cNvSpPr>
              <a:spLocks/>
            </p:cNvSpPr>
            <p:nvPr userDrawn="1"/>
          </p:nvSpPr>
          <p:spPr bwMode="auto">
            <a:xfrm>
              <a:off x="9490602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0" name="Freeform 334"/>
            <p:cNvSpPr>
              <a:spLocks/>
            </p:cNvSpPr>
            <p:nvPr userDrawn="1"/>
          </p:nvSpPr>
          <p:spPr bwMode="auto">
            <a:xfrm>
              <a:off x="9331332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1" name="Freeform 335"/>
            <p:cNvSpPr>
              <a:spLocks/>
            </p:cNvSpPr>
            <p:nvPr userDrawn="1"/>
          </p:nvSpPr>
          <p:spPr bwMode="auto">
            <a:xfrm>
              <a:off x="9173327" y="5086418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2" name="Freeform 336"/>
            <p:cNvSpPr>
              <a:spLocks/>
            </p:cNvSpPr>
            <p:nvPr userDrawn="1"/>
          </p:nvSpPr>
          <p:spPr bwMode="auto">
            <a:xfrm>
              <a:off x="9014056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3" name="Freeform 337"/>
            <p:cNvSpPr>
              <a:spLocks/>
            </p:cNvSpPr>
            <p:nvPr userDrawn="1"/>
          </p:nvSpPr>
          <p:spPr bwMode="auto">
            <a:xfrm>
              <a:off x="8854787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4" name="Freeform 338"/>
            <p:cNvSpPr>
              <a:spLocks/>
            </p:cNvSpPr>
            <p:nvPr userDrawn="1"/>
          </p:nvSpPr>
          <p:spPr bwMode="auto">
            <a:xfrm>
              <a:off x="8696781" y="5086418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15" name="Freeform 339"/>
            <p:cNvSpPr>
              <a:spLocks/>
            </p:cNvSpPr>
            <p:nvPr userDrawn="1"/>
          </p:nvSpPr>
          <p:spPr bwMode="auto">
            <a:xfrm>
              <a:off x="8537511" y="5086418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59" name="Freeform 383"/>
            <p:cNvSpPr>
              <a:spLocks/>
            </p:cNvSpPr>
            <p:nvPr userDrawn="1"/>
          </p:nvSpPr>
          <p:spPr bwMode="auto">
            <a:xfrm>
              <a:off x="11396783" y="49132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0" name="Freeform 384"/>
            <p:cNvSpPr>
              <a:spLocks/>
            </p:cNvSpPr>
            <p:nvPr userDrawn="1"/>
          </p:nvSpPr>
          <p:spPr bwMode="auto">
            <a:xfrm>
              <a:off x="11237513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1" name="Freeform 385"/>
            <p:cNvSpPr>
              <a:spLocks/>
            </p:cNvSpPr>
            <p:nvPr userDrawn="1"/>
          </p:nvSpPr>
          <p:spPr bwMode="auto">
            <a:xfrm>
              <a:off x="11078243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2" name="Freeform 386"/>
            <p:cNvSpPr>
              <a:spLocks/>
            </p:cNvSpPr>
            <p:nvPr userDrawn="1"/>
          </p:nvSpPr>
          <p:spPr bwMode="auto">
            <a:xfrm>
              <a:off x="10920238" y="49132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3" name="Freeform 387"/>
            <p:cNvSpPr>
              <a:spLocks/>
            </p:cNvSpPr>
            <p:nvPr userDrawn="1"/>
          </p:nvSpPr>
          <p:spPr bwMode="auto">
            <a:xfrm>
              <a:off x="10760968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4" name="Freeform 388"/>
            <p:cNvSpPr>
              <a:spLocks/>
            </p:cNvSpPr>
            <p:nvPr userDrawn="1"/>
          </p:nvSpPr>
          <p:spPr bwMode="auto">
            <a:xfrm>
              <a:off x="10602962" y="49132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5" name="Freeform 389"/>
            <p:cNvSpPr>
              <a:spLocks/>
            </p:cNvSpPr>
            <p:nvPr userDrawn="1"/>
          </p:nvSpPr>
          <p:spPr bwMode="auto">
            <a:xfrm>
              <a:off x="10443693" y="49132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6" name="Freeform 390"/>
            <p:cNvSpPr>
              <a:spLocks/>
            </p:cNvSpPr>
            <p:nvPr userDrawn="1"/>
          </p:nvSpPr>
          <p:spPr bwMode="auto">
            <a:xfrm>
              <a:off x="10284423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7" name="Freeform 391"/>
            <p:cNvSpPr>
              <a:spLocks/>
            </p:cNvSpPr>
            <p:nvPr userDrawn="1"/>
          </p:nvSpPr>
          <p:spPr bwMode="auto">
            <a:xfrm>
              <a:off x="10126417" y="49132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8" name="Freeform 392"/>
            <p:cNvSpPr>
              <a:spLocks/>
            </p:cNvSpPr>
            <p:nvPr userDrawn="1"/>
          </p:nvSpPr>
          <p:spPr bwMode="auto">
            <a:xfrm>
              <a:off x="9967147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69" name="Freeform 393"/>
            <p:cNvSpPr>
              <a:spLocks/>
            </p:cNvSpPr>
            <p:nvPr userDrawn="1"/>
          </p:nvSpPr>
          <p:spPr bwMode="auto">
            <a:xfrm>
              <a:off x="9807878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0" name="Freeform 394"/>
            <p:cNvSpPr>
              <a:spLocks/>
            </p:cNvSpPr>
            <p:nvPr userDrawn="1"/>
          </p:nvSpPr>
          <p:spPr bwMode="auto">
            <a:xfrm>
              <a:off x="9649871" y="49132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1" name="Freeform 395"/>
            <p:cNvSpPr>
              <a:spLocks/>
            </p:cNvSpPr>
            <p:nvPr userDrawn="1"/>
          </p:nvSpPr>
          <p:spPr bwMode="auto">
            <a:xfrm>
              <a:off x="9490602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2" name="Freeform 396"/>
            <p:cNvSpPr>
              <a:spLocks/>
            </p:cNvSpPr>
            <p:nvPr userDrawn="1"/>
          </p:nvSpPr>
          <p:spPr bwMode="auto">
            <a:xfrm>
              <a:off x="9331332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3" name="Freeform 397"/>
            <p:cNvSpPr>
              <a:spLocks/>
            </p:cNvSpPr>
            <p:nvPr userDrawn="1"/>
          </p:nvSpPr>
          <p:spPr bwMode="auto">
            <a:xfrm>
              <a:off x="9173327" y="49132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4" name="Freeform 398"/>
            <p:cNvSpPr>
              <a:spLocks/>
            </p:cNvSpPr>
            <p:nvPr userDrawn="1"/>
          </p:nvSpPr>
          <p:spPr bwMode="auto">
            <a:xfrm>
              <a:off x="9014056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5" name="Freeform 399"/>
            <p:cNvSpPr>
              <a:spLocks/>
            </p:cNvSpPr>
            <p:nvPr userDrawn="1"/>
          </p:nvSpPr>
          <p:spPr bwMode="auto">
            <a:xfrm>
              <a:off x="8854787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6" name="Freeform 400"/>
            <p:cNvSpPr>
              <a:spLocks/>
            </p:cNvSpPr>
            <p:nvPr userDrawn="1"/>
          </p:nvSpPr>
          <p:spPr bwMode="auto">
            <a:xfrm>
              <a:off x="8696781" y="49132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377" name="Freeform 401"/>
            <p:cNvSpPr>
              <a:spLocks/>
            </p:cNvSpPr>
            <p:nvPr userDrawn="1"/>
          </p:nvSpPr>
          <p:spPr bwMode="auto">
            <a:xfrm>
              <a:off x="8537511" y="49132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1" name="Freeform 446"/>
            <p:cNvSpPr>
              <a:spLocks/>
            </p:cNvSpPr>
            <p:nvPr userDrawn="1"/>
          </p:nvSpPr>
          <p:spPr bwMode="auto">
            <a:xfrm>
              <a:off x="11396783" y="4740068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2" name="Freeform 447"/>
            <p:cNvSpPr>
              <a:spLocks/>
            </p:cNvSpPr>
            <p:nvPr userDrawn="1"/>
          </p:nvSpPr>
          <p:spPr bwMode="auto">
            <a:xfrm>
              <a:off x="11237513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3" name="Freeform 448"/>
            <p:cNvSpPr>
              <a:spLocks/>
            </p:cNvSpPr>
            <p:nvPr userDrawn="1"/>
          </p:nvSpPr>
          <p:spPr bwMode="auto">
            <a:xfrm>
              <a:off x="11078243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4" name="Freeform 449"/>
            <p:cNvSpPr>
              <a:spLocks/>
            </p:cNvSpPr>
            <p:nvPr userDrawn="1"/>
          </p:nvSpPr>
          <p:spPr bwMode="auto">
            <a:xfrm>
              <a:off x="10920238" y="4740068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5" name="Freeform 450"/>
            <p:cNvSpPr>
              <a:spLocks/>
            </p:cNvSpPr>
            <p:nvPr userDrawn="1"/>
          </p:nvSpPr>
          <p:spPr bwMode="auto">
            <a:xfrm>
              <a:off x="10760968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6" name="Freeform 451"/>
            <p:cNvSpPr>
              <a:spLocks/>
            </p:cNvSpPr>
            <p:nvPr userDrawn="1"/>
          </p:nvSpPr>
          <p:spPr bwMode="auto">
            <a:xfrm>
              <a:off x="10602962" y="4740068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7" name="Freeform 452"/>
            <p:cNvSpPr>
              <a:spLocks/>
            </p:cNvSpPr>
            <p:nvPr userDrawn="1"/>
          </p:nvSpPr>
          <p:spPr bwMode="auto">
            <a:xfrm>
              <a:off x="10443693" y="4740068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8" name="Freeform 453"/>
            <p:cNvSpPr>
              <a:spLocks/>
            </p:cNvSpPr>
            <p:nvPr userDrawn="1"/>
          </p:nvSpPr>
          <p:spPr bwMode="auto">
            <a:xfrm>
              <a:off x="10284423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29" name="Freeform 454"/>
            <p:cNvSpPr>
              <a:spLocks/>
            </p:cNvSpPr>
            <p:nvPr userDrawn="1"/>
          </p:nvSpPr>
          <p:spPr bwMode="auto">
            <a:xfrm>
              <a:off x="10126417" y="4740068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0" name="Freeform 455"/>
            <p:cNvSpPr>
              <a:spLocks/>
            </p:cNvSpPr>
            <p:nvPr userDrawn="1"/>
          </p:nvSpPr>
          <p:spPr bwMode="auto">
            <a:xfrm>
              <a:off x="9967147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1" name="Freeform 456"/>
            <p:cNvSpPr>
              <a:spLocks/>
            </p:cNvSpPr>
            <p:nvPr userDrawn="1"/>
          </p:nvSpPr>
          <p:spPr bwMode="auto">
            <a:xfrm>
              <a:off x="9807878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2" name="Freeform 457"/>
            <p:cNvSpPr>
              <a:spLocks/>
            </p:cNvSpPr>
            <p:nvPr userDrawn="1"/>
          </p:nvSpPr>
          <p:spPr bwMode="auto">
            <a:xfrm>
              <a:off x="9649871" y="4740068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3" name="Freeform 458"/>
            <p:cNvSpPr>
              <a:spLocks/>
            </p:cNvSpPr>
            <p:nvPr userDrawn="1"/>
          </p:nvSpPr>
          <p:spPr bwMode="auto">
            <a:xfrm>
              <a:off x="9490602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4" name="Freeform 459"/>
            <p:cNvSpPr>
              <a:spLocks/>
            </p:cNvSpPr>
            <p:nvPr userDrawn="1"/>
          </p:nvSpPr>
          <p:spPr bwMode="auto">
            <a:xfrm>
              <a:off x="9331332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5" name="Freeform 460"/>
            <p:cNvSpPr>
              <a:spLocks/>
            </p:cNvSpPr>
            <p:nvPr userDrawn="1"/>
          </p:nvSpPr>
          <p:spPr bwMode="auto">
            <a:xfrm>
              <a:off x="9173327" y="4740068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6" name="Freeform 461"/>
            <p:cNvSpPr>
              <a:spLocks/>
            </p:cNvSpPr>
            <p:nvPr userDrawn="1"/>
          </p:nvSpPr>
          <p:spPr bwMode="auto">
            <a:xfrm>
              <a:off x="9014056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7" name="Freeform 462"/>
            <p:cNvSpPr>
              <a:spLocks/>
            </p:cNvSpPr>
            <p:nvPr userDrawn="1"/>
          </p:nvSpPr>
          <p:spPr bwMode="auto">
            <a:xfrm>
              <a:off x="8854787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8" name="Freeform 463"/>
            <p:cNvSpPr>
              <a:spLocks/>
            </p:cNvSpPr>
            <p:nvPr userDrawn="1"/>
          </p:nvSpPr>
          <p:spPr bwMode="auto">
            <a:xfrm>
              <a:off x="8696781" y="4740068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39" name="Freeform 464"/>
            <p:cNvSpPr>
              <a:spLocks/>
            </p:cNvSpPr>
            <p:nvPr userDrawn="1"/>
          </p:nvSpPr>
          <p:spPr bwMode="auto">
            <a:xfrm>
              <a:off x="8537511" y="4740068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3" name="Freeform 508"/>
            <p:cNvSpPr>
              <a:spLocks/>
            </p:cNvSpPr>
            <p:nvPr userDrawn="1"/>
          </p:nvSpPr>
          <p:spPr bwMode="auto">
            <a:xfrm>
              <a:off x="11396783" y="456563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4" name="Freeform 509"/>
            <p:cNvSpPr>
              <a:spLocks/>
            </p:cNvSpPr>
            <p:nvPr userDrawn="1"/>
          </p:nvSpPr>
          <p:spPr bwMode="auto">
            <a:xfrm>
              <a:off x="11237513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5" name="Freeform 510"/>
            <p:cNvSpPr>
              <a:spLocks/>
            </p:cNvSpPr>
            <p:nvPr userDrawn="1"/>
          </p:nvSpPr>
          <p:spPr bwMode="auto">
            <a:xfrm>
              <a:off x="11078243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6" name="Freeform 511"/>
            <p:cNvSpPr>
              <a:spLocks/>
            </p:cNvSpPr>
            <p:nvPr userDrawn="1"/>
          </p:nvSpPr>
          <p:spPr bwMode="auto">
            <a:xfrm>
              <a:off x="10920238" y="456563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7" name="Freeform 512"/>
            <p:cNvSpPr>
              <a:spLocks/>
            </p:cNvSpPr>
            <p:nvPr userDrawn="1"/>
          </p:nvSpPr>
          <p:spPr bwMode="auto">
            <a:xfrm>
              <a:off x="10760968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8" name="Freeform 513"/>
            <p:cNvSpPr>
              <a:spLocks/>
            </p:cNvSpPr>
            <p:nvPr userDrawn="1"/>
          </p:nvSpPr>
          <p:spPr bwMode="auto">
            <a:xfrm>
              <a:off x="10602962" y="456563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89" name="Freeform 514"/>
            <p:cNvSpPr>
              <a:spLocks/>
            </p:cNvSpPr>
            <p:nvPr userDrawn="1"/>
          </p:nvSpPr>
          <p:spPr bwMode="auto">
            <a:xfrm>
              <a:off x="10443693" y="456563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0" name="Freeform 515"/>
            <p:cNvSpPr>
              <a:spLocks/>
            </p:cNvSpPr>
            <p:nvPr userDrawn="1"/>
          </p:nvSpPr>
          <p:spPr bwMode="auto">
            <a:xfrm>
              <a:off x="10284423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1" name="Freeform 516"/>
            <p:cNvSpPr>
              <a:spLocks/>
            </p:cNvSpPr>
            <p:nvPr userDrawn="1"/>
          </p:nvSpPr>
          <p:spPr bwMode="auto">
            <a:xfrm>
              <a:off x="10126417" y="456563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2" name="Freeform 517"/>
            <p:cNvSpPr>
              <a:spLocks/>
            </p:cNvSpPr>
            <p:nvPr userDrawn="1"/>
          </p:nvSpPr>
          <p:spPr bwMode="auto">
            <a:xfrm>
              <a:off x="9967147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3" name="Freeform 518"/>
            <p:cNvSpPr>
              <a:spLocks/>
            </p:cNvSpPr>
            <p:nvPr userDrawn="1"/>
          </p:nvSpPr>
          <p:spPr bwMode="auto">
            <a:xfrm>
              <a:off x="9807878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4" name="Freeform 519"/>
            <p:cNvSpPr>
              <a:spLocks/>
            </p:cNvSpPr>
            <p:nvPr userDrawn="1"/>
          </p:nvSpPr>
          <p:spPr bwMode="auto">
            <a:xfrm>
              <a:off x="9649871" y="456563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5" name="Freeform 520"/>
            <p:cNvSpPr>
              <a:spLocks/>
            </p:cNvSpPr>
            <p:nvPr userDrawn="1"/>
          </p:nvSpPr>
          <p:spPr bwMode="auto">
            <a:xfrm>
              <a:off x="9490602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6" name="Freeform 521"/>
            <p:cNvSpPr>
              <a:spLocks/>
            </p:cNvSpPr>
            <p:nvPr userDrawn="1"/>
          </p:nvSpPr>
          <p:spPr bwMode="auto">
            <a:xfrm>
              <a:off x="9331332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7" name="Freeform 522"/>
            <p:cNvSpPr>
              <a:spLocks/>
            </p:cNvSpPr>
            <p:nvPr userDrawn="1"/>
          </p:nvSpPr>
          <p:spPr bwMode="auto">
            <a:xfrm>
              <a:off x="9173327" y="456563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8" name="Freeform 523"/>
            <p:cNvSpPr>
              <a:spLocks/>
            </p:cNvSpPr>
            <p:nvPr userDrawn="1"/>
          </p:nvSpPr>
          <p:spPr bwMode="auto">
            <a:xfrm>
              <a:off x="9014056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499" name="Freeform 524"/>
            <p:cNvSpPr>
              <a:spLocks/>
            </p:cNvSpPr>
            <p:nvPr userDrawn="1"/>
          </p:nvSpPr>
          <p:spPr bwMode="auto">
            <a:xfrm>
              <a:off x="8854787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00" name="Freeform 525"/>
            <p:cNvSpPr>
              <a:spLocks/>
            </p:cNvSpPr>
            <p:nvPr userDrawn="1"/>
          </p:nvSpPr>
          <p:spPr bwMode="auto">
            <a:xfrm>
              <a:off x="8696781" y="456563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01" name="Freeform 526"/>
            <p:cNvSpPr>
              <a:spLocks/>
            </p:cNvSpPr>
            <p:nvPr userDrawn="1"/>
          </p:nvSpPr>
          <p:spPr bwMode="auto">
            <a:xfrm>
              <a:off x="8537511" y="456563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5" name="Freeform 570"/>
            <p:cNvSpPr>
              <a:spLocks/>
            </p:cNvSpPr>
            <p:nvPr userDrawn="1"/>
          </p:nvSpPr>
          <p:spPr bwMode="auto">
            <a:xfrm>
              <a:off x="11396783" y="4391191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6" name="Freeform 571"/>
            <p:cNvSpPr>
              <a:spLocks/>
            </p:cNvSpPr>
            <p:nvPr userDrawn="1"/>
          </p:nvSpPr>
          <p:spPr bwMode="auto">
            <a:xfrm>
              <a:off x="11237513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7" name="Freeform 572"/>
            <p:cNvSpPr>
              <a:spLocks/>
            </p:cNvSpPr>
            <p:nvPr userDrawn="1"/>
          </p:nvSpPr>
          <p:spPr bwMode="auto">
            <a:xfrm>
              <a:off x="11078243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8" name="Freeform 573"/>
            <p:cNvSpPr>
              <a:spLocks/>
            </p:cNvSpPr>
            <p:nvPr userDrawn="1"/>
          </p:nvSpPr>
          <p:spPr bwMode="auto">
            <a:xfrm>
              <a:off x="10920238" y="4391191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49" name="Freeform 574"/>
            <p:cNvSpPr>
              <a:spLocks/>
            </p:cNvSpPr>
            <p:nvPr userDrawn="1"/>
          </p:nvSpPr>
          <p:spPr bwMode="auto">
            <a:xfrm>
              <a:off x="10760968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0" name="Freeform 575"/>
            <p:cNvSpPr>
              <a:spLocks/>
            </p:cNvSpPr>
            <p:nvPr userDrawn="1"/>
          </p:nvSpPr>
          <p:spPr bwMode="auto">
            <a:xfrm>
              <a:off x="10602962" y="4391191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1" name="Freeform 576"/>
            <p:cNvSpPr>
              <a:spLocks/>
            </p:cNvSpPr>
            <p:nvPr userDrawn="1"/>
          </p:nvSpPr>
          <p:spPr bwMode="auto">
            <a:xfrm>
              <a:off x="10443693" y="4391191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2" name="Freeform 577"/>
            <p:cNvSpPr>
              <a:spLocks/>
            </p:cNvSpPr>
            <p:nvPr userDrawn="1"/>
          </p:nvSpPr>
          <p:spPr bwMode="auto">
            <a:xfrm>
              <a:off x="10284423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3" name="Freeform 578"/>
            <p:cNvSpPr>
              <a:spLocks/>
            </p:cNvSpPr>
            <p:nvPr userDrawn="1"/>
          </p:nvSpPr>
          <p:spPr bwMode="auto">
            <a:xfrm>
              <a:off x="10126417" y="4391191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4" name="Freeform 579"/>
            <p:cNvSpPr>
              <a:spLocks/>
            </p:cNvSpPr>
            <p:nvPr userDrawn="1"/>
          </p:nvSpPr>
          <p:spPr bwMode="auto">
            <a:xfrm>
              <a:off x="9967147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5" name="Freeform 580"/>
            <p:cNvSpPr>
              <a:spLocks/>
            </p:cNvSpPr>
            <p:nvPr userDrawn="1"/>
          </p:nvSpPr>
          <p:spPr bwMode="auto">
            <a:xfrm>
              <a:off x="9807878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6" name="Freeform 581"/>
            <p:cNvSpPr>
              <a:spLocks/>
            </p:cNvSpPr>
            <p:nvPr userDrawn="1"/>
          </p:nvSpPr>
          <p:spPr bwMode="auto">
            <a:xfrm>
              <a:off x="9649871" y="4391191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7" name="Freeform 582"/>
            <p:cNvSpPr>
              <a:spLocks/>
            </p:cNvSpPr>
            <p:nvPr userDrawn="1"/>
          </p:nvSpPr>
          <p:spPr bwMode="auto">
            <a:xfrm>
              <a:off x="9490602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8" name="Freeform 583"/>
            <p:cNvSpPr>
              <a:spLocks/>
            </p:cNvSpPr>
            <p:nvPr userDrawn="1"/>
          </p:nvSpPr>
          <p:spPr bwMode="auto">
            <a:xfrm>
              <a:off x="9331332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59" name="Freeform 584"/>
            <p:cNvSpPr>
              <a:spLocks/>
            </p:cNvSpPr>
            <p:nvPr userDrawn="1"/>
          </p:nvSpPr>
          <p:spPr bwMode="auto">
            <a:xfrm>
              <a:off x="9173327" y="4391191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0" name="Freeform 585"/>
            <p:cNvSpPr>
              <a:spLocks/>
            </p:cNvSpPr>
            <p:nvPr userDrawn="1"/>
          </p:nvSpPr>
          <p:spPr bwMode="auto">
            <a:xfrm>
              <a:off x="9014056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1" name="Freeform 586"/>
            <p:cNvSpPr>
              <a:spLocks/>
            </p:cNvSpPr>
            <p:nvPr userDrawn="1"/>
          </p:nvSpPr>
          <p:spPr bwMode="auto">
            <a:xfrm>
              <a:off x="8854787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2" name="Freeform 587"/>
            <p:cNvSpPr>
              <a:spLocks/>
            </p:cNvSpPr>
            <p:nvPr userDrawn="1"/>
          </p:nvSpPr>
          <p:spPr bwMode="auto">
            <a:xfrm>
              <a:off x="8696781" y="4391191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563" name="Freeform 588"/>
            <p:cNvSpPr>
              <a:spLocks/>
            </p:cNvSpPr>
            <p:nvPr userDrawn="1"/>
          </p:nvSpPr>
          <p:spPr bwMode="auto">
            <a:xfrm>
              <a:off x="8537511" y="4391191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7" name="Freeform 633"/>
            <p:cNvSpPr>
              <a:spLocks/>
            </p:cNvSpPr>
            <p:nvPr userDrawn="1"/>
          </p:nvSpPr>
          <p:spPr bwMode="auto">
            <a:xfrm>
              <a:off x="11396783" y="4218018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8" name="Freeform 634"/>
            <p:cNvSpPr>
              <a:spLocks/>
            </p:cNvSpPr>
            <p:nvPr userDrawn="1"/>
          </p:nvSpPr>
          <p:spPr bwMode="auto">
            <a:xfrm>
              <a:off x="11237513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09" name="Freeform 635"/>
            <p:cNvSpPr>
              <a:spLocks/>
            </p:cNvSpPr>
            <p:nvPr userDrawn="1"/>
          </p:nvSpPr>
          <p:spPr bwMode="auto">
            <a:xfrm>
              <a:off x="11078243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0" name="Freeform 636"/>
            <p:cNvSpPr>
              <a:spLocks/>
            </p:cNvSpPr>
            <p:nvPr userDrawn="1"/>
          </p:nvSpPr>
          <p:spPr bwMode="auto">
            <a:xfrm>
              <a:off x="10920238" y="4218018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1" name="Freeform 637"/>
            <p:cNvSpPr>
              <a:spLocks/>
            </p:cNvSpPr>
            <p:nvPr userDrawn="1"/>
          </p:nvSpPr>
          <p:spPr bwMode="auto">
            <a:xfrm>
              <a:off x="10760968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2" name="Freeform 638"/>
            <p:cNvSpPr>
              <a:spLocks/>
            </p:cNvSpPr>
            <p:nvPr userDrawn="1"/>
          </p:nvSpPr>
          <p:spPr bwMode="auto">
            <a:xfrm>
              <a:off x="10602962" y="4218018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3" name="Freeform 639"/>
            <p:cNvSpPr>
              <a:spLocks/>
            </p:cNvSpPr>
            <p:nvPr userDrawn="1"/>
          </p:nvSpPr>
          <p:spPr bwMode="auto">
            <a:xfrm>
              <a:off x="10443693" y="4218018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4" name="Freeform 640"/>
            <p:cNvSpPr>
              <a:spLocks/>
            </p:cNvSpPr>
            <p:nvPr userDrawn="1"/>
          </p:nvSpPr>
          <p:spPr bwMode="auto">
            <a:xfrm>
              <a:off x="10284423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5" name="Freeform 641"/>
            <p:cNvSpPr>
              <a:spLocks/>
            </p:cNvSpPr>
            <p:nvPr userDrawn="1"/>
          </p:nvSpPr>
          <p:spPr bwMode="auto">
            <a:xfrm>
              <a:off x="10126417" y="4218018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6" name="Freeform 642"/>
            <p:cNvSpPr>
              <a:spLocks/>
            </p:cNvSpPr>
            <p:nvPr userDrawn="1"/>
          </p:nvSpPr>
          <p:spPr bwMode="auto">
            <a:xfrm>
              <a:off x="9967147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7" name="Freeform 643"/>
            <p:cNvSpPr>
              <a:spLocks/>
            </p:cNvSpPr>
            <p:nvPr userDrawn="1"/>
          </p:nvSpPr>
          <p:spPr bwMode="auto">
            <a:xfrm>
              <a:off x="9807878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8" name="Freeform 644"/>
            <p:cNvSpPr>
              <a:spLocks/>
            </p:cNvSpPr>
            <p:nvPr userDrawn="1"/>
          </p:nvSpPr>
          <p:spPr bwMode="auto">
            <a:xfrm>
              <a:off x="9649871" y="4218018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19" name="Freeform 645"/>
            <p:cNvSpPr>
              <a:spLocks/>
            </p:cNvSpPr>
            <p:nvPr userDrawn="1"/>
          </p:nvSpPr>
          <p:spPr bwMode="auto">
            <a:xfrm>
              <a:off x="9490602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0" name="Freeform 646"/>
            <p:cNvSpPr>
              <a:spLocks/>
            </p:cNvSpPr>
            <p:nvPr userDrawn="1"/>
          </p:nvSpPr>
          <p:spPr bwMode="auto">
            <a:xfrm>
              <a:off x="9331332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1" name="Freeform 647"/>
            <p:cNvSpPr>
              <a:spLocks/>
            </p:cNvSpPr>
            <p:nvPr userDrawn="1"/>
          </p:nvSpPr>
          <p:spPr bwMode="auto">
            <a:xfrm>
              <a:off x="9173327" y="4218018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2" name="Freeform 648"/>
            <p:cNvSpPr>
              <a:spLocks/>
            </p:cNvSpPr>
            <p:nvPr userDrawn="1"/>
          </p:nvSpPr>
          <p:spPr bwMode="auto">
            <a:xfrm>
              <a:off x="9014056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3" name="Freeform 649"/>
            <p:cNvSpPr>
              <a:spLocks/>
            </p:cNvSpPr>
            <p:nvPr userDrawn="1"/>
          </p:nvSpPr>
          <p:spPr bwMode="auto">
            <a:xfrm>
              <a:off x="8854787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4" name="Freeform 650"/>
            <p:cNvSpPr>
              <a:spLocks/>
            </p:cNvSpPr>
            <p:nvPr userDrawn="1"/>
          </p:nvSpPr>
          <p:spPr bwMode="auto">
            <a:xfrm>
              <a:off x="8696781" y="4218018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25" name="Freeform 651"/>
            <p:cNvSpPr>
              <a:spLocks/>
            </p:cNvSpPr>
            <p:nvPr userDrawn="1"/>
          </p:nvSpPr>
          <p:spPr bwMode="auto">
            <a:xfrm>
              <a:off x="8537511" y="4218018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69" name="Freeform 695"/>
            <p:cNvSpPr>
              <a:spLocks/>
            </p:cNvSpPr>
            <p:nvPr userDrawn="1"/>
          </p:nvSpPr>
          <p:spPr bwMode="auto">
            <a:xfrm>
              <a:off x="11396783" y="40448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0" name="Freeform 696"/>
            <p:cNvSpPr>
              <a:spLocks/>
            </p:cNvSpPr>
            <p:nvPr userDrawn="1"/>
          </p:nvSpPr>
          <p:spPr bwMode="auto">
            <a:xfrm>
              <a:off x="11237513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1" name="Freeform 697"/>
            <p:cNvSpPr>
              <a:spLocks/>
            </p:cNvSpPr>
            <p:nvPr userDrawn="1"/>
          </p:nvSpPr>
          <p:spPr bwMode="auto">
            <a:xfrm>
              <a:off x="11078243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2" name="Freeform 698"/>
            <p:cNvSpPr>
              <a:spLocks/>
            </p:cNvSpPr>
            <p:nvPr userDrawn="1"/>
          </p:nvSpPr>
          <p:spPr bwMode="auto">
            <a:xfrm>
              <a:off x="10920238" y="40448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3" name="Freeform 699"/>
            <p:cNvSpPr>
              <a:spLocks/>
            </p:cNvSpPr>
            <p:nvPr userDrawn="1"/>
          </p:nvSpPr>
          <p:spPr bwMode="auto">
            <a:xfrm>
              <a:off x="10760968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4" name="Freeform 700"/>
            <p:cNvSpPr>
              <a:spLocks/>
            </p:cNvSpPr>
            <p:nvPr userDrawn="1"/>
          </p:nvSpPr>
          <p:spPr bwMode="auto">
            <a:xfrm>
              <a:off x="10602962" y="40448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5" name="Freeform 701"/>
            <p:cNvSpPr>
              <a:spLocks/>
            </p:cNvSpPr>
            <p:nvPr userDrawn="1"/>
          </p:nvSpPr>
          <p:spPr bwMode="auto">
            <a:xfrm>
              <a:off x="10443693" y="40448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6" name="Freeform 702"/>
            <p:cNvSpPr>
              <a:spLocks/>
            </p:cNvSpPr>
            <p:nvPr userDrawn="1"/>
          </p:nvSpPr>
          <p:spPr bwMode="auto">
            <a:xfrm>
              <a:off x="10284423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7" name="Freeform 703"/>
            <p:cNvSpPr>
              <a:spLocks/>
            </p:cNvSpPr>
            <p:nvPr userDrawn="1"/>
          </p:nvSpPr>
          <p:spPr bwMode="auto">
            <a:xfrm>
              <a:off x="10126417" y="40448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8" name="Freeform 704"/>
            <p:cNvSpPr>
              <a:spLocks/>
            </p:cNvSpPr>
            <p:nvPr userDrawn="1"/>
          </p:nvSpPr>
          <p:spPr bwMode="auto">
            <a:xfrm>
              <a:off x="9967147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79" name="Freeform 705"/>
            <p:cNvSpPr>
              <a:spLocks/>
            </p:cNvSpPr>
            <p:nvPr userDrawn="1"/>
          </p:nvSpPr>
          <p:spPr bwMode="auto">
            <a:xfrm>
              <a:off x="9807878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0" name="Freeform 706"/>
            <p:cNvSpPr>
              <a:spLocks/>
            </p:cNvSpPr>
            <p:nvPr userDrawn="1"/>
          </p:nvSpPr>
          <p:spPr bwMode="auto">
            <a:xfrm>
              <a:off x="9649871" y="40448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1" name="Freeform 707"/>
            <p:cNvSpPr>
              <a:spLocks/>
            </p:cNvSpPr>
            <p:nvPr userDrawn="1"/>
          </p:nvSpPr>
          <p:spPr bwMode="auto">
            <a:xfrm>
              <a:off x="9490602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2" name="Freeform 708"/>
            <p:cNvSpPr>
              <a:spLocks/>
            </p:cNvSpPr>
            <p:nvPr userDrawn="1"/>
          </p:nvSpPr>
          <p:spPr bwMode="auto">
            <a:xfrm>
              <a:off x="9331332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3" name="Freeform 709"/>
            <p:cNvSpPr>
              <a:spLocks/>
            </p:cNvSpPr>
            <p:nvPr userDrawn="1"/>
          </p:nvSpPr>
          <p:spPr bwMode="auto">
            <a:xfrm>
              <a:off x="9173327" y="40448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4" name="Freeform 710"/>
            <p:cNvSpPr>
              <a:spLocks/>
            </p:cNvSpPr>
            <p:nvPr userDrawn="1"/>
          </p:nvSpPr>
          <p:spPr bwMode="auto">
            <a:xfrm>
              <a:off x="9014056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5" name="Freeform 711"/>
            <p:cNvSpPr>
              <a:spLocks/>
            </p:cNvSpPr>
            <p:nvPr userDrawn="1"/>
          </p:nvSpPr>
          <p:spPr bwMode="auto">
            <a:xfrm>
              <a:off x="8854787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6" name="Freeform 712"/>
            <p:cNvSpPr>
              <a:spLocks/>
            </p:cNvSpPr>
            <p:nvPr userDrawn="1"/>
          </p:nvSpPr>
          <p:spPr bwMode="auto">
            <a:xfrm>
              <a:off x="8696781" y="404484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687" name="Freeform 713"/>
            <p:cNvSpPr>
              <a:spLocks/>
            </p:cNvSpPr>
            <p:nvPr userDrawn="1"/>
          </p:nvSpPr>
          <p:spPr bwMode="auto">
            <a:xfrm>
              <a:off x="8537511" y="404484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1" name="Freeform 757"/>
            <p:cNvSpPr>
              <a:spLocks/>
            </p:cNvSpPr>
            <p:nvPr userDrawn="1"/>
          </p:nvSpPr>
          <p:spPr bwMode="auto">
            <a:xfrm>
              <a:off x="11396783" y="3870405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2" name="Freeform 758"/>
            <p:cNvSpPr>
              <a:spLocks/>
            </p:cNvSpPr>
            <p:nvPr userDrawn="1"/>
          </p:nvSpPr>
          <p:spPr bwMode="auto">
            <a:xfrm>
              <a:off x="11237513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3" name="Freeform 759"/>
            <p:cNvSpPr>
              <a:spLocks/>
            </p:cNvSpPr>
            <p:nvPr userDrawn="1"/>
          </p:nvSpPr>
          <p:spPr bwMode="auto">
            <a:xfrm>
              <a:off x="11078243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4" name="Freeform 760"/>
            <p:cNvSpPr>
              <a:spLocks/>
            </p:cNvSpPr>
            <p:nvPr userDrawn="1"/>
          </p:nvSpPr>
          <p:spPr bwMode="auto">
            <a:xfrm>
              <a:off x="10920238" y="3870405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5" name="Freeform 761"/>
            <p:cNvSpPr>
              <a:spLocks/>
            </p:cNvSpPr>
            <p:nvPr userDrawn="1"/>
          </p:nvSpPr>
          <p:spPr bwMode="auto">
            <a:xfrm>
              <a:off x="10760968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6" name="Freeform 762"/>
            <p:cNvSpPr>
              <a:spLocks/>
            </p:cNvSpPr>
            <p:nvPr userDrawn="1"/>
          </p:nvSpPr>
          <p:spPr bwMode="auto">
            <a:xfrm>
              <a:off x="10602962" y="3870405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7" name="Freeform 763"/>
            <p:cNvSpPr>
              <a:spLocks/>
            </p:cNvSpPr>
            <p:nvPr userDrawn="1"/>
          </p:nvSpPr>
          <p:spPr bwMode="auto">
            <a:xfrm>
              <a:off x="10443693" y="3870405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8" name="Freeform 764"/>
            <p:cNvSpPr>
              <a:spLocks/>
            </p:cNvSpPr>
            <p:nvPr userDrawn="1"/>
          </p:nvSpPr>
          <p:spPr bwMode="auto">
            <a:xfrm>
              <a:off x="10284423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39" name="Freeform 765"/>
            <p:cNvSpPr>
              <a:spLocks/>
            </p:cNvSpPr>
            <p:nvPr userDrawn="1"/>
          </p:nvSpPr>
          <p:spPr bwMode="auto">
            <a:xfrm>
              <a:off x="10126417" y="3870405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0" name="Freeform 766"/>
            <p:cNvSpPr>
              <a:spLocks/>
            </p:cNvSpPr>
            <p:nvPr userDrawn="1"/>
          </p:nvSpPr>
          <p:spPr bwMode="auto">
            <a:xfrm>
              <a:off x="9967147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1" name="Freeform 767"/>
            <p:cNvSpPr>
              <a:spLocks/>
            </p:cNvSpPr>
            <p:nvPr userDrawn="1"/>
          </p:nvSpPr>
          <p:spPr bwMode="auto">
            <a:xfrm>
              <a:off x="9807878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2" name="Freeform 768"/>
            <p:cNvSpPr>
              <a:spLocks/>
            </p:cNvSpPr>
            <p:nvPr userDrawn="1"/>
          </p:nvSpPr>
          <p:spPr bwMode="auto">
            <a:xfrm>
              <a:off x="9649871" y="3870405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3" name="Freeform 769"/>
            <p:cNvSpPr>
              <a:spLocks/>
            </p:cNvSpPr>
            <p:nvPr userDrawn="1"/>
          </p:nvSpPr>
          <p:spPr bwMode="auto">
            <a:xfrm>
              <a:off x="9490602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4" name="Freeform 770"/>
            <p:cNvSpPr>
              <a:spLocks/>
            </p:cNvSpPr>
            <p:nvPr userDrawn="1"/>
          </p:nvSpPr>
          <p:spPr bwMode="auto">
            <a:xfrm>
              <a:off x="9331332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5" name="Freeform 771"/>
            <p:cNvSpPr>
              <a:spLocks/>
            </p:cNvSpPr>
            <p:nvPr userDrawn="1"/>
          </p:nvSpPr>
          <p:spPr bwMode="auto">
            <a:xfrm>
              <a:off x="9173327" y="3870405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6" name="Freeform 772"/>
            <p:cNvSpPr>
              <a:spLocks/>
            </p:cNvSpPr>
            <p:nvPr userDrawn="1"/>
          </p:nvSpPr>
          <p:spPr bwMode="auto">
            <a:xfrm>
              <a:off x="9014056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7" name="Freeform 773"/>
            <p:cNvSpPr>
              <a:spLocks/>
            </p:cNvSpPr>
            <p:nvPr userDrawn="1"/>
          </p:nvSpPr>
          <p:spPr bwMode="auto">
            <a:xfrm>
              <a:off x="8854787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8" name="Freeform 774"/>
            <p:cNvSpPr>
              <a:spLocks/>
            </p:cNvSpPr>
            <p:nvPr userDrawn="1"/>
          </p:nvSpPr>
          <p:spPr bwMode="auto">
            <a:xfrm>
              <a:off x="8696781" y="3870405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49" name="Freeform 775"/>
            <p:cNvSpPr>
              <a:spLocks/>
            </p:cNvSpPr>
            <p:nvPr userDrawn="1"/>
          </p:nvSpPr>
          <p:spPr bwMode="auto">
            <a:xfrm>
              <a:off x="8537511" y="3870405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3" name="Freeform 820"/>
            <p:cNvSpPr>
              <a:spLocks/>
            </p:cNvSpPr>
            <p:nvPr userDrawn="1"/>
          </p:nvSpPr>
          <p:spPr bwMode="auto">
            <a:xfrm>
              <a:off x="11396783" y="3695966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4" name="Freeform 821"/>
            <p:cNvSpPr>
              <a:spLocks/>
            </p:cNvSpPr>
            <p:nvPr userDrawn="1"/>
          </p:nvSpPr>
          <p:spPr bwMode="auto">
            <a:xfrm>
              <a:off x="11237513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5" name="Freeform 822"/>
            <p:cNvSpPr>
              <a:spLocks/>
            </p:cNvSpPr>
            <p:nvPr userDrawn="1"/>
          </p:nvSpPr>
          <p:spPr bwMode="auto">
            <a:xfrm>
              <a:off x="11078243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6" name="Freeform 823"/>
            <p:cNvSpPr>
              <a:spLocks/>
            </p:cNvSpPr>
            <p:nvPr userDrawn="1"/>
          </p:nvSpPr>
          <p:spPr bwMode="auto">
            <a:xfrm>
              <a:off x="10920238" y="3695966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7" name="Freeform 824"/>
            <p:cNvSpPr>
              <a:spLocks/>
            </p:cNvSpPr>
            <p:nvPr userDrawn="1"/>
          </p:nvSpPr>
          <p:spPr bwMode="auto">
            <a:xfrm>
              <a:off x="10760968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8" name="Freeform 825"/>
            <p:cNvSpPr>
              <a:spLocks/>
            </p:cNvSpPr>
            <p:nvPr userDrawn="1"/>
          </p:nvSpPr>
          <p:spPr bwMode="auto">
            <a:xfrm>
              <a:off x="10602962" y="3695966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799" name="Freeform 826"/>
            <p:cNvSpPr>
              <a:spLocks/>
            </p:cNvSpPr>
            <p:nvPr userDrawn="1"/>
          </p:nvSpPr>
          <p:spPr bwMode="auto">
            <a:xfrm>
              <a:off x="10443693" y="3695966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0" name="Freeform 827"/>
            <p:cNvSpPr>
              <a:spLocks/>
            </p:cNvSpPr>
            <p:nvPr userDrawn="1"/>
          </p:nvSpPr>
          <p:spPr bwMode="auto">
            <a:xfrm>
              <a:off x="10284423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1" name="Freeform 828"/>
            <p:cNvSpPr>
              <a:spLocks/>
            </p:cNvSpPr>
            <p:nvPr userDrawn="1"/>
          </p:nvSpPr>
          <p:spPr bwMode="auto">
            <a:xfrm>
              <a:off x="10126417" y="3695966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2" name="Freeform 829"/>
            <p:cNvSpPr>
              <a:spLocks/>
            </p:cNvSpPr>
            <p:nvPr userDrawn="1"/>
          </p:nvSpPr>
          <p:spPr bwMode="auto">
            <a:xfrm>
              <a:off x="9967147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3" name="Freeform 830"/>
            <p:cNvSpPr>
              <a:spLocks/>
            </p:cNvSpPr>
            <p:nvPr userDrawn="1"/>
          </p:nvSpPr>
          <p:spPr bwMode="auto">
            <a:xfrm>
              <a:off x="9807878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4" name="Freeform 831"/>
            <p:cNvSpPr>
              <a:spLocks/>
            </p:cNvSpPr>
            <p:nvPr userDrawn="1"/>
          </p:nvSpPr>
          <p:spPr bwMode="auto">
            <a:xfrm>
              <a:off x="9649871" y="3695966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5" name="Freeform 832"/>
            <p:cNvSpPr>
              <a:spLocks/>
            </p:cNvSpPr>
            <p:nvPr userDrawn="1"/>
          </p:nvSpPr>
          <p:spPr bwMode="auto">
            <a:xfrm>
              <a:off x="9490602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6" name="Freeform 833"/>
            <p:cNvSpPr>
              <a:spLocks/>
            </p:cNvSpPr>
            <p:nvPr userDrawn="1"/>
          </p:nvSpPr>
          <p:spPr bwMode="auto">
            <a:xfrm>
              <a:off x="9331332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7" name="Freeform 834"/>
            <p:cNvSpPr>
              <a:spLocks/>
            </p:cNvSpPr>
            <p:nvPr userDrawn="1"/>
          </p:nvSpPr>
          <p:spPr bwMode="auto">
            <a:xfrm>
              <a:off x="9173327" y="3695966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8" name="Freeform 835"/>
            <p:cNvSpPr>
              <a:spLocks/>
            </p:cNvSpPr>
            <p:nvPr userDrawn="1"/>
          </p:nvSpPr>
          <p:spPr bwMode="auto">
            <a:xfrm>
              <a:off x="9014056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09" name="Freeform 836"/>
            <p:cNvSpPr>
              <a:spLocks/>
            </p:cNvSpPr>
            <p:nvPr userDrawn="1"/>
          </p:nvSpPr>
          <p:spPr bwMode="auto">
            <a:xfrm>
              <a:off x="8854787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0" name="Freeform 837"/>
            <p:cNvSpPr>
              <a:spLocks/>
            </p:cNvSpPr>
            <p:nvPr userDrawn="1"/>
          </p:nvSpPr>
          <p:spPr bwMode="auto">
            <a:xfrm>
              <a:off x="8696781" y="3695966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11" name="Freeform 838"/>
            <p:cNvSpPr>
              <a:spLocks/>
            </p:cNvSpPr>
            <p:nvPr userDrawn="1"/>
          </p:nvSpPr>
          <p:spPr bwMode="auto">
            <a:xfrm>
              <a:off x="8537511" y="3695966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5" name="Freeform 882"/>
            <p:cNvSpPr>
              <a:spLocks/>
            </p:cNvSpPr>
            <p:nvPr userDrawn="1"/>
          </p:nvSpPr>
          <p:spPr bwMode="auto">
            <a:xfrm>
              <a:off x="11396783" y="352279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6" name="Freeform 883"/>
            <p:cNvSpPr>
              <a:spLocks/>
            </p:cNvSpPr>
            <p:nvPr userDrawn="1"/>
          </p:nvSpPr>
          <p:spPr bwMode="auto">
            <a:xfrm>
              <a:off x="11237513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7" name="Freeform 884"/>
            <p:cNvSpPr>
              <a:spLocks/>
            </p:cNvSpPr>
            <p:nvPr userDrawn="1"/>
          </p:nvSpPr>
          <p:spPr bwMode="auto">
            <a:xfrm>
              <a:off x="11078243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8" name="Freeform 885"/>
            <p:cNvSpPr>
              <a:spLocks/>
            </p:cNvSpPr>
            <p:nvPr userDrawn="1"/>
          </p:nvSpPr>
          <p:spPr bwMode="auto">
            <a:xfrm>
              <a:off x="10920238" y="352279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59" name="Freeform 886"/>
            <p:cNvSpPr>
              <a:spLocks/>
            </p:cNvSpPr>
            <p:nvPr userDrawn="1"/>
          </p:nvSpPr>
          <p:spPr bwMode="auto">
            <a:xfrm>
              <a:off x="10760968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0" name="Freeform 887"/>
            <p:cNvSpPr>
              <a:spLocks/>
            </p:cNvSpPr>
            <p:nvPr userDrawn="1"/>
          </p:nvSpPr>
          <p:spPr bwMode="auto">
            <a:xfrm>
              <a:off x="10602962" y="352279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1" name="Freeform 888"/>
            <p:cNvSpPr>
              <a:spLocks/>
            </p:cNvSpPr>
            <p:nvPr userDrawn="1"/>
          </p:nvSpPr>
          <p:spPr bwMode="auto">
            <a:xfrm>
              <a:off x="10443693" y="352279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2" name="Freeform 889"/>
            <p:cNvSpPr>
              <a:spLocks/>
            </p:cNvSpPr>
            <p:nvPr userDrawn="1"/>
          </p:nvSpPr>
          <p:spPr bwMode="auto">
            <a:xfrm>
              <a:off x="10284423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3" name="Freeform 890"/>
            <p:cNvSpPr>
              <a:spLocks/>
            </p:cNvSpPr>
            <p:nvPr userDrawn="1"/>
          </p:nvSpPr>
          <p:spPr bwMode="auto">
            <a:xfrm>
              <a:off x="10126417" y="352279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4" name="Freeform 891"/>
            <p:cNvSpPr>
              <a:spLocks/>
            </p:cNvSpPr>
            <p:nvPr userDrawn="1"/>
          </p:nvSpPr>
          <p:spPr bwMode="auto">
            <a:xfrm>
              <a:off x="9967147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5" name="Freeform 892"/>
            <p:cNvSpPr>
              <a:spLocks/>
            </p:cNvSpPr>
            <p:nvPr userDrawn="1"/>
          </p:nvSpPr>
          <p:spPr bwMode="auto">
            <a:xfrm>
              <a:off x="9807878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6" name="Freeform 893"/>
            <p:cNvSpPr>
              <a:spLocks/>
            </p:cNvSpPr>
            <p:nvPr userDrawn="1"/>
          </p:nvSpPr>
          <p:spPr bwMode="auto">
            <a:xfrm>
              <a:off x="9649871" y="352279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7" name="Freeform 894"/>
            <p:cNvSpPr>
              <a:spLocks/>
            </p:cNvSpPr>
            <p:nvPr userDrawn="1"/>
          </p:nvSpPr>
          <p:spPr bwMode="auto">
            <a:xfrm>
              <a:off x="9490602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8" name="Freeform 895"/>
            <p:cNvSpPr>
              <a:spLocks/>
            </p:cNvSpPr>
            <p:nvPr userDrawn="1"/>
          </p:nvSpPr>
          <p:spPr bwMode="auto">
            <a:xfrm>
              <a:off x="9331332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69" name="Freeform 896"/>
            <p:cNvSpPr>
              <a:spLocks/>
            </p:cNvSpPr>
            <p:nvPr userDrawn="1"/>
          </p:nvSpPr>
          <p:spPr bwMode="auto">
            <a:xfrm>
              <a:off x="9173327" y="352279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0" name="Freeform 897"/>
            <p:cNvSpPr>
              <a:spLocks/>
            </p:cNvSpPr>
            <p:nvPr userDrawn="1"/>
          </p:nvSpPr>
          <p:spPr bwMode="auto">
            <a:xfrm>
              <a:off x="9014056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1" name="Freeform 898"/>
            <p:cNvSpPr>
              <a:spLocks/>
            </p:cNvSpPr>
            <p:nvPr userDrawn="1"/>
          </p:nvSpPr>
          <p:spPr bwMode="auto">
            <a:xfrm>
              <a:off x="8854787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2" name="Freeform 899"/>
            <p:cNvSpPr>
              <a:spLocks/>
            </p:cNvSpPr>
            <p:nvPr userDrawn="1"/>
          </p:nvSpPr>
          <p:spPr bwMode="auto">
            <a:xfrm>
              <a:off x="8696781" y="3522792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873" name="Freeform 900"/>
            <p:cNvSpPr>
              <a:spLocks/>
            </p:cNvSpPr>
            <p:nvPr userDrawn="1"/>
          </p:nvSpPr>
          <p:spPr bwMode="auto">
            <a:xfrm>
              <a:off x="8537511" y="3522792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7" name="Freeform 944"/>
            <p:cNvSpPr>
              <a:spLocks/>
            </p:cNvSpPr>
            <p:nvPr userDrawn="1"/>
          </p:nvSpPr>
          <p:spPr bwMode="auto">
            <a:xfrm>
              <a:off x="11396783" y="3349618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8" name="Freeform 945"/>
            <p:cNvSpPr>
              <a:spLocks/>
            </p:cNvSpPr>
            <p:nvPr userDrawn="1"/>
          </p:nvSpPr>
          <p:spPr bwMode="auto">
            <a:xfrm>
              <a:off x="11237513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19" name="Freeform 946"/>
            <p:cNvSpPr>
              <a:spLocks/>
            </p:cNvSpPr>
            <p:nvPr userDrawn="1"/>
          </p:nvSpPr>
          <p:spPr bwMode="auto">
            <a:xfrm>
              <a:off x="11078243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0" name="Freeform 947"/>
            <p:cNvSpPr>
              <a:spLocks/>
            </p:cNvSpPr>
            <p:nvPr userDrawn="1"/>
          </p:nvSpPr>
          <p:spPr bwMode="auto">
            <a:xfrm>
              <a:off x="10920238" y="3349618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1" name="Freeform 948"/>
            <p:cNvSpPr>
              <a:spLocks/>
            </p:cNvSpPr>
            <p:nvPr userDrawn="1"/>
          </p:nvSpPr>
          <p:spPr bwMode="auto">
            <a:xfrm>
              <a:off x="10760968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2" name="Freeform 949"/>
            <p:cNvSpPr>
              <a:spLocks/>
            </p:cNvSpPr>
            <p:nvPr userDrawn="1"/>
          </p:nvSpPr>
          <p:spPr bwMode="auto">
            <a:xfrm>
              <a:off x="10602962" y="3349618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3" name="Freeform 950"/>
            <p:cNvSpPr>
              <a:spLocks/>
            </p:cNvSpPr>
            <p:nvPr userDrawn="1"/>
          </p:nvSpPr>
          <p:spPr bwMode="auto">
            <a:xfrm>
              <a:off x="10443693" y="3349618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4" name="Freeform 951"/>
            <p:cNvSpPr>
              <a:spLocks/>
            </p:cNvSpPr>
            <p:nvPr userDrawn="1"/>
          </p:nvSpPr>
          <p:spPr bwMode="auto">
            <a:xfrm>
              <a:off x="10284423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5" name="Freeform 952"/>
            <p:cNvSpPr>
              <a:spLocks/>
            </p:cNvSpPr>
            <p:nvPr userDrawn="1"/>
          </p:nvSpPr>
          <p:spPr bwMode="auto">
            <a:xfrm>
              <a:off x="10126417" y="3349618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6" name="Freeform 953"/>
            <p:cNvSpPr>
              <a:spLocks/>
            </p:cNvSpPr>
            <p:nvPr userDrawn="1"/>
          </p:nvSpPr>
          <p:spPr bwMode="auto">
            <a:xfrm>
              <a:off x="9967147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7" name="Freeform 954"/>
            <p:cNvSpPr>
              <a:spLocks/>
            </p:cNvSpPr>
            <p:nvPr userDrawn="1"/>
          </p:nvSpPr>
          <p:spPr bwMode="auto">
            <a:xfrm>
              <a:off x="9807878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8" name="Freeform 955"/>
            <p:cNvSpPr>
              <a:spLocks/>
            </p:cNvSpPr>
            <p:nvPr userDrawn="1"/>
          </p:nvSpPr>
          <p:spPr bwMode="auto">
            <a:xfrm>
              <a:off x="9649871" y="3349618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29" name="Freeform 956"/>
            <p:cNvSpPr>
              <a:spLocks/>
            </p:cNvSpPr>
            <p:nvPr userDrawn="1"/>
          </p:nvSpPr>
          <p:spPr bwMode="auto">
            <a:xfrm>
              <a:off x="9490602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0" name="Freeform 957"/>
            <p:cNvSpPr>
              <a:spLocks/>
            </p:cNvSpPr>
            <p:nvPr userDrawn="1"/>
          </p:nvSpPr>
          <p:spPr bwMode="auto">
            <a:xfrm>
              <a:off x="9331332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1" name="Freeform 958"/>
            <p:cNvSpPr>
              <a:spLocks/>
            </p:cNvSpPr>
            <p:nvPr userDrawn="1"/>
          </p:nvSpPr>
          <p:spPr bwMode="auto">
            <a:xfrm>
              <a:off x="9173327" y="3349618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2" name="Freeform 959"/>
            <p:cNvSpPr>
              <a:spLocks/>
            </p:cNvSpPr>
            <p:nvPr userDrawn="1"/>
          </p:nvSpPr>
          <p:spPr bwMode="auto">
            <a:xfrm>
              <a:off x="9014056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3" name="Freeform 960"/>
            <p:cNvSpPr>
              <a:spLocks/>
            </p:cNvSpPr>
            <p:nvPr userDrawn="1"/>
          </p:nvSpPr>
          <p:spPr bwMode="auto">
            <a:xfrm>
              <a:off x="8854787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4" name="Freeform 961"/>
            <p:cNvSpPr>
              <a:spLocks/>
            </p:cNvSpPr>
            <p:nvPr userDrawn="1"/>
          </p:nvSpPr>
          <p:spPr bwMode="auto">
            <a:xfrm>
              <a:off x="8696781" y="3349618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35" name="Freeform 962"/>
            <p:cNvSpPr>
              <a:spLocks/>
            </p:cNvSpPr>
            <p:nvPr userDrawn="1"/>
          </p:nvSpPr>
          <p:spPr bwMode="auto">
            <a:xfrm>
              <a:off x="8537511" y="3349618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79" name="Freeform 1006"/>
            <p:cNvSpPr>
              <a:spLocks/>
            </p:cNvSpPr>
            <p:nvPr userDrawn="1"/>
          </p:nvSpPr>
          <p:spPr bwMode="auto">
            <a:xfrm>
              <a:off x="11396783" y="3175179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0" name="Freeform 1007"/>
            <p:cNvSpPr>
              <a:spLocks/>
            </p:cNvSpPr>
            <p:nvPr userDrawn="1"/>
          </p:nvSpPr>
          <p:spPr bwMode="auto">
            <a:xfrm>
              <a:off x="11237513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1" name="Freeform 1008"/>
            <p:cNvSpPr>
              <a:spLocks/>
            </p:cNvSpPr>
            <p:nvPr userDrawn="1"/>
          </p:nvSpPr>
          <p:spPr bwMode="auto">
            <a:xfrm>
              <a:off x="11078243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2" name="Freeform 1010"/>
            <p:cNvSpPr>
              <a:spLocks/>
            </p:cNvSpPr>
            <p:nvPr userDrawn="1"/>
          </p:nvSpPr>
          <p:spPr bwMode="auto">
            <a:xfrm>
              <a:off x="10920238" y="3175179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3" name="Freeform 1011"/>
            <p:cNvSpPr>
              <a:spLocks/>
            </p:cNvSpPr>
            <p:nvPr userDrawn="1"/>
          </p:nvSpPr>
          <p:spPr bwMode="auto">
            <a:xfrm>
              <a:off x="10760968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4" name="Freeform 1012"/>
            <p:cNvSpPr>
              <a:spLocks/>
            </p:cNvSpPr>
            <p:nvPr userDrawn="1"/>
          </p:nvSpPr>
          <p:spPr bwMode="auto">
            <a:xfrm>
              <a:off x="10602962" y="3175179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5" name="Freeform 1013"/>
            <p:cNvSpPr>
              <a:spLocks/>
            </p:cNvSpPr>
            <p:nvPr userDrawn="1"/>
          </p:nvSpPr>
          <p:spPr bwMode="auto">
            <a:xfrm>
              <a:off x="10443693" y="3175179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6" name="Freeform 1014"/>
            <p:cNvSpPr>
              <a:spLocks/>
            </p:cNvSpPr>
            <p:nvPr userDrawn="1"/>
          </p:nvSpPr>
          <p:spPr bwMode="auto">
            <a:xfrm>
              <a:off x="10284423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7" name="Freeform 1015"/>
            <p:cNvSpPr>
              <a:spLocks/>
            </p:cNvSpPr>
            <p:nvPr userDrawn="1"/>
          </p:nvSpPr>
          <p:spPr bwMode="auto">
            <a:xfrm>
              <a:off x="10126417" y="3175179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8" name="Freeform 1016"/>
            <p:cNvSpPr>
              <a:spLocks/>
            </p:cNvSpPr>
            <p:nvPr userDrawn="1"/>
          </p:nvSpPr>
          <p:spPr bwMode="auto">
            <a:xfrm>
              <a:off x="9967147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89" name="Freeform 1017"/>
            <p:cNvSpPr>
              <a:spLocks/>
            </p:cNvSpPr>
            <p:nvPr userDrawn="1"/>
          </p:nvSpPr>
          <p:spPr bwMode="auto">
            <a:xfrm>
              <a:off x="9807878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0" name="Freeform 1018"/>
            <p:cNvSpPr>
              <a:spLocks/>
            </p:cNvSpPr>
            <p:nvPr userDrawn="1"/>
          </p:nvSpPr>
          <p:spPr bwMode="auto">
            <a:xfrm>
              <a:off x="9649871" y="3175179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1" name="Freeform 1019"/>
            <p:cNvSpPr>
              <a:spLocks/>
            </p:cNvSpPr>
            <p:nvPr userDrawn="1"/>
          </p:nvSpPr>
          <p:spPr bwMode="auto">
            <a:xfrm>
              <a:off x="9490602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2" name="Freeform 1020"/>
            <p:cNvSpPr>
              <a:spLocks/>
            </p:cNvSpPr>
            <p:nvPr userDrawn="1"/>
          </p:nvSpPr>
          <p:spPr bwMode="auto">
            <a:xfrm>
              <a:off x="9331332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3" name="Freeform 1021"/>
            <p:cNvSpPr>
              <a:spLocks/>
            </p:cNvSpPr>
            <p:nvPr userDrawn="1"/>
          </p:nvSpPr>
          <p:spPr bwMode="auto">
            <a:xfrm>
              <a:off x="9173327" y="3175179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4" name="Freeform 1022"/>
            <p:cNvSpPr>
              <a:spLocks/>
            </p:cNvSpPr>
            <p:nvPr userDrawn="1"/>
          </p:nvSpPr>
          <p:spPr bwMode="auto">
            <a:xfrm>
              <a:off x="9014056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5" name="Freeform 1023"/>
            <p:cNvSpPr>
              <a:spLocks/>
            </p:cNvSpPr>
            <p:nvPr userDrawn="1"/>
          </p:nvSpPr>
          <p:spPr bwMode="auto">
            <a:xfrm>
              <a:off x="8854787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6" name="Freeform 1024"/>
            <p:cNvSpPr>
              <a:spLocks/>
            </p:cNvSpPr>
            <p:nvPr userDrawn="1"/>
          </p:nvSpPr>
          <p:spPr bwMode="auto">
            <a:xfrm>
              <a:off x="8696781" y="3175179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4997" name="Freeform 1025"/>
            <p:cNvSpPr>
              <a:spLocks/>
            </p:cNvSpPr>
            <p:nvPr userDrawn="1"/>
          </p:nvSpPr>
          <p:spPr bwMode="auto">
            <a:xfrm>
              <a:off x="8537511" y="3175179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1" name="Freeform 1069"/>
            <p:cNvSpPr>
              <a:spLocks/>
            </p:cNvSpPr>
            <p:nvPr userDrawn="1"/>
          </p:nvSpPr>
          <p:spPr bwMode="auto">
            <a:xfrm>
              <a:off x="11396783" y="30020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2" name="Freeform 1070"/>
            <p:cNvSpPr>
              <a:spLocks/>
            </p:cNvSpPr>
            <p:nvPr userDrawn="1"/>
          </p:nvSpPr>
          <p:spPr bwMode="auto">
            <a:xfrm>
              <a:off x="11237513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3" name="Freeform 1071"/>
            <p:cNvSpPr>
              <a:spLocks/>
            </p:cNvSpPr>
            <p:nvPr userDrawn="1"/>
          </p:nvSpPr>
          <p:spPr bwMode="auto">
            <a:xfrm>
              <a:off x="11078243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4" name="Freeform 1072"/>
            <p:cNvSpPr>
              <a:spLocks/>
            </p:cNvSpPr>
            <p:nvPr userDrawn="1"/>
          </p:nvSpPr>
          <p:spPr bwMode="auto">
            <a:xfrm>
              <a:off x="10920238" y="30020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5" name="Freeform 1073"/>
            <p:cNvSpPr>
              <a:spLocks/>
            </p:cNvSpPr>
            <p:nvPr userDrawn="1"/>
          </p:nvSpPr>
          <p:spPr bwMode="auto">
            <a:xfrm>
              <a:off x="10760968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6" name="Freeform 1074"/>
            <p:cNvSpPr>
              <a:spLocks/>
            </p:cNvSpPr>
            <p:nvPr userDrawn="1"/>
          </p:nvSpPr>
          <p:spPr bwMode="auto">
            <a:xfrm>
              <a:off x="10602962" y="30020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7" name="Freeform 1075"/>
            <p:cNvSpPr>
              <a:spLocks/>
            </p:cNvSpPr>
            <p:nvPr userDrawn="1"/>
          </p:nvSpPr>
          <p:spPr bwMode="auto">
            <a:xfrm>
              <a:off x="10443693" y="30020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8" name="Freeform 1076"/>
            <p:cNvSpPr>
              <a:spLocks/>
            </p:cNvSpPr>
            <p:nvPr userDrawn="1"/>
          </p:nvSpPr>
          <p:spPr bwMode="auto">
            <a:xfrm>
              <a:off x="10284423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49" name="Freeform 1077"/>
            <p:cNvSpPr>
              <a:spLocks/>
            </p:cNvSpPr>
            <p:nvPr userDrawn="1"/>
          </p:nvSpPr>
          <p:spPr bwMode="auto">
            <a:xfrm>
              <a:off x="10126417" y="30020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0" name="Freeform 1078"/>
            <p:cNvSpPr>
              <a:spLocks/>
            </p:cNvSpPr>
            <p:nvPr userDrawn="1"/>
          </p:nvSpPr>
          <p:spPr bwMode="auto">
            <a:xfrm>
              <a:off x="9967147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1" name="Freeform 1079"/>
            <p:cNvSpPr>
              <a:spLocks/>
            </p:cNvSpPr>
            <p:nvPr userDrawn="1"/>
          </p:nvSpPr>
          <p:spPr bwMode="auto">
            <a:xfrm>
              <a:off x="9807878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2" name="Freeform 1080"/>
            <p:cNvSpPr>
              <a:spLocks/>
            </p:cNvSpPr>
            <p:nvPr userDrawn="1"/>
          </p:nvSpPr>
          <p:spPr bwMode="auto">
            <a:xfrm>
              <a:off x="9649871" y="30020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3" name="Freeform 1081"/>
            <p:cNvSpPr>
              <a:spLocks/>
            </p:cNvSpPr>
            <p:nvPr userDrawn="1"/>
          </p:nvSpPr>
          <p:spPr bwMode="auto">
            <a:xfrm>
              <a:off x="9490602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4" name="Freeform 1082"/>
            <p:cNvSpPr>
              <a:spLocks/>
            </p:cNvSpPr>
            <p:nvPr userDrawn="1"/>
          </p:nvSpPr>
          <p:spPr bwMode="auto">
            <a:xfrm>
              <a:off x="9331332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5" name="Freeform 1083"/>
            <p:cNvSpPr>
              <a:spLocks/>
            </p:cNvSpPr>
            <p:nvPr userDrawn="1"/>
          </p:nvSpPr>
          <p:spPr bwMode="auto">
            <a:xfrm>
              <a:off x="9173327" y="30020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6" name="Freeform 1084"/>
            <p:cNvSpPr>
              <a:spLocks/>
            </p:cNvSpPr>
            <p:nvPr userDrawn="1"/>
          </p:nvSpPr>
          <p:spPr bwMode="auto">
            <a:xfrm>
              <a:off x="9014056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7" name="Freeform 1085"/>
            <p:cNvSpPr>
              <a:spLocks/>
            </p:cNvSpPr>
            <p:nvPr userDrawn="1"/>
          </p:nvSpPr>
          <p:spPr bwMode="auto">
            <a:xfrm>
              <a:off x="8854787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8" name="Freeform 1086"/>
            <p:cNvSpPr>
              <a:spLocks/>
            </p:cNvSpPr>
            <p:nvPr userDrawn="1"/>
          </p:nvSpPr>
          <p:spPr bwMode="auto">
            <a:xfrm>
              <a:off x="8696781" y="30020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059" name="Freeform 1087"/>
            <p:cNvSpPr>
              <a:spLocks/>
            </p:cNvSpPr>
            <p:nvPr userDrawn="1"/>
          </p:nvSpPr>
          <p:spPr bwMode="auto">
            <a:xfrm>
              <a:off x="8537511" y="30020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3" name="Freeform 1131"/>
            <p:cNvSpPr>
              <a:spLocks/>
            </p:cNvSpPr>
            <p:nvPr userDrawn="1"/>
          </p:nvSpPr>
          <p:spPr bwMode="auto">
            <a:xfrm>
              <a:off x="11396783" y="28288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4" name="Freeform 1132"/>
            <p:cNvSpPr>
              <a:spLocks/>
            </p:cNvSpPr>
            <p:nvPr userDrawn="1"/>
          </p:nvSpPr>
          <p:spPr bwMode="auto">
            <a:xfrm>
              <a:off x="11237513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5" name="Freeform 1133"/>
            <p:cNvSpPr>
              <a:spLocks/>
            </p:cNvSpPr>
            <p:nvPr userDrawn="1"/>
          </p:nvSpPr>
          <p:spPr bwMode="auto">
            <a:xfrm>
              <a:off x="11078243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6" name="Freeform 1134"/>
            <p:cNvSpPr>
              <a:spLocks/>
            </p:cNvSpPr>
            <p:nvPr userDrawn="1"/>
          </p:nvSpPr>
          <p:spPr bwMode="auto">
            <a:xfrm>
              <a:off x="10920238" y="28288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7" name="Freeform 1135"/>
            <p:cNvSpPr>
              <a:spLocks/>
            </p:cNvSpPr>
            <p:nvPr userDrawn="1"/>
          </p:nvSpPr>
          <p:spPr bwMode="auto">
            <a:xfrm>
              <a:off x="10760968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8" name="Freeform 1136"/>
            <p:cNvSpPr>
              <a:spLocks/>
            </p:cNvSpPr>
            <p:nvPr userDrawn="1"/>
          </p:nvSpPr>
          <p:spPr bwMode="auto">
            <a:xfrm>
              <a:off x="10602962" y="28288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09" name="Freeform 1137"/>
            <p:cNvSpPr>
              <a:spLocks/>
            </p:cNvSpPr>
            <p:nvPr userDrawn="1"/>
          </p:nvSpPr>
          <p:spPr bwMode="auto">
            <a:xfrm>
              <a:off x="10443693" y="28288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0" name="Freeform 1138"/>
            <p:cNvSpPr>
              <a:spLocks/>
            </p:cNvSpPr>
            <p:nvPr userDrawn="1"/>
          </p:nvSpPr>
          <p:spPr bwMode="auto">
            <a:xfrm>
              <a:off x="10284423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1" name="Freeform 1139"/>
            <p:cNvSpPr>
              <a:spLocks/>
            </p:cNvSpPr>
            <p:nvPr userDrawn="1"/>
          </p:nvSpPr>
          <p:spPr bwMode="auto">
            <a:xfrm>
              <a:off x="10126417" y="28288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2" name="Freeform 1140"/>
            <p:cNvSpPr>
              <a:spLocks/>
            </p:cNvSpPr>
            <p:nvPr userDrawn="1"/>
          </p:nvSpPr>
          <p:spPr bwMode="auto">
            <a:xfrm>
              <a:off x="9967147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3" name="Freeform 1141"/>
            <p:cNvSpPr>
              <a:spLocks/>
            </p:cNvSpPr>
            <p:nvPr userDrawn="1"/>
          </p:nvSpPr>
          <p:spPr bwMode="auto">
            <a:xfrm>
              <a:off x="9807878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4" name="Freeform 1142"/>
            <p:cNvSpPr>
              <a:spLocks/>
            </p:cNvSpPr>
            <p:nvPr userDrawn="1"/>
          </p:nvSpPr>
          <p:spPr bwMode="auto">
            <a:xfrm>
              <a:off x="9649871" y="28288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5" name="Freeform 1143"/>
            <p:cNvSpPr>
              <a:spLocks/>
            </p:cNvSpPr>
            <p:nvPr userDrawn="1"/>
          </p:nvSpPr>
          <p:spPr bwMode="auto">
            <a:xfrm>
              <a:off x="9490602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6" name="Freeform 1144"/>
            <p:cNvSpPr>
              <a:spLocks/>
            </p:cNvSpPr>
            <p:nvPr userDrawn="1"/>
          </p:nvSpPr>
          <p:spPr bwMode="auto">
            <a:xfrm>
              <a:off x="9331332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7" name="Freeform 1145"/>
            <p:cNvSpPr>
              <a:spLocks/>
            </p:cNvSpPr>
            <p:nvPr userDrawn="1"/>
          </p:nvSpPr>
          <p:spPr bwMode="auto">
            <a:xfrm>
              <a:off x="9173327" y="28288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8" name="Freeform 1146"/>
            <p:cNvSpPr>
              <a:spLocks/>
            </p:cNvSpPr>
            <p:nvPr userDrawn="1"/>
          </p:nvSpPr>
          <p:spPr bwMode="auto">
            <a:xfrm>
              <a:off x="9014056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19" name="Freeform 1147"/>
            <p:cNvSpPr>
              <a:spLocks/>
            </p:cNvSpPr>
            <p:nvPr userDrawn="1"/>
          </p:nvSpPr>
          <p:spPr bwMode="auto">
            <a:xfrm>
              <a:off x="8854787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20" name="Freeform 1148"/>
            <p:cNvSpPr>
              <a:spLocks/>
            </p:cNvSpPr>
            <p:nvPr userDrawn="1"/>
          </p:nvSpPr>
          <p:spPr bwMode="auto">
            <a:xfrm>
              <a:off x="8696781" y="282883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21" name="Freeform 1149"/>
            <p:cNvSpPr>
              <a:spLocks/>
            </p:cNvSpPr>
            <p:nvPr userDrawn="1"/>
          </p:nvSpPr>
          <p:spPr bwMode="auto">
            <a:xfrm>
              <a:off x="8537511" y="282883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5" name="Freeform 1193"/>
            <p:cNvSpPr>
              <a:spLocks/>
            </p:cNvSpPr>
            <p:nvPr userDrawn="1"/>
          </p:nvSpPr>
          <p:spPr bwMode="auto">
            <a:xfrm>
              <a:off x="11396783" y="2654392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6" name="Freeform 1194"/>
            <p:cNvSpPr>
              <a:spLocks/>
            </p:cNvSpPr>
            <p:nvPr userDrawn="1"/>
          </p:nvSpPr>
          <p:spPr bwMode="auto">
            <a:xfrm>
              <a:off x="11237513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7" name="Freeform 1195"/>
            <p:cNvSpPr>
              <a:spLocks/>
            </p:cNvSpPr>
            <p:nvPr userDrawn="1"/>
          </p:nvSpPr>
          <p:spPr bwMode="auto">
            <a:xfrm>
              <a:off x="11078243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8" name="Freeform 1196"/>
            <p:cNvSpPr>
              <a:spLocks/>
            </p:cNvSpPr>
            <p:nvPr userDrawn="1"/>
          </p:nvSpPr>
          <p:spPr bwMode="auto">
            <a:xfrm>
              <a:off x="10920238" y="2654392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69" name="Freeform 1197"/>
            <p:cNvSpPr>
              <a:spLocks/>
            </p:cNvSpPr>
            <p:nvPr userDrawn="1"/>
          </p:nvSpPr>
          <p:spPr bwMode="auto">
            <a:xfrm>
              <a:off x="10760968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0" name="Freeform 1198"/>
            <p:cNvSpPr>
              <a:spLocks/>
            </p:cNvSpPr>
            <p:nvPr userDrawn="1"/>
          </p:nvSpPr>
          <p:spPr bwMode="auto">
            <a:xfrm>
              <a:off x="10602962" y="2654392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1" name="Freeform 1199"/>
            <p:cNvSpPr>
              <a:spLocks/>
            </p:cNvSpPr>
            <p:nvPr userDrawn="1"/>
          </p:nvSpPr>
          <p:spPr bwMode="auto">
            <a:xfrm>
              <a:off x="10443693" y="2654392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2" name="Freeform 1200"/>
            <p:cNvSpPr>
              <a:spLocks/>
            </p:cNvSpPr>
            <p:nvPr userDrawn="1"/>
          </p:nvSpPr>
          <p:spPr bwMode="auto">
            <a:xfrm>
              <a:off x="10284423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3" name="Freeform 1201"/>
            <p:cNvSpPr>
              <a:spLocks/>
            </p:cNvSpPr>
            <p:nvPr userDrawn="1"/>
          </p:nvSpPr>
          <p:spPr bwMode="auto">
            <a:xfrm>
              <a:off x="10126417" y="2654392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4" name="Freeform 1202"/>
            <p:cNvSpPr>
              <a:spLocks/>
            </p:cNvSpPr>
            <p:nvPr userDrawn="1"/>
          </p:nvSpPr>
          <p:spPr bwMode="auto">
            <a:xfrm>
              <a:off x="9967147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5" name="Freeform 1203"/>
            <p:cNvSpPr>
              <a:spLocks/>
            </p:cNvSpPr>
            <p:nvPr userDrawn="1"/>
          </p:nvSpPr>
          <p:spPr bwMode="auto">
            <a:xfrm>
              <a:off x="9807878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6" name="Freeform 1204"/>
            <p:cNvSpPr>
              <a:spLocks/>
            </p:cNvSpPr>
            <p:nvPr userDrawn="1"/>
          </p:nvSpPr>
          <p:spPr bwMode="auto">
            <a:xfrm>
              <a:off x="9649871" y="2654392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7" name="Freeform 1205"/>
            <p:cNvSpPr>
              <a:spLocks/>
            </p:cNvSpPr>
            <p:nvPr userDrawn="1"/>
          </p:nvSpPr>
          <p:spPr bwMode="auto">
            <a:xfrm>
              <a:off x="9490602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8" name="Freeform 1206"/>
            <p:cNvSpPr>
              <a:spLocks/>
            </p:cNvSpPr>
            <p:nvPr userDrawn="1"/>
          </p:nvSpPr>
          <p:spPr bwMode="auto">
            <a:xfrm>
              <a:off x="9331332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79" name="Freeform 1207"/>
            <p:cNvSpPr>
              <a:spLocks/>
            </p:cNvSpPr>
            <p:nvPr userDrawn="1"/>
          </p:nvSpPr>
          <p:spPr bwMode="auto">
            <a:xfrm>
              <a:off x="9173327" y="2654392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0" name="Freeform 1208"/>
            <p:cNvSpPr>
              <a:spLocks/>
            </p:cNvSpPr>
            <p:nvPr userDrawn="1"/>
          </p:nvSpPr>
          <p:spPr bwMode="auto">
            <a:xfrm>
              <a:off x="9014056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1" name="Freeform 1209"/>
            <p:cNvSpPr>
              <a:spLocks/>
            </p:cNvSpPr>
            <p:nvPr userDrawn="1"/>
          </p:nvSpPr>
          <p:spPr bwMode="auto">
            <a:xfrm>
              <a:off x="8854787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2" name="Freeform 1211"/>
            <p:cNvSpPr>
              <a:spLocks/>
            </p:cNvSpPr>
            <p:nvPr userDrawn="1"/>
          </p:nvSpPr>
          <p:spPr bwMode="auto">
            <a:xfrm>
              <a:off x="8696781" y="2654392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183" name="Freeform 1212"/>
            <p:cNvSpPr>
              <a:spLocks/>
            </p:cNvSpPr>
            <p:nvPr userDrawn="1"/>
          </p:nvSpPr>
          <p:spPr bwMode="auto">
            <a:xfrm>
              <a:off x="8537511" y="2654392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7" name="Freeform 1256"/>
            <p:cNvSpPr>
              <a:spLocks/>
            </p:cNvSpPr>
            <p:nvPr userDrawn="1"/>
          </p:nvSpPr>
          <p:spPr bwMode="auto">
            <a:xfrm>
              <a:off x="11396783" y="2479954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8" name="Freeform 1257"/>
            <p:cNvSpPr>
              <a:spLocks/>
            </p:cNvSpPr>
            <p:nvPr userDrawn="1"/>
          </p:nvSpPr>
          <p:spPr bwMode="auto">
            <a:xfrm>
              <a:off x="11237513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29" name="Freeform 1258"/>
            <p:cNvSpPr>
              <a:spLocks/>
            </p:cNvSpPr>
            <p:nvPr userDrawn="1"/>
          </p:nvSpPr>
          <p:spPr bwMode="auto">
            <a:xfrm>
              <a:off x="11078243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0" name="Freeform 1259"/>
            <p:cNvSpPr>
              <a:spLocks/>
            </p:cNvSpPr>
            <p:nvPr userDrawn="1"/>
          </p:nvSpPr>
          <p:spPr bwMode="auto">
            <a:xfrm>
              <a:off x="10920238" y="2479954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1" name="Freeform 1260"/>
            <p:cNvSpPr>
              <a:spLocks/>
            </p:cNvSpPr>
            <p:nvPr userDrawn="1"/>
          </p:nvSpPr>
          <p:spPr bwMode="auto">
            <a:xfrm>
              <a:off x="10760968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2" name="Freeform 1261"/>
            <p:cNvSpPr>
              <a:spLocks/>
            </p:cNvSpPr>
            <p:nvPr userDrawn="1"/>
          </p:nvSpPr>
          <p:spPr bwMode="auto">
            <a:xfrm>
              <a:off x="10602962" y="2479954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3" name="Freeform 1262"/>
            <p:cNvSpPr>
              <a:spLocks/>
            </p:cNvSpPr>
            <p:nvPr userDrawn="1"/>
          </p:nvSpPr>
          <p:spPr bwMode="auto">
            <a:xfrm>
              <a:off x="10443693" y="2479954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4" name="Freeform 1263"/>
            <p:cNvSpPr>
              <a:spLocks/>
            </p:cNvSpPr>
            <p:nvPr userDrawn="1"/>
          </p:nvSpPr>
          <p:spPr bwMode="auto">
            <a:xfrm>
              <a:off x="10284423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5" name="Freeform 1264"/>
            <p:cNvSpPr>
              <a:spLocks/>
            </p:cNvSpPr>
            <p:nvPr userDrawn="1"/>
          </p:nvSpPr>
          <p:spPr bwMode="auto">
            <a:xfrm>
              <a:off x="10126417" y="2479954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6" name="Freeform 1265"/>
            <p:cNvSpPr>
              <a:spLocks/>
            </p:cNvSpPr>
            <p:nvPr userDrawn="1"/>
          </p:nvSpPr>
          <p:spPr bwMode="auto">
            <a:xfrm>
              <a:off x="9967147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7" name="Freeform 1266"/>
            <p:cNvSpPr>
              <a:spLocks/>
            </p:cNvSpPr>
            <p:nvPr userDrawn="1"/>
          </p:nvSpPr>
          <p:spPr bwMode="auto">
            <a:xfrm>
              <a:off x="9807878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8" name="Freeform 1267"/>
            <p:cNvSpPr>
              <a:spLocks/>
            </p:cNvSpPr>
            <p:nvPr userDrawn="1"/>
          </p:nvSpPr>
          <p:spPr bwMode="auto">
            <a:xfrm>
              <a:off x="9649871" y="2479954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39" name="Freeform 1268"/>
            <p:cNvSpPr>
              <a:spLocks/>
            </p:cNvSpPr>
            <p:nvPr userDrawn="1"/>
          </p:nvSpPr>
          <p:spPr bwMode="auto">
            <a:xfrm>
              <a:off x="9490602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0" name="Freeform 1269"/>
            <p:cNvSpPr>
              <a:spLocks/>
            </p:cNvSpPr>
            <p:nvPr userDrawn="1"/>
          </p:nvSpPr>
          <p:spPr bwMode="auto">
            <a:xfrm>
              <a:off x="9331332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1" name="Freeform 1270"/>
            <p:cNvSpPr>
              <a:spLocks/>
            </p:cNvSpPr>
            <p:nvPr userDrawn="1"/>
          </p:nvSpPr>
          <p:spPr bwMode="auto">
            <a:xfrm>
              <a:off x="9173327" y="2479954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2" name="Freeform 1271"/>
            <p:cNvSpPr>
              <a:spLocks/>
            </p:cNvSpPr>
            <p:nvPr userDrawn="1"/>
          </p:nvSpPr>
          <p:spPr bwMode="auto">
            <a:xfrm>
              <a:off x="9014056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3" name="Freeform 1272"/>
            <p:cNvSpPr>
              <a:spLocks/>
            </p:cNvSpPr>
            <p:nvPr userDrawn="1"/>
          </p:nvSpPr>
          <p:spPr bwMode="auto">
            <a:xfrm>
              <a:off x="8854787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4" name="Freeform 1273"/>
            <p:cNvSpPr>
              <a:spLocks/>
            </p:cNvSpPr>
            <p:nvPr userDrawn="1"/>
          </p:nvSpPr>
          <p:spPr bwMode="auto">
            <a:xfrm>
              <a:off x="8696781" y="2479954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45" name="Freeform 1274"/>
            <p:cNvSpPr>
              <a:spLocks/>
            </p:cNvSpPr>
            <p:nvPr userDrawn="1"/>
          </p:nvSpPr>
          <p:spPr bwMode="auto">
            <a:xfrm>
              <a:off x="8537511" y="2479954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89" name="Freeform 1318"/>
            <p:cNvSpPr>
              <a:spLocks/>
            </p:cNvSpPr>
            <p:nvPr userDrawn="1"/>
          </p:nvSpPr>
          <p:spPr bwMode="auto">
            <a:xfrm>
              <a:off x="11396783" y="230678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0" name="Freeform 1319"/>
            <p:cNvSpPr>
              <a:spLocks/>
            </p:cNvSpPr>
            <p:nvPr userDrawn="1"/>
          </p:nvSpPr>
          <p:spPr bwMode="auto">
            <a:xfrm>
              <a:off x="11237513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1" name="Freeform 1320"/>
            <p:cNvSpPr>
              <a:spLocks/>
            </p:cNvSpPr>
            <p:nvPr userDrawn="1"/>
          </p:nvSpPr>
          <p:spPr bwMode="auto">
            <a:xfrm>
              <a:off x="11078243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2" name="Freeform 1321"/>
            <p:cNvSpPr>
              <a:spLocks/>
            </p:cNvSpPr>
            <p:nvPr userDrawn="1"/>
          </p:nvSpPr>
          <p:spPr bwMode="auto">
            <a:xfrm>
              <a:off x="10920238" y="230678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3" name="Freeform 1322"/>
            <p:cNvSpPr>
              <a:spLocks/>
            </p:cNvSpPr>
            <p:nvPr userDrawn="1"/>
          </p:nvSpPr>
          <p:spPr bwMode="auto">
            <a:xfrm>
              <a:off x="10760968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4" name="Freeform 1323"/>
            <p:cNvSpPr>
              <a:spLocks/>
            </p:cNvSpPr>
            <p:nvPr userDrawn="1"/>
          </p:nvSpPr>
          <p:spPr bwMode="auto">
            <a:xfrm>
              <a:off x="10602962" y="230678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5" name="Freeform 1324"/>
            <p:cNvSpPr>
              <a:spLocks/>
            </p:cNvSpPr>
            <p:nvPr userDrawn="1"/>
          </p:nvSpPr>
          <p:spPr bwMode="auto">
            <a:xfrm>
              <a:off x="10443693" y="230678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6" name="Freeform 1325"/>
            <p:cNvSpPr>
              <a:spLocks/>
            </p:cNvSpPr>
            <p:nvPr userDrawn="1"/>
          </p:nvSpPr>
          <p:spPr bwMode="auto">
            <a:xfrm>
              <a:off x="10284423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7" name="Freeform 1326"/>
            <p:cNvSpPr>
              <a:spLocks/>
            </p:cNvSpPr>
            <p:nvPr userDrawn="1"/>
          </p:nvSpPr>
          <p:spPr bwMode="auto">
            <a:xfrm>
              <a:off x="10126417" y="230678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8" name="Freeform 1327"/>
            <p:cNvSpPr>
              <a:spLocks/>
            </p:cNvSpPr>
            <p:nvPr userDrawn="1"/>
          </p:nvSpPr>
          <p:spPr bwMode="auto">
            <a:xfrm>
              <a:off x="9967147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299" name="Freeform 1328"/>
            <p:cNvSpPr>
              <a:spLocks/>
            </p:cNvSpPr>
            <p:nvPr userDrawn="1"/>
          </p:nvSpPr>
          <p:spPr bwMode="auto">
            <a:xfrm>
              <a:off x="9807878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0" name="Freeform 1329"/>
            <p:cNvSpPr>
              <a:spLocks/>
            </p:cNvSpPr>
            <p:nvPr userDrawn="1"/>
          </p:nvSpPr>
          <p:spPr bwMode="auto">
            <a:xfrm>
              <a:off x="9649871" y="230678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1" name="Freeform 1330"/>
            <p:cNvSpPr>
              <a:spLocks/>
            </p:cNvSpPr>
            <p:nvPr userDrawn="1"/>
          </p:nvSpPr>
          <p:spPr bwMode="auto">
            <a:xfrm>
              <a:off x="9490602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2" name="Freeform 1331"/>
            <p:cNvSpPr>
              <a:spLocks/>
            </p:cNvSpPr>
            <p:nvPr userDrawn="1"/>
          </p:nvSpPr>
          <p:spPr bwMode="auto">
            <a:xfrm>
              <a:off x="9331332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3" name="Freeform 1332"/>
            <p:cNvSpPr>
              <a:spLocks/>
            </p:cNvSpPr>
            <p:nvPr userDrawn="1"/>
          </p:nvSpPr>
          <p:spPr bwMode="auto">
            <a:xfrm>
              <a:off x="9173327" y="230678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4" name="Freeform 1333"/>
            <p:cNvSpPr>
              <a:spLocks/>
            </p:cNvSpPr>
            <p:nvPr userDrawn="1"/>
          </p:nvSpPr>
          <p:spPr bwMode="auto">
            <a:xfrm>
              <a:off x="9014056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5" name="Freeform 1334"/>
            <p:cNvSpPr>
              <a:spLocks/>
            </p:cNvSpPr>
            <p:nvPr userDrawn="1"/>
          </p:nvSpPr>
          <p:spPr bwMode="auto">
            <a:xfrm>
              <a:off x="8854787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6" name="Freeform 1335"/>
            <p:cNvSpPr>
              <a:spLocks/>
            </p:cNvSpPr>
            <p:nvPr userDrawn="1"/>
          </p:nvSpPr>
          <p:spPr bwMode="auto">
            <a:xfrm>
              <a:off x="8696781" y="2306780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07" name="Freeform 1336"/>
            <p:cNvSpPr>
              <a:spLocks/>
            </p:cNvSpPr>
            <p:nvPr userDrawn="1"/>
          </p:nvSpPr>
          <p:spPr bwMode="auto">
            <a:xfrm>
              <a:off x="8537511" y="2306780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1" name="Freeform 1380"/>
            <p:cNvSpPr>
              <a:spLocks/>
            </p:cNvSpPr>
            <p:nvPr userDrawn="1"/>
          </p:nvSpPr>
          <p:spPr bwMode="auto">
            <a:xfrm>
              <a:off x="11396783" y="21336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2" name="Freeform 1381"/>
            <p:cNvSpPr>
              <a:spLocks/>
            </p:cNvSpPr>
            <p:nvPr userDrawn="1"/>
          </p:nvSpPr>
          <p:spPr bwMode="auto">
            <a:xfrm>
              <a:off x="11237513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3" name="Freeform 1382"/>
            <p:cNvSpPr>
              <a:spLocks/>
            </p:cNvSpPr>
            <p:nvPr userDrawn="1"/>
          </p:nvSpPr>
          <p:spPr bwMode="auto">
            <a:xfrm>
              <a:off x="11078243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4" name="Freeform 1383"/>
            <p:cNvSpPr>
              <a:spLocks/>
            </p:cNvSpPr>
            <p:nvPr userDrawn="1"/>
          </p:nvSpPr>
          <p:spPr bwMode="auto">
            <a:xfrm>
              <a:off x="10920238" y="21336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5" name="Freeform 1384"/>
            <p:cNvSpPr>
              <a:spLocks/>
            </p:cNvSpPr>
            <p:nvPr userDrawn="1"/>
          </p:nvSpPr>
          <p:spPr bwMode="auto">
            <a:xfrm>
              <a:off x="10760968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6" name="Freeform 1385"/>
            <p:cNvSpPr>
              <a:spLocks/>
            </p:cNvSpPr>
            <p:nvPr userDrawn="1"/>
          </p:nvSpPr>
          <p:spPr bwMode="auto">
            <a:xfrm>
              <a:off x="10602962" y="21336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7" name="Freeform 1386"/>
            <p:cNvSpPr>
              <a:spLocks/>
            </p:cNvSpPr>
            <p:nvPr userDrawn="1"/>
          </p:nvSpPr>
          <p:spPr bwMode="auto">
            <a:xfrm>
              <a:off x="10443693" y="21336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8" name="Freeform 1387"/>
            <p:cNvSpPr>
              <a:spLocks/>
            </p:cNvSpPr>
            <p:nvPr userDrawn="1"/>
          </p:nvSpPr>
          <p:spPr bwMode="auto">
            <a:xfrm>
              <a:off x="10284423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59" name="Freeform 1388"/>
            <p:cNvSpPr>
              <a:spLocks/>
            </p:cNvSpPr>
            <p:nvPr userDrawn="1"/>
          </p:nvSpPr>
          <p:spPr bwMode="auto">
            <a:xfrm>
              <a:off x="10126417" y="21336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0" name="Freeform 1389"/>
            <p:cNvSpPr>
              <a:spLocks/>
            </p:cNvSpPr>
            <p:nvPr userDrawn="1"/>
          </p:nvSpPr>
          <p:spPr bwMode="auto">
            <a:xfrm>
              <a:off x="9967147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1" name="Freeform 1390"/>
            <p:cNvSpPr>
              <a:spLocks/>
            </p:cNvSpPr>
            <p:nvPr userDrawn="1"/>
          </p:nvSpPr>
          <p:spPr bwMode="auto">
            <a:xfrm>
              <a:off x="9807878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2" name="Freeform 1391"/>
            <p:cNvSpPr>
              <a:spLocks/>
            </p:cNvSpPr>
            <p:nvPr userDrawn="1"/>
          </p:nvSpPr>
          <p:spPr bwMode="auto">
            <a:xfrm>
              <a:off x="9649871" y="21336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3" name="Freeform 1392"/>
            <p:cNvSpPr>
              <a:spLocks/>
            </p:cNvSpPr>
            <p:nvPr userDrawn="1"/>
          </p:nvSpPr>
          <p:spPr bwMode="auto">
            <a:xfrm>
              <a:off x="9490602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4" name="Freeform 1393"/>
            <p:cNvSpPr>
              <a:spLocks/>
            </p:cNvSpPr>
            <p:nvPr userDrawn="1"/>
          </p:nvSpPr>
          <p:spPr bwMode="auto">
            <a:xfrm>
              <a:off x="9331332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5" name="Freeform 1394"/>
            <p:cNvSpPr>
              <a:spLocks/>
            </p:cNvSpPr>
            <p:nvPr userDrawn="1"/>
          </p:nvSpPr>
          <p:spPr bwMode="auto">
            <a:xfrm>
              <a:off x="9173327" y="21336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6" name="Freeform 1395"/>
            <p:cNvSpPr>
              <a:spLocks/>
            </p:cNvSpPr>
            <p:nvPr userDrawn="1"/>
          </p:nvSpPr>
          <p:spPr bwMode="auto">
            <a:xfrm>
              <a:off x="9014056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7" name="Freeform 1396"/>
            <p:cNvSpPr>
              <a:spLocks/>
            </p:cNvSpPr>
            <p:nvPr userDrawn="1"/>
          </p:nvSpPr>
          <p:spPr bwMode="auto">
            <a:xfrm>
              <a:off x="8854787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8" name="Freeform 1397"/>
            <p:cNvSpPr>
              <a:spLocks/>
            </p:cNvSpPr>
            <p:nvPr userDrawn="1"/>
          </p:nvSpPr>
          <p:spPr bwMode="auto">
            <a:xfrm>
              <a:off x="8696781" y="2133606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369" name="Freeform 1398"/>
            <p:cNvSpPr>
              <a:spLocks/>
            </p:cNvSpPr>
            <p:nvPr userDrawn="1"/>
          </p:nvSpPr>
          <p:spPr bwMode="auto">
            <a:xfrm>
              <a:off x="8537511" y="2133606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3" name="Freeform 1443"/>
            <p:cNvSpPr>
              <a:spLocks/>
            </p:cNvSpPr>
            <p:nvPr userDrawn="1"/>
          </p:nvSpPr>
          <p:spPr bwMode="auto">
            <a:xfrm>
              <a:off x="11396783" y="1959167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4" name="Freeform 1444"/>
            <p:cNvSpPr>
              <a:spLocks/>
            </p:cNvSpPr>
            <p:nvPr userDrawn="1"/>
          </p:nvSpPr>
          <p:spPr bwMode="auto">
            <a:xfrm>
              <a:off x="11237513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5" name="Freeform 1445"/>
            <p:cNvSpPr>
              <a:spLocks/>
            </p:cNvSpPr>
            <p:nvPr userDrawn="1"/>
          </p:nvSpPr>
          <p:spPr bwMode="auto">
            <a:xfrm>
              <a:off x="11078243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6" name="Freeform 1446"/>
            <p:cNvSpPr>
              <a:spLocks/>
            </p:cNvSpPr>
            <p:nvPr userDrawn="1"/>
          </p:nvSpPr>
          <p:spPr bwMode="auto">
            <a:xfrm>
              <a:off x="10920238" y="1959167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7" name="Freeform 1447"/>
            <p:cNvSpPr>
              <a:spLocks/>
            </p:cNvSpPr>
            <p:nvPr userDrawn="1"/>
          </p:nvSpPr>
          <p:spPr bwMode="auto">
            <a:xfrm>
              <a:off x="10760968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8" name="Freeform 1448"/>
            <p:cNvSpPr>
              <a:spLocks/>
            </p:cNvSpPr>
            <p:nvPr userDrawn="1"/>
          </p:nvSpPr>
          <p:spPr bwMode="auto">
            <a:xfrm>
              <a:off x="10602962" y="1959167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19" name="Freeform 1449"/>
            <p:cNvSpPr>
              <a:spLocks/>
            </p:cNvSpPr>
            <p:nvPr userDrawn="1"/>
          </p:nvSpPr>
          <p:spPr bwMode="auto">
            <a:xfrm>
              <a:off x="10443693" y="1959167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0" name="Freeform 1450"/>
            <p:cNvSpPr>
              <a:spLocks/>
            </p:cNvSpPr>
            <p:nvPr userDrawn="1"/>
          </p:nvSpPr>
          <p:spPr bwMode="auto">
            <a:xfrm>
              <a:off x="10284423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1" name="Freeform 1451"/>
            <p:cNvSpPr>
              <a:spLocks/>
            </p:cNvSpPr>
            <p:nvPr userDrawn="1"/>
          </p:nvSpPr>
          <p:spPr bwMode="auto">
            <a:xfrm>
              <a:off x="10126417" y="1959167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2" name="Freeform 1452"/>
            <p:cNvSpPr>
              <a:spLocks/>
            </p:cNvSpPr>
            <p:nvPr userDrawn="1"/>
          </p:nvSpPr>
          <p:spPr bwMode="auto">
            <a:xfrm>
              <a:off x="9967147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3" name="Freeform 1453"/>
            <p:cNvSpPr>
              <a:spLocks/>
            </p:cNvSpPr>
            <p:nvPr userDrawn="1"/>
          </p:nvSpPr>
          <p:spPr bwMode="auto">
            <a:xfrm>
              <a:off x="9807878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4" name="Freeform 1454"/>
            <p:cNvSpPr>
              <a:spLocks/>
            </p:cNvSpPr>
            <p:nvPr userDrawn="1"/>
          </p:nvSpPr>
          <p:spPr bwMode="auto">
            <a:xfrm>
              <a:off x="9649871" y="1959167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5" name="Freeform 1455"/>
            <p:cNvSpPr>
              <a:spLocks/>
            </p:cNvSpPr>
            <p:nvPr userDrawn="1"/>
          </p:nvSpPr>
          <p:spPr bwMode="auto">
            <a:xfrm>
              <a:off x="9490602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6" name="Freeform 1456"/>
            <p:cNvSpPr>
              <a:spLocks/>
            </p:cNvSpPr>
            <p:nvPr userDrawn="1"/>
          </p:nvSpPr>
          <p:spPr bwMode="auto">
            <a:xfrm>
              <a:off x="9331332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7" name="Freeform 1457"/>
            <p:cNvSpPr>
              <a:spLocks/>
            </p:cNvSpPr>
            <p:nvPr userDrawn="1"/>
          </p:nvSpPr>
          <p:spPr bwMode="auto">
            <a:xfrm>
              <a:off x="9173327" y="1959167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8" name="Freeform 1458"/>
            <p:cNvSpPr>
              <a:spLocks/>
            </p:cNvSpPr>
            <p:nvPr userDrawn="1"/>
          </p:nvSpPr>
          <p:spPr bwMode="auto">
            <a:xfrm>
              <a:off x="9014056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29" name="Freeform 1459"/>
            <p:cNvSpPr>
              <a:spLocks/>
            </p:cNvSpPr>
            <p:nvPr userDrawn="1"/>
          </p:nvSpPr>
          <p:spPr bwMode="auto">
            <a:xfrm>
              <a:off x="8854787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30" name="Freeform 1460"/>
            <p:cNvSpPr>
              <a:spLocks/>
            </p:cNvSpPr>
            <p:nvPr userDrawn="1"/>
          </p:nvSpPr>
          <p:spPr bwMode="auto">
            <a:xfrm>
              <a:off x="8696781" y="1959167"/>
              <a:ext cx="27809" cy="2907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31" name="Freeform 1461"/>
            <p:cNvSpPr>
              <a:spLocks/>
            </p:cNvSpPr>
            <p:nvPr userDrawn="1"/>
          </p:nvSpPr>
          <p:spPr bwMode="auto">
            <a:xfrm>
              <a:off x="8537511" y="1959167"/>
              <a:ext cx="29073" cy="2907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5" name="Freeform 1505"/>
            <p:cNvSpPr>
              <a:spLocks/>
            </p:cNvSpPr>
            <p:nvPr userDrawn="1"/>
          </p:nvSpPr>
          <p:spPr bwMode="auto">
            <a:xfrm>
              <a:off x="11396783" y="1785993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6" name="Freeform 1506"/>
            <p:cNvSpPr>
              <a:spLocks/>
            </p:cNvSpPr>
            <p:nvPr userDrawn="1"/>
          </p:nvSpPr>
          <p:spPr bwMode="auto">
            <a:xfrm>
              <a:off x="11237513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7" name="Freeform 1507"/>
            <p:cNvSpPr>
              <a:spLocks/>
            </p:cNvSpPr>
            <p:nvPr userDrawn="1"/>
          </p:nvSpPr>
          <p:spPr bwMode="auto">
            <a:xfrm>
              <a:off x="11078243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8" name="Freeform 1508"/>
            <p:cNvSpPr>
              <a:spLocks/>
            </p:cNvSpPr>
            <p:nvPr userDrawn="1"/>
          </p:nvSpPr>
          <p:spPr bwMode="auto">
            <a:xfrm>
              <a:off x="10920238" y="1785993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79" name="Freeform 1509"/>
            <p:cNvSpPr>
              <a:spLocks/>
            </p:cNvSpPr>
            <p:nvPr userDrawn="1"/>
          </p:nvSpPr>
          <p:spPr bwMode="auto">
            <a:xfrm>
              <a:off x="10760968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0" name="Freeform 1510"/>
            <p:cNvSpPr>
              <a:spLocks/>
            </p:cNvSpPr>
            <p:nvPr userDrawn="1"/>
          </p:nvSpPr>
          <p:spPr bwMode="auto">
            <a:xfrm>
              <a:off x="10602962" y="1785993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1" name="Freeform 1511"/>
            <p:cNvSpPr>
              <a:spLocks/>
            </p:cNvSpPr>
            <p:nvPr userDrawn="1"/>
          </p:nvSpPr>
          <p:spPr bwMode="auto">
            <a:xfrm>
              <a:off x="10443693" y="1785993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2" name="Freeform 1512"/>
            <p:cNvSpPr>
              <a:spLocks/>
            </p:cNvSpPr>
            <p:nvPr userDrawn="1"/>
          </p:nvSpPr>
          <p:spPr bwMode="auto">
            <a:xfrm>
              <a:off x="10284423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3" name="Freeform 1513"/>
            <p:cNvSpPr>
              <a:spLocks/>
            </p:cNvSpPr>
            <p:nvPr userDrawn="1"/>
          </p:nvSpPr>
          <p:spPr bwMode="auto">
            <a:xfrm>
              <a:off x="10126417" y="1785993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4" name="Freeform 1514"/>
            <p:cNvSpPr>
              <a:spLocks/>
            </p:cNvSpPr>
            <p:nvPr userDrawn="1"/>
          </p:nvSpPr>
          <p:spPr bwMode="auto">
            <a:xfrm>
              <a:off x="9967147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5" name="Freeform 1515"/>
            <p:cNvSpPr>
              <a:spLocks/>
            </p:cNvSpPr>
            <p:nvPr userDrawn="1"/>
          </p:nvSpPr>
          <p:spPr bwMode="auto">
            <a:xfrm>
              <a:off x="9807878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6" name="Freeform 1516"/>
            <p:cNvSpPr>
              <a:spLocks/>
            </p:cNvSpPr>
            <p:nvPr userDrawn="1"/>
          </p:nvSpPr>
          <p:spPr bwMode="auto">
            <a:xfrm>
              <a:off x="9649871" y="1785993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7" name="Freeform 1517"/>
            <p:cNvSpPr>
              <a:spLocks/>
            </p:cNvSpPr>
            <p:nvPr userDrawn="1"/>
          </p:nvSpPr>
          <p:spPr bwMode="auto">
            <a:xfrm>
              <a:off x="9490602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8" name="Freeform 1518"/>
            <p:cNvSpPr>
              <a:spLocks/>
            </p:cNvSpPr>
            <p:nvPr userDrawn="1"/>
          </p:nvSpPr>
          <p:spPr bwMode="auto">
            <a:xfrm>
              <a:off x="9331332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89" name="Freeform 1519"/>
            <p:cNvSpPr>
              <a:spLocks/>
            </p:cNvSpPr>
            <p:nvPr userDrawn="1"/>
          </p:nvSpPr>
          <p:spPr bwMode="auto">
            <a:xfrm>
              <a:off x="9173327" y="1785993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90" name="Freeform 1520"/>
            <p:cNvSpPr>
              <a:spLocks/>
            </p:cNvSpPr>
            <p:nvPr userDrawn="1"/>
          </p:nvSpPr>
          <p:spPr bwMode="auto">
            <a:xfrm>
              <a:off x="9014056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91" name="Freeform 1521"/>
            <p:cNvSpPr>
              <a:spLocks/>
            </p:cNvSpPr>
            <p:nvPr userDrawn="1"/>
          </p:nvSpPr>
          <p:spPr bwMode="auto">
            <a:xfrm>
              <a:off x="8854787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92" name="Freeform 1522"/>
            <p:cNvSpPr>
              <a:spLocks/>
            </p:cNvSpPr>
            <p:nvPr userDrawn="1"/>
          </p:nvSpPr>
          <p:spPr bwMode="auto">
            <a:xfrm>
              <a:off x="8696781" y="1785993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493" name="Freeform 1523"/>
            <p:cNvSpPr>
              <a:spLocks/>
            </p:cNvSpPr>
            <p:nvPr userDrawn="1"/>
          </p:nvSpPr>
          <p:spPr bwMode="auto">
            <a:xfrm>
              <a:off x="8537511" y="1785993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37" name="Freeform 1567"/>
            <p:cNvSpPr>
              <a:spLocks/>
            </p:cNvSpPr>
            <p:nvPr userDrawn="1"/>
          </p:nvSpPr>
          <p:spPr bwMode="auto">
            <a:xfrm>
              <a:off x="11396783" y="1612819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38" name="Freeform 1568"/>
            <p:cNvSpPr>
              <a:spLocks/>
            </p:cNvSpPr>
            <p:nvPr userDrawn="1"/>
          </p:nvSpPr>
          <p:spPr bwMode="auto">
            <a:xfrm>
              <a:off x="11237513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39" name="Freeform 1569"/>
            <p:cNvSpPr>
              <a:spLocks/>
            </p:cNvSpPr>
            <p:nvPr userDrawn="1"/>
          </p:nvSpPr>
          <p:spPr bwMode="auto">
            <a:xfrm>
              <a:off x="11078243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0" name="Freeform 1570"/>
            <p:cNvSpPr>
              <a:spLocks/>
            </p:cNvSpPr>
            <p:nvPr userDrawn="1"/>
          </p:nvSpPr>
          <p:spPr bwMode="auto">
            <a:xfrm>
              <a:off x="10920238" y="1612819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1" name="Freeform 1571"/>
            <p:cNvSpPr>
              <a:spLocks/>
            </p:cNvSpPr>
            <p:nvPr userDrawn="1"/>
          </p:nvSpPr>
          <p:spPr bwMode="auto">
            <a:xfrm>
              <a:off x="10760968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2" name="Freeform 1572"/>
            <p:cNvSpPr>
              <a:spLocks/>
            </p:cNvSpPr>
            <p:nvPr userDrawn="1"/>
          </p:nvSpPr>
          <p:spPr bwMode="auto">
            <a:xfrm>
              <a:off x="10602962" y="1612819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3" name="Freeform 1573"/>
            <p:cNvSpPr>
              <a:spLocks/>
            </p:cNvSpPr>
            <p:nvPr userDrawn="1"/>
          </p:nvSpPr>
          <p:spPr bwMode="auto">
            <a:xfrm>
              <a:off x="10443693" y="1612819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4" name="Freeform 1574"/>
            <p:cNvSpPr>
              <a:spLocks/>
            </p:cNvSpPr>
            <p:nvPr userDrawn="1"/>
          </p:nvSpPr>
          <p:spPr bwMode="auto">
            <a:xfrm>
              <a:off x="10284423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5" name="Freeform 1575"/>
            <p:cNvSpPr>
              <a:spLocks/>
            </p:cNvSpPr>
            <p:nvPr userDrawn="1"/>
          </p:nvSpPr>
          <p:spPr bwMode="auto">
            <a:xfrm>
              <a:off x="10126417" y="1612819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6" name="Freeform 1576"/>
            <p:cNvSpPr>
              <a:spLocks/>
            </p:cNvSpPr>
            <p:nvPr userDrawn="1"/>
          </p:nvSpPr>
          <p:spPr bwMode="auto">
            <a:xfrm>
              <a:off x="9967147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7" name="Freeform 1577"/>
            <p:cNvSpPr>
              <a:spLocks/>
            </p:cNvSpPr>
            <p:nvPr userDrawn="1"/>
          </p:nvSpPr>
          <p:spPr bwMode="auto">
            <a:xfrm>
              <a:off x="9807878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8" name="Freeform 1578"/>
            <p:cNvSpPr>
              <a:spLocks/>
            </p:cNvSpPr>
            <p:nvPr userDrawn="1"/>
          </p:nvSpPr>
          <p:spPr bwMode="auto">
            <a:xfrm>
              <a:off x="9649871" y="1612819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49" name="Freeform 1579"/>
            <p:cNvSpPr>
              <a:spLocks/>
            </p:cNvSpPr>
            <p:nvPr userDrawn="1"/>
          </p:nvSpPr>
          <p:spPr bwMode="auto">
            <a:xfrm>
              <a:off x="9490602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0" name="Freeform 1580"/>
            <p:cNvSpPr>
              <a:spLocks/>
            </p:cNvSpPr>
            <p:nvPr userDrawn="1"/>
          </p:nvSpPr>
          <p:spPr bwMode="auto">
            <a:xfrm>
              <a:off x="9331332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1" name="Freeform 1581"/>
            <p:cNvSpPr>
              <a:spLocks/>
            </p:cNvSpPr>
            <p:nvPr userDrawn="1"/>
          </p:nvSpPr>
          <p:spPr bwMode="auto">
            <a:xfrm>
              <a:off x="9173327" y="1612819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2" name="Freeform 1582"/>
            <p:cNvSpPr>
              <a:spLocks/>
            </p:cNvSpPr>
            <p:nvPr userDrawn="1"/>
          </p:nvSpPr>
          <p:spPr bwMode="auto">
            <a:xfrm>
              <a:off x="9014056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3" name="Freeform 1583"/>
            <p:cNvSpPr>
              <a:spLocks/>
            </p:cNvSpPr>
            <p:nvPr userDrawn="1"/>
          </p:nvSpPr>
          <p:spPr bwMode="auto">
            <a:xfrm>
              <a:off x="8854787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4" name="Freeform 1584"/>
            <p:cNvSpPr>
              <a:spLocks/>
            </p:cNvSpPr>
            <p:nvPr userDrawn="1"/>
          </p:nvSpPr>
          <p:spPr bwMode="auto">
            <a:xfrm>
              <a:off x="8696781" y="1612819"/>
              <a:ext cx="27809" cy="2654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55" name="Freeform 1585"/>
            <p:cNvSpPr>
              <a:spLocks/>
            </p:cNvSpPr>
            <p:nvPr userDrawn="1"/>
          </p:nvSpPr>
          <p:spPr bwMode="auto">
            <a:xfrm>
              <a:off x="8537511" y="1612819"/>
              <a:ext cx="29073" cy="2654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599" name="Freeform 1630"/>
            <p:cNvSpPr>
              <a:spLocks/>
            </p:cNvSpPr>
            <p:nvPr userDrawn="1"/>
          </p:nvSpPr>
          <p:spPr bwMode="auto">
            <a:xfrm>
              <a:off x="11396783" y="143838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0" name="Freeform 1631"/>
            <p:cNvSpPr>
              <a:spLocks/>
            </p:cNvSpPr>
            <p:nvPr userDrawn="1"/>
          </p:nvSpPr>
          <p:spPr bwMode="auto">
            <a:xfrm>
              <a:off x="11237513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1" name="Freeform 1632"/>
            <p:cNvSpPr>
              <a:spLocks/>
            </p:cNvSpPr>
            <p:nvPr userDrawn="1"/>
          </p:nvSpPr>
          <p:spPr bwMode="auto">
            <a:xfrm>
              <a:off x="11078243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2" name="Freeform 1633"/>
            <p:cNvSpPr>
              <a:spLocks/>
            </p:cNvSpPr>
            <p:nvPr userDrawn="1"/>
          </p:nvSpPr>
          <p:spPr bwMode="auto">
            <a:xfrm>
              <a:off x="10920238" y="143838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3" name="Freeform 1634"/>
            <p:cNvSpPr>
              <a:spLocks/>
            </p:cNvSpPr>
            <p:nvPr userDrawn="1"/>
          </p:nvSpPr>
          <p:spPr bwMode="auto">
            <a:xfrm>
              <a:off x="10760968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4" name="Freeform 1635"/>
            <p:cNvSpPr>
              <a:spLocks/>
            </p:cNvSpPr>
            <p:nvPr userDrawn="1"/>
          </p:nvSpPr>
          <p:spPr bwMode="auto">
            <a:xfrm>
              <a:off x="10602962" y="143838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5" name="Freeform 1636"/>
            <p:cNvSpPr>
              <a:spLocks/>
            </p:cNvSpPr>
            <p:nvPr userDrawn="1"/>
          </p:nvSpPr>
          <p:spPr bwMode="auto">
            <a:xfrm>
              <a:off x="10443693" y="143838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6" name="Freeform 1637"/>
            <p:cNvSpPr>
              <a:spLocks/>
            </p:cNvSpPr>
            <p:nvPr userDrawn="1"/>
          </p:nvSpPr>
          <p:spPr bwMode="auto">
            <a:xfrm>
              <a:off x="10284423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7" name="Freeform 1638"/>
            <p:cNvSpPr>
              <a:spLocks/>
            </p:cNvSpPr>
            <p:nvPr userDrawn="1"/>
          </p:nvSpPr>
          <p:spPr bwMode="auto">
            <a:xfrm>
              <a:off x="10126417" y="143838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8" name="Freeform 1639"/>
            <p:cNvSpPr>
              <a:spLocks/>
            </p:cNvSpPr>
            <p:nvPr userDrawn="1"/>
          </p:nvSpPr>
          <p:spPr bwMode="auto">
            <a:xfrm>
              <a:off x="9967147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09" name="Freeform 1640"/>
            <p:cNvSpPr>
              <a:spLocks/>
            </p:cNvSpPr>
            <p:nvPr userDrawn="1"/>
          </p:nvSpPr>
          <p:spPr bwMode="auto">
            <a:xfrm>
              <a:off x="9807878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0" name="Freeform 1641"/>
            <p:cNvSpPr>
              <a:spLocks/>
            </p:cNvSpPr>
            <p:nvPr userDrawn="1"/>
          </p:nvSpPr>
          <p:spPr bwMode="auto">
            <a:xfrm>
              <a:off x="9649871" y="143838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1" name="Freeform 1642"/>
            <p:cNvSpPr>
              <a:spLocks/>
            </p:cNvSpPr>
            <p:nvPr userDrawn="1"/>
          </p:nvSpPr>
          <p:spPr bwMode="auto">
            <a:xfrm>
              <a:off x="9490602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2" name="Freeform 1643"/>
            <p:cNvSpPr>
              <a:spLocks/>
            </p:cNvSpPr>
            <p:nvPr userDrawn="1"/>
          </p:nvSpPr>
          <p:spPr bwMode="auto">
            <a:xfrm>
              <a:off x="9331332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3" name="Freeform 1644"/>
            <p:cNvSpPr>
              <a:spLocks/>
            </p:cNvSpPr>
            <p:nvPr userDrawn="1"/>
          </p:nvSpPr>
          <p:spPr bwMode="auto">
            <a:xfrm>
              <a:off x="9173327" y="143838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4" name="Freeform 1645"/>
            <p:cNvSpPr>
              <a:spLocks/>
            </p:cNvSpPr>
            <p:nvPr userDrawn="1"/>
          </p:nvSpPr>
          <p:spPr bwMode="auto">
            <a:xfrm>
              <a:off x="9014056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5" name="Freeform 1646"/>
            <p:cNvSpPr>
              <a:spLocks/>
            </p:cNvSpPr>
            <p:nvPr userDrawn="1"/>
          </p:nvSpPr>
          <p:spPr bwMode="auto">
            <a:xfrm>
              <a:off x="8854787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6" name="Freeform 1647"/>
            <p:cNvSpPr>
              <a:spLocks/>
            </p:cNvSpPr>
            <p:nvPr userDrawn="1"/>
          </p:nvSpPr>
          <p:spPr bwMode="auto">
            <a:xfrm>
              <a:off x="8696781" y="1438380"/>
              <a:ext cx="27809" cy="27809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17" name="Freeform 1648"/>
            <p:cNvSpPr>
              <a:spLocks/>
            </p:cNvSpPr>
            <p:nvPr userDrawn="1"/>
          </p:nvSpPr>
          <p:spPr bwMode="auto">
            <a:xfrm>
              <a:off x="8537511" y="1438380"/>
              <a:ext cx="29073" cy="27809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1" name="Freeform 1692"/>
            <p:cNvSpPr>
              <a:spLocks/>
            </p:cNvSpPr>
            <p:nvPr userDrawn="1"/>
          </p:nvSpPr>
          <p:spPr bwMode="auto">
            <a:xfrm>
              <a:off x="11396783" y="1263942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2" name="Freeform 1693"/>
            <p:cNvSpPr>
              <a:spLocks/>
            </p:cNvSpPr>
            <p:nvPr userDrawn="1"/>
          </p:nvSpPr>
          <p:spPr bwMode="auto">
            <a:xfrm>
              <a:off x="11237513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3" name="Freeform 1694"/>
            <p:cNvSpPr>
              <a:spLocks/>
            </p:cNvSpPr>
            <p:nvPr userDrawn="1"/>
          </p:nvSpPr>
          <p:spPr bwMode="auto">
            <a:xfrm>
              <a:off x="11078243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4" name="Freeform 1695"/>
            <p:cNvSpPr>
              <a:spLocks/>
            </p:cNvSpPr>
            <p:nvPr userDrawn="1"/>
          </p:nvSpPr>
          <p:spPr bwMode="auto">
            <a:xfrm>
              <a:off x="10920238" y="1263942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5" name="Freeform 1696"/>
            <p:cNvSpPr>
              <a:spLocks/>
            </p:cNvSpPr>
            <p:nvPr userDrawn="1"/>
          </p:nvSpPr>
          <p:spPr bwMode="auto">
            <a:xfrm>
              <a:off x="10760968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6" name="Freeform 1697"/>
            <p:cNvSpPr>
              <a:spLocks/>
            </p:cNvSpPr>
            <p:nvPr userDrawn="1"/>
          </p:nvSpPr>
          <p:spPr bwMode="auto">
            <a:xfrm>
              <a:off x="10602962" y="1263942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7" name="Freeform 1698"/>
            <p:cNvSpPr>
              <a:spLocks/>
            </p:cNvSpPr>
            <p:nvPr userDrawn="1"/>
          </p:nvSpPr>
          <p:spPr bwMode="auto">
            <a:xfrm>
              <a:off x="10443693" y="1263942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8" name="Freeform 1699"/>
            <p:cNvSpPr>
              <a:spLocks/>
            </p:cNvSpPr>
            <p:nvPr userDrawn="1"/>
          </p:nvSpPr>
          <p:spPr bwMode="auto">
            <a:xfrm>
              <a:off x="10284423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69" name="Freeform 1700"/>
            <p:cNvSpPr>
              <a:spLocks/>
            </p:cNvSpPr>
            <p:nvPr userDrawn="1"/>
          </p:nvSpPr>
          <p:spPr bwMode="auto">
            <a:xfrm>
              <a:off x="10126417" y="1263942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0" name="Freeform 1701"/>
            <p:cNvSpPr>
              <a:spLocks/>
            </p:cNvSpPr>
            <p:nvPr userDrawn="1"/>
          </p:nvSpPr>
          <p:spPr bwMode="auto">
            <a:xfrm>
              <a:off x="9967147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1" name="Freeform 1702"/>
            <p:cNvSpPr>
              <a:spLocks/>
            </p:cNvSpPr>
            <p:nvPr userDrawn="1"/>
          </p:nvSpPr>
          <p:spPr bwMode="auto">
            <a:xfrm>
              <a:off x="9807878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2" name="Freeform 1703"/>
            <p:cNvSpPr>
              <a:spLocks/>
            </p:cNvSpPr>
            <p:nvPr userDrawn="1"/>
          </p:nvSpPr>
          <p:spPr bwMode="auto">
            <a:xfrm>
              <a:off x="9649871" y="1263942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3" name="Freeform 1704"/>
            <p:cNvSpPr>
              <a:spLocks/>
            </p:cNvSpPr>
            <p:nvPr userDrawn="1"/>
          </p:nvSpPr>
          <p:spPr bwMode="auto">
            <a:xfrm>
              <a:off x="9490602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4" name="Freeform 1705"/>
            <p:cNvSpPr>
              <a:spLocks/>
            </p:cNvSpPr>
            <p:nvPr userDrawn="1"/>
          </p:nvSpPr>
          <p:spPr bwMode="auto">
            <a:xfrm>
              <a:off x="9331332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5" name="Freeform 1706"/>
            <p:cNvSpPr>
              <a:spLocks/>
            </p:cNvSpPr>
            <p:nvPr userDrawn="1"/>
          </p:nvSpPr>
          <p:spPr bwMode="auto">
            <a:xfrm>
              <a:off x="9173327" y="1263942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6" name="Freeform 1707"/>
            <p:cNvSpPr>
              <a:spLocks/>
            </p:cNvSpPr>
            <p:nvPr userDrawn="1"/>
          </p:nvSpPr>
          <p:spPr bwMode="auto">
            <a:xfrm>
              <a:off x="9014056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7" name="Freeform 1708"/>
            <p:cNvSpPr>
              <a:spLocks/>
            </p:cNvSpPr>
            <p:nvPr userDrawn="1"/>
          </p:nvSpPr>
          <p:spPr bwMode="auto">
            <a:xfrm>
              <a:off x="8854787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8" name="Freeform 1709"/>
            <p:cNvSpPr>
              <a:spLocks/>
            </p:cNvSpPr>
            <p:nvPr userDrawn="1"/>
          </p:nvSpPr>
          <p:spPr bwMode="auto">
            <a:xfrm>
              <a:off x="8696781" y="1263942"/>
              <a:ext cx="27809" cy="2907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679" name="Freeform 1710"/>
            <p:cNvSpPr>
              <a:spLocks/>
            </p:cNvSpPr>
            <p:nvPr userDrawn="1"/>
          </p:nvSpPr>
          <p:spPr bwMode="auto">
            <a:xfrm>
              <a:off x="8537511" y="1263942"/>
              <a:ext cx="29073" cy="2907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3" name="Freeform 1754"/>
            <p:cNvSpPr>
              <a:spLocks/>
            </p:cNvSpPr>
            <p:nvPr userDrawn="1"/>
          </p:nvSpPr>
          <p:spPr bwMode="auto">
            <a:xfrm>
              <a:off x="11396783" y="1090768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4" name="Freeform 1755"/>
            <p:cNvSpPr>
              <a:spLocks/>
            </p:cNvSpPr>
            <p:nvPr userDrawn="1"/>
          </p:nvSpPr>
          <p:spPr bwMode="auto">
            <a:xfrm>
              <a:off x="11237513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5" name="Freeform 1756"/>
            <p:cNvSpPr>
              <a:spLocks/>
            </p:cNvSpPr>
            <p:nvPr userDrawn="1"/>
          </p:nvSpPr>
          <p:spPr bwMode="auto">
            <a:xfrm>
              <a:off x="11078243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6" name="Freeform 1757"/>
            <p:cNvSpPr>
              <a:spLocks/>
            </p:cNvSpPr>
            <p:nvPr userDrawn="1"/>
          </p:nvSpPr>
          <p:spPr bwMode="auto">
            <a:xfrm>
              <a:off x="10920238" y="1090768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7" name="Freeform 1758"/>
            <p:cNvSpPr>
              <a:spLocks/>
            </p:cNvSpPr>
            <p:nvPr userDrawn="1"/>
          </p:nvSpPr>
          <p:spPr bwMode="auto">
            <a:xfrm>
              <a:off x="10760968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8" name="Freeform 1759"/>
            <p:cNvSpPr>
              <a:spLocks/>
            </p:cNvSpPr>
            <p:nvPr userDrawn="1"/>
          </p:nvSpPr>
          <p:spPr bwMode="auto">
            <a:xfrm>
              <a:off x="10602962" y="1090768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29" name="Freeform 1760"/>
            <p:cNvSpPr>
              <a:spLocks/>
            </p:cNvSpPr>
            <p:nvPr userDrawn="1"/>
          </p:nvSpPr>
          <p:spPr bwMode="auto">
            <a:xfrm>
              <a:off x="10443693" y="1090768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0" name="Freeform 1761"/>
            <p:cNvSpPr>
              <a:spLocks/>
            </p:cNvSpPr>
            <p:nvPr userDrawn="1"/>
          </p:nvSpPr>
          <p:spPr bwMode="auto">
            <a:xfrm>
              <a:off x="10284423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1" name="Freeform 1762"/>
            <p:cNvSpPr>
              <a:spLocks/>
            </p:cNvSpPr>
            <p:nvPr userDrawn="1"/>
          </p:nvSpPr>
          <p:spPr bwMode="auto">
            <a:xfrm>
              <a:off x="10126417" y="1090768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2" name="Freeform 1763"/>
            <p:cNvSpPr>
              <a:spLocks/>
            </p:cNvSpPr>
            <p:nvPr userDrawn="1"/>
          </p:nvSpPr>
          <p:spPr bwMode="auto">
            <a:xfrm>
              <a:off x="9967147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3" name="Freeform 1764"/>
            <p:cNvSpPr>
              <a:spLocks/>
            </p:cNvSpPr>
            <p:nvPr userDrawn="1"/>
          </p:nvSpPr>
          <p:spPr bwMode="auto">
            <a:xfrm>
              <a:off x="9807878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4" name="Freeform 1765"/>
            <p:cNvSpPr>
              <a:spLocks/>
            </p:cNvSpPr>
            <p:nvPr userDrawn="1"/>
          </p:nvSpPr>
          <p:spPr bwMode="auto">
            <a:xfrm>
              <a:off x="9649871" y="1090768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5" name="Freeform 1766"/>
            <p:cNvSpPr>
              <a:spLocks/>
            </p:cNvSpPr>
            <p:nvPr userDrawn="1"/>
          </p:nvSpPr>
          <p:spPr bwMode="auto">
            <a:xfrm>
              <a:off x="9490602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6" name="Freeform 1767"/>
            <p:cNvSpPr>
              <a:spLocks/>
            </p:cNvSpPr>
            <p:nvPr userDrawn="1"/>
          </p:nvSpPr>
          <p:spPr bwMode="auto">
            <a:xfrm>
              <a:off x="9331332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7" name="Freeform 1768"/>
            <p:cNvSpPr>
              <a:spLocks/>
            </p:cNvSpPr>
            <p:nvPr userDrawn="1"/>
          </p:nvSpPr>
          <p:spPr bwMode="auto">
            <a:xfrm>
              <a:off x="9173327" y="1090768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8" name="Freeform 1769"/>
            <p:cNvSpPr>
              <a:spLocks/>
            </p:cNvSpPr>
            <p:nvPr userDrawn="1"/>
          </p:nvSpPr>
          <p:spPr bwMode="auto">
            <a:xfrm>
              <a:off x="9014056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39" name="Freeform 1770"/>
            <p:cNvSpPr>
              <a:spLocks/>
            </p:cNvSpPr>
            <p:nvPr userDrawn="1"/>
          </p:nvSpPr>
          <p:spPr bwMode="auto">
            <a:xfrm>
              <a:off x="8854787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40" name="Freeform 1771"/>
            <p:cNvSpPr>
              <a:spLocks/>
            </p:cNvSpPr>
            <p:nvPr userDrawn="1"/>
          </p:nvSpPr>
          <p:spPr bwMode="auto">
            <a:xfrm>
              <a:off x="8696781" y="1090768"/>
              <a:ext cx="27809" cy="27809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41" name="Freeform 1772"/>
            <p:cNvSpPr>
              <a:spLocks/>
            </p:cNvSpPr>
            <p:nvPr userDrawn="1"/>
          </p:nvSpPr>
          <p:spPr bwMode="auto">
            <a:xfrm>
              <a:off x="8537511" y="1090768"/>
              <a:ext cx="29073" cy="27809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85" name="Freeform 1817"/>
            <p:cNvSpPr>
              <a:spLocks/>
            </p:cNvSpPr>
            <p:nvPr userDrawn="1"/>
          </p:nvSpPr>
          <p:spPr bwMode="auto">
            <a:xfrm>
              <a:off x="11396783" y="917593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86" name="Freeform 1818"/>
            <p:cNvSpPr>
              <a:spLocks/>
            </p:cNvSpPr>
            <p:nvPr userDrawn="1"/>
          </p:nvSpPr>
          <p:spPr bwMode="auto">
            <a:xfrm>
              <a:off x="11237513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87" name="Freeform 1819"/>
            <p:cNvSpPr>
              <a:spLocks/>
            </p:cNvSpPr>
            <p:nvPr userDrawn="1"/>
          </p:nvSpPr>
          <p:spPr bwMode="auto">
            <a:xfrm>
              <a:off x="11078243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88" name="Freeform 1820"/>
            <p:cNvSpPr>
              <a:spLocks/>
            </p:cNvSpPr>
            <p:nvPr userDrawn="1"/>
          </p:nvSpPr>
          <p:spPr bwMode="auto">
            <a:xfrm>
              <a:off x="10920238" y="917593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89" name="Freeform 1821"/>
            <p:cNvSpPr>
              <a:spLocks/>
            </p:cNvSpPr>
            <p:nvPr userDrawn="1"/>
          </p:nvSpPr>
          <p:spPr bwMode="auto">
            <a:xfrm>
              <a:off x="10760968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0" name="Freeform 1822"/>
            <p:cNvSpPr>
              <a:spLocks/>
            </p:cNvSpPr>
            <p:nvPr userDrawn="1"/>
          </p:nvSpPr>
          <p:spPr bwMode="auto">
            <a:xfrm>
              <a:off x="10602962" y="917593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1" name="Freeform 1823"/>
            <p:cNvSpPr>
              <a:spLocks/>
            </p:cNvSpPr>
            <p:nvPr userDrawn="1"/>
          </p:nvSpPr>
          <p:spPr bwMode="auto">
            <a:xfrm>
              <a:off x="10443693" y="917593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2" name="Freeform 1824"/>
            <p:cNvSpPr>
              <a:spLocks/>
            </p:cNvSpPr>
            <p:nvPr userDrawn="1"/>
          </p:nvSpPr>
          <p:spPr bwMode="auto">
            <a:xfrm>
              <a:off x="10284423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3" name="Freeform 1825"/>
            <p:cNvSpPr>
              <a:spLocks/>
            </p:cNvSpPr>
            <p:nvPr userDrawn="1"/>
          </p:nvSpPr>
          <p:spPr bwMode="auto">
            <a:xfrm>
              <a:off x="10126417" y="917593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4" name="Freeform 1826"/>
            <p:cNvSpPr>
              <a:spLocks/>
            </p:cNvSpPr>
            <p:nvPr userDrawn="1"/>
          </p:nvSpPr>
          <p:spPr bwMode="auto">
            <a:xfrm>
              <a:off x="9967147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5" name="Freeform 1827"/>
            <p:cNvSpPr>
              <a:spLocks/>
            </p:cNvSpPr>
            <p:nvPr userDrawn="1"/>
          </p:nvSpPr>
          <p:spPr bwMode="auto">
            <a:xfrm>
              <a:off x="9807878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6" name="Freeform 1828"/>
            <p:cNvSpPr>
              <a:spLocks/>
            </p:cNvSpPr>
            <p:nvPr userDrawn="1"/>
          </p:nvSpPr>
          <p:spPr bwMode="auto">
            <a:xfrm>
              <a:off x="9649871" y="917593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7" name="Freeform 1829"/>
            <p:cNvSpPr>
              <a:spLocks/>
            </p:cNvSpPr>
            <p:nvPr userDrawn="1"/>
          </p:nvSpPr>
          <p:spPr bwMode="auto">
            <a:xfrm>
              <a:off x="9490602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8" name="Freeform 1830"/>
            <p:cNvSpPr>
              <a:spLocks/>
            </p:cNvSpPr>
            <p:nvPr userDrawn="1"/>
          </p:nvSpPr>
          <p:spPr bwMode="auto">
            <a:xfrm>
              <a:off x="9331332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799" name="Freeform 1831"/>
            <p:cNvSpPr>
              <a:spLocks/>
            </p:cNvSpPr>
            <p:nvPr userDrawn="1"/>
          </p:nvSpPr>
          <p:spPr bwMode="auto">
            <a:xfrm>
              <a:off x="9173327" y="917593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00" name="Freeform 1832"/>
            <p:cNvSpPr>
              <a:spLocks/>
            </p:cNvSpPr>
            <p:nvPr userDrawn="1"/>
          </p:nvSpPr>
          <p:spPr bwMode="auto">
            <a:xfrm>
              <a:off x="9014056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01" name="Freeform 1833"/>
            <p:cNvSpPr>
              <a:spLocks/>
            </p:cNvSpPr>
            <p:nvPr userDrawn="1"/>
          </p:nvSpPr>
          <p:spPr bwMode="auto">
            <a:xfrm>
              <a:off x="8854787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02" name="Freeform 1834"/>
            <p:cNvSpPr>
              <a:spLocks/>
            </p:cNvSpPr>
            <p:nvPr userDrawn="1"/>
          </p:nvSpPr>
          <p:spPr bwMode="auto">
            <a:xfrm>
              <a:off x="8696781" y="917593"/>
              <a:ext cx="27809" cy="27809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  <p:sp>
          <p:nvSpPr>
            <p:cNvPr id="5803" name="Freeform 1835"/>
            <p:cNvSpPr>
              <a:spLocks/>
            </p:cNvSpPr>
            <p:nvPr userDrawn="1"/>
          </p:nvSpPr>
          <p:spPr bwMode="auto">
            <a:xfrm>
              <a:off x="8537511" y="917593"/>
              <a:ext cx="29073" cy="27809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/>
            </a:p>
          </p:txBody>
        </p:sp>
      </p:grpSp>
      <p:sp>
        <p:nvSpPr>
          <p:cNvPr id="3" name="Заголовок 2"/>
          <p:cNvSpPr>
            <a:spLocks noGrp="1"/>
          </p:cNvSpPr>
          <p:nvPr userDrawn="1">
            <p:ph type="title" hasCustomPrompt="1"/>
          </p:nvPr>
        </p:nvSpPr>
        <p:spPr>
          <a:xfrm>
            <a:off x="857117" y="850513"/>
            <a:ext cx="6715047" cy="3226559"/>
          </a:xfrm>
        </p:spPr>
        <p:txBody>
          <a:bodyPr>
            <a:noAutofit/>
          </a:bodyPr>
          <a:lstStyle>
            <a:lvl1pPr>
              <a:defRPr sz="4400"/>
            </a:lvl1pPr>
          </a:lstStyle>
          <a:p>
            <a:r>
              <a:rPr lang="ru-RU" dirty="0"/>
              <a:t>Название раздела или презентации</a:t>
            </a:r>
          </a:p>
        </p:txBody>
      </p:sp>
      <p:sp>
        <p:nvSpPr>
          <p:cNvPr id="6" name="Текст 5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874204" y="4098738"/>
            <a:ext cx="6697960" cy="374378"/>
          </a:xfrm>
        </p:spPr>
        <p:txBody>
          <a:bodyPr>
            <a:noAutofit/>
          </a:bodyPr>
          <a:lstStyle>
            <a:lvl1pPr>
              <a:defRPr sz="1400" b="1"/>
            </a:lvl1pPr>
            <a:lvl2pPr>
              <a:defRPr sz="1400"/>
            </a:lvl2pPr>
          </a:lstStyle>
          <a:p>
            <a:pPr lvl="0"/>
            <a:r>
              <a:rPr lang="ru-RU" dirty="0"/>
              <a:t>Спикер</a:t>
            </a:r>
          </a:p>
        </p:txBody>
      </p:sp>
      <p:sp>
        <p:nvSpPr>
          <p:cNvPr id="3977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  <p:sp>
        <p:nvSpPr>
          <p:cNvPr id="3980" name="Нижний колонтитул 3979"/>
          <p:cNvSpPr>
            <a:spLocks noGrp="1"/>
          </p:cNvSpPr>
          <p:nvPr userDrawn="1">
            <p:ph type="ftr" sz="quarter" idx="12"/>
          </p:nvPr>
        </p:nvSpPr>
        <p:spPr/>
        <p:txBody>
          <a:bodyPr>
            <a:noAutofit/>
          </a:bodyPr>
          <a:lstStyle>
            <a:lvl1pPr>
              <a:defRPr sz="1400"/>
            </a:lvl1pPr>
          </a:lstStyle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445944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Пустой слайд">
    <p:bg>
      <p:bgPr>
        <a:gradFill>
          <a:gsLst>
            <a:gs pos="0">
              <a:srgbClr val="E60808"/>
            </a:gs>
            <a:gs pos="100000">
              <a:srgbClr val="B40000"/>
            </a:gs>
          </a:gsLst>
          <a:path path="circle">
            <a:fillToRect r="100000" b="100000"/>
          </a:path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7" name="Freeform 5"/>
          <p:cNvSpPr>
            <a:spLocks noChangeAspect="1" noEditPoints="1"/>
          </p:cNvSpPr>
          <p:nvPr userDrawn="1"/>
        </p:nvSpPr>
        <p:spPr bwMode="auto">
          <a:xfrm>
            <a:off x="5573942" y="2907693"/>
            <a:ext cx="1044116" cy="1042614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2688348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5"/>
          <p:cNvSpPr>
            <a:spLocks noChangeAspect="1" noEditPoints="1"/>
          </p:cNvSpPr>
          <p:nvPr userDrawn="1"/>
        </p:nvSpPr>
        <p:spPr bwMode="auto">
          <a:xfrm>
            <a:off x="5573942" y="2907693"/>
            <a:ext cx="1044116" cy="1042614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790328583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под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503337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14" name="Текст 13"/>
          <p:cNvSpPr>
            <a:spLocks noGrp="1"/>
          </p:cNvSpPr>
          <p:nvPr>
            <p:ph type="body" sz="quarter" idx="12" hasCustomPrompt="1"/>
          </p:nvPr>
        </p:nvSpPr>
        <p:spPr>
          <a:xfrm>
            <a:off x="334962" y="836712"/>
            <a:ext cx="10801597" cy="360040"/>
          </a:xfrm>
        </p:spPr>
        <p:txBody>
          <a:bodyPr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Подзаголовок слайда</a:t>
            </a:r>
          </a:p>
        </p:txBody>
      </p:sp>
      <p:sp>
        <p:nvSpPr>
          <p:cNvPr id="9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13" hasCustomPrompt="1"/>
          </p:nvPr>
        </p:nvSpPr>
        <p:spPr>
          <a:xfrm>
            <a:off x="334961" y="1449388"/>
            <a:ext cx="10801351" cy="4679950"/>
          </a:xfrm>
        </p:spPr>
        <p:txBody>
          <a:bodyPr/>
          <a:lstStyle>
            <a:lvl1pPr>
              <a:defRPr sz="1100" b="0"/>
            </a:lvl1pPr>
            <a:lvl2pPr>
              <a:defRPr sz="1100" b="0"/>
            </a:lvl2pPr>
            <a:lvl3pPr>
              <a:defRPr sz="1100" b="0"/>
            </a:lvl3pPr>
            <a:lvl4pPr>
              <a:defRPr sz="1100" b="0"/>
            </a:lvl4pPr>
            <a:lvl5pPr>
              <a:defRPr sz="1100" b="0"/>
            </a:lvl5pPr>
          </a:lstStyle>
          <a:p>
            <a:pPr lvl="0"/>
            <a:r>
              <a:rPr lang="ru-RU" dirty="0"/>
              <a:t>Регулярный текст</a:t>
            </a:r>
          </a:p>
        </p:txBody>
      </p:sp>
    </p:spTree>
    <p:extLst>
      <p:ext uri="{BB962C8B-B14F-4D97-AF65-F5344CB8AC3E}">
        <p14:creationId xmlns:p14="http://schemas.microsoft.com/office/powerpoint/2010/main" val="119527381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913" userDrawn="1">
          <p15:clr>
            <a:srgbClr val="FBAE40"/>
          </p15:clr>
        </p15:guide>
        <p15:guide id="2" orient="horz" pos="3861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503337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quarter" idx="10" hasCustomPrompt="1"/>
          </p:nvPr>
        </p:nvSpPr>
        <p:spPr>
          <a:xfrm>
            <a:off x="351785" y="1196974"/>
            <a:ext cx="10784528" cy="4932363"/>
          </a:xfrm>
        </p:spPr>
        <p:txBody>
          <a:bodyPr/>
          <a:lstStyle>
            <a:lvl1pPr>
              <a:defRPr sz="1100" b="0"/>
            </a:lvl1pPr>
            <a:lvl2pPr>
              <a:defRPr sz="1100" b="0"/>
            </a:lvl2pPr>
            <a:lvl3pPr>
              <a:defRPr sz="1100" b="0"/>
            </a:lvl3pPr>
            <a:lvl4pPr>
              <a:defRPr sz="1100" b="0"/>
            </a:lvl4pPr>
            <a:lvl5pPr>
              <a:defRPr sz="1100" b="0"/>
            </a:lvl5pPr>
          </a:lstStyle>
          <a:p>
            <a:pPr lvl="0"/>
            <a:r>
              <a:rPr lang="ru-RU" dirty="0"/>
              <a:t>Регулярный текст</a:t>
            </a:r>
          </a:p>
        </p:txBody>
      </p:sp>
    </p:spTree>
    <p:extLst>
      <p:ext uri="{BB962C8B-B14F-4D97-AF65-F5344CB8AC3E}">
        <p14:creationId xmlns:p14="http://schemas.microsoft.com/office/powerpoint/2010/main" val="1571424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754" userDrawn="1">
          <p15:clr>
            <a:srgbClr val="FBAE40"/>
          </p15:clr>
        </p15:guide>
        <p15:guide id="2" orient="horz" pos="3861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заголовок две строк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0"/>
          </p:nvPr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 anchor="b">
            <a:noAutofit/>
          </a:bodyPr>
          <a:lstStyle>
            <a:lvl1pPr>
              <a:defRPr sz="1000"/>
            </a:lvl1pPr>
          </a:lstStyle>
          <a:p>
            <a:endParaRPr lang="ru-RU" dirty="0"/>
          </a:p>
        </p:txBody>
      </p:sp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863377"/>
          </a:xfrm>
        </p:spPr>
        <p:txBody>
          <a:bodyPr>
            <a:noAutofit/>
          </a:bodyPr>
          <a:lstStyle>
            <a:lvl1pPr>
              <a:defRPr baseline="0"/>
            </a:lvl1pPr>
          </a:lstStyle>
          <a:p>
            <a:r>
              <a:rPr lang="ru-RU" dirty="0"/>
              <a:t>Заголовок слайда</a:t>
            </a:r>
            <a:br>
              <a:rPr lang="ru-RU" dirty="0"/>
            </a:br>
            <a:r>
              <a:rPr lang="ru-RU" dirty="0"/>
              <a:t>в две строки</a:t>
            </a:r>
          </a:p>
        </p:txBody>
      </p:sp>
      <p:sp>
        <p:nvSpPr>
          <p:cNvPr id="4002" name="Текст 13"/>
          <p:cNvSpPr>
            <a:spLocks noGrp="1"/>
          </p:cNvSpPr>
          <p:nvPr>
            <p:ph type="body" sz="quarter" idx="12" hasCustomPrompt="1"/>
          </p:nvPr>
        </p:nvSpPr>
        <p:spPr>
          <a:xfrm>
            <a:off x="334962" y="1196752"/>
            <a:ext cx="10801597" cy="360040"/>
          </a:xfrm>
        </p:spPr>
        <p:txBody>
          <a:bodyPr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Подзаголовок слайда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13" hasCustomPrompt="1"/>
          </p:nvPr>
        </p:nvSpPr>
        <p:spPr>
          <a:xfrm>
            <a:off x="331471" y="1808163"/>
            <a:ext cx="10805087" cy="4141787"/>
          </a:xfrm>
        </p:spPr>
        <p:txBody>
          <a:bodyPr/>
          <a:lstStyle>
            <a:lvl1pPr>
              <a:defRPr sz="1100" b="0"/>
            </a:lvl1pPr>
            <a:lvl2pPr>
              <a:defRPr sz="1100" b="0"/>
            </a:lvl2pPr>
            <a:lvl3pPr>
              <a:defRPr sz="1100" b="0"/>
            </a:lvl3pPr>
            <a:lvl4pPr>
              <a:defRPr sz="1100" b="0"/>
            </a:lvl4pPr>
            <a:lvl5pPr>
              <a:defRPr sz="1100" b="0"/>
            </a:lvl5pPr>
          </a:lstStyle>
          <a:p>
            <a:pPr lvl="0"/>
            <a:r>
              <a:rPr lang="ru-RU" dirty="0"/>
              <a:t>Регулярный текст</a:t>
            </a:r>
          </a:p>
        </p:txBody>
      </p:sp>
    </p:spTree>
    <p:extLst>
      <p:ext uri="{BB962C8B-B14F-4D97-AF65-F5344CB8AC3E}">
        <p14:creationId xmlns:p14="http://schemas.microsoft.com/office/powerpoint/2010/main" val="40405705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139" userDrawn="1">
          <p15:clr>
            <a:srgbClr val="FBAE40"/>
          </p15:clr>
        </p15:guide>
        <p15:guide id="2" orient="horz" pos="3748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раздел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839789" y="1700807"/>
            <a:ext cx="7884504" cy="2661955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ru-RU" dirty="0"/>
              <a:t>Заголовок </a:t>
            </a:r>
            <a:br>
              <a:rPr lang="ru-RU" dirty="0"/>
            </a:br>
            <a:r>
              <a:rPr lang="ru-RU" dirty="0"/>
              <a:t>слайда</a:t>
            </a:r>
          </a:p>
        </p:txBody>
      </p:sp>
      <p:sp>
        <p:nvSpPr>
          <p:cNvPr id="6" name="Текст 13"/>
          <p:cNvSpPr>
            <a:spLocks noGrp="1"/>
          </p:cNvSpPr>
          <p:nvPr>
            <p:ph type="body" sz="quarter" idx="12" hasCustomPrompt="1"/>
          </p:nvPr>
        </p:nvSpPr>
        <p:spPr>
          <a:xfrm>
            <a:off x="8724293" y="337617"/>
            <a:ext cx="2628689" cy="355240"/>
          </a:xfrm>
        </p:spPr>
        <p:txBody>
          <a:bodyPr>
            <a:noAutofit/>
          </a:bodyPr>
          <a:lstStyle>
            <a:lvl1pPr algn="r">
              <a:defRPr sz="1100" b="1" baseline="0"/>
            </a:lvl1pPr>
          </a:lstStyle>
          <a:p>
            <a:pPr lvl="0"/>
            <a:r>
              <a:rPr lang="ru-RU" dirty="0"/>
              <a:t>Название презентации</a:t>
            </a:r>
          </a:p>
        </p:txBody>
      </p:sp>
      <p:sp>
        <p:nvSpPr>
          <p:cNvPr id="8" name="Текст 13"/>
          <p:cNvSpPr>
            <a:spLocks noGrp="1"/>
          </p:cNvSpPr>
          <p:nvPr>
            <p:ph type="body" sz="quarter" idx="13" hasCustomPrompt="1"/>
          </p:nvPr>
        </p:nvSpPr>
        <p:spPr>
          <a:xfrm>
            <a:off x="839789" y="4362763"/>
            <a:ext cx="7884504" cy="720080"/>
          </a:xfrm>
        </p:spPr>
        <p:txBody>
          <a:bodyPr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Подзаголовок слайда</a:t>
            </a:r>
          </a:p>
        </p:txBody>
      </p:sp>
      <p:sp>
        <p:nvSpPr>
          <p:cNvPr id="9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90188536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29" userDrawn="1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Регулярный_раздел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Группа 6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10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0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1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2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3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4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5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6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7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8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9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0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1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2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3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4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5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6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7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8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9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0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1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2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3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4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5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6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7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8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9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0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1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2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3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4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5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6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7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8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9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0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1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2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3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4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5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6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7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8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9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0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1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2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3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4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5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6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7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8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9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0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1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2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3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4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5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6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7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8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9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0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1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2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3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4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5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6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7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8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9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0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1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2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3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4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5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6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7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8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9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0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1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2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3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4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5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6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7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8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9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0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1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2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3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4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5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6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7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8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9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0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1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2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3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4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5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6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7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8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9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0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1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2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3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4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5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6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7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8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9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0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1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2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3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4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5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6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7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8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9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0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1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2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3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4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5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6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7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8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9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0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1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2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3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4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5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6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7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8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9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0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1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2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3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4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5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6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7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8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9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0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1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2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3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4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5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6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7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8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9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0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1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2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3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4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5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6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7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8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9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0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1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2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3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4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5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6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7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8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9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0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1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2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3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4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5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6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7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8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9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0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1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2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3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4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5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6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7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8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9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0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1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2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3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4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5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6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7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8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9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0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1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2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3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4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5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6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7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8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9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0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1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2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3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4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5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6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7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8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9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0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1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2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3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4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5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6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7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8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9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0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1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2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3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4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5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6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7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8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9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0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1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2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3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4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5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6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8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9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0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1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2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3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4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5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6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7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8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9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0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1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2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3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4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6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7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8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9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0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1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2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3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4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5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6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7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8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9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0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1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3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4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5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6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7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9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0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1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2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3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4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5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6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7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8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9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0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1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2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3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4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5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6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7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8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9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0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1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2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3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4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5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6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7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8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9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0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1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2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3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4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5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6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7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8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9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0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1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2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3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4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5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6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7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8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9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0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1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2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3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4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5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6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7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8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9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0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1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2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3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4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5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6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7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8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9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0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1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2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3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4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5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6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7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8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9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0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1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2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3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4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5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6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7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8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9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0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1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2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3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4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5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6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7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8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9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0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1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2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3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4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5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6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7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8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9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0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1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2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3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4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5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6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7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8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9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0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1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2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3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4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5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6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7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8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9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0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1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2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3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4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5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6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7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8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9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0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1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2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3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4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5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6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7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8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9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0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1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2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3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4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5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6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7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8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9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0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1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2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3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4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5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6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7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8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9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0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1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2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3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4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5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6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7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8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9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0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1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2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3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4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5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6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7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8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9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0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1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2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3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4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5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6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7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8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9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0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1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2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3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4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5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6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7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8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9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0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1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2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3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4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5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6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7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8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9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0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1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2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3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4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5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6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7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8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9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0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1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2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3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4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5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6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7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8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9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0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1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2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3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4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5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6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7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8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9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0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1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2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3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4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5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6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7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8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9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0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1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2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3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4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5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6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7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8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9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0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1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2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3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4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5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6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7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8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9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0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1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2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3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4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5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6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7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8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9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0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1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2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3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4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5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6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7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8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9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0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1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2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3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4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5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6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7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8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9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0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1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2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3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4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5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6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7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8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9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0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1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2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3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4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5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6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7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8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9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0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1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2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3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4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5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6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7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8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9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0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1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2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3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4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5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6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7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8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9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0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1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2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3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4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5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6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7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8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9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0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1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2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3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4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5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6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7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8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9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0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1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2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3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4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5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6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7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8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9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0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1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2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3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4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5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6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7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8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9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0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1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2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3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4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5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6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7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8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9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0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1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2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3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4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5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6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7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8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9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0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1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2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3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4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5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6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7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8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9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0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1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2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3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4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5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6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7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8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9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0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1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2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3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4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5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6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7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8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9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0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1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2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3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4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5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6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7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8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9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0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1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2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3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4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5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6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7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8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9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0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1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2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3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4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5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6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7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8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9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0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1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2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3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4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5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6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7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8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9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0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1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2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3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4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5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6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7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8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9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0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1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2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3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4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5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6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7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8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9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0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1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2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3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4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5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6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7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8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9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0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1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2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3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4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5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6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7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8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9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0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1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2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3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4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5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6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7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8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9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0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1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2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3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4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5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6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7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8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9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0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1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2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3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4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5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6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7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8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9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0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1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2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3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4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5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6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7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8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9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0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1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2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3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4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5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6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7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8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9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0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1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2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3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4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5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6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7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8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9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0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1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2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3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4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5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6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7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8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9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0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1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2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3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4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5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6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7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8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9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0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1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2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3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4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5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6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7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8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9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0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1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2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3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4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5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6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7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8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9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0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1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2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3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4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5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6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7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8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9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0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1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2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3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4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5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6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7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8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9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0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1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2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3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4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5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6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7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8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9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0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1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2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3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4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5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6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7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8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9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0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1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2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3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4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5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6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7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8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9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0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1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2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3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4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5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6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7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8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9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0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1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2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3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4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5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6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7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8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9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0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1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2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3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4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5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6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7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8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9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0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1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2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3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4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5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6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7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8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9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0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1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2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3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4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5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6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7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8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9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0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1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2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3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4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5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6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7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8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9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0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1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2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3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4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5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6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7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8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9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0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1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2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3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4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5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6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7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8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9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0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1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2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3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4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5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6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7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8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9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0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1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2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3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4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5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6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7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8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9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0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1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2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3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4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5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6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7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8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9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0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1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2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3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4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5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6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7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8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9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0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1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2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3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4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5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6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7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8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9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0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1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2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3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4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5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6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7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8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9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0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1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2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3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4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5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6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7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8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9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0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1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2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3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4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5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6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7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8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9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0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1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2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3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4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5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6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7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8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9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0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1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2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3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4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5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6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7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8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9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0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1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2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3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4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5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6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7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8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9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0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1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2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3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4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5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6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7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8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9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0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1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2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3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4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5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6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7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8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9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0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1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2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3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4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5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6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7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8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9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0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1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2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3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4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5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6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7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8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9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0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1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2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3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4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5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6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7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8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9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0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1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2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3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4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5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6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7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8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9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0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1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2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3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4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5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6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7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8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9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0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1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2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3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4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5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6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7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8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9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0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1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2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3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4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5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6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7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8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9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0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1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2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3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4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5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6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7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8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9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0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1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2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3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4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5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6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7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8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9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0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1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2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3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4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5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6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7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8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9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0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1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2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3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4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5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6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7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8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9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0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1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2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3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4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5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6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7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8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9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0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1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2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3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4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5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6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7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8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9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0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1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2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3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4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5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6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7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8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9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0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1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2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3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4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5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6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7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8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9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0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1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2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3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4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5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6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7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8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9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0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1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2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3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4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5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6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7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8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9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0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1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2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3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4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5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6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7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8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9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0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1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2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3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4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5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6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7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8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9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0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1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2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3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4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5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6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7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8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9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0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1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2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3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4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5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6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7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8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9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0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1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2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3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4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5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6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7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8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9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0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1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2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3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4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5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6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7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8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9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0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1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2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3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4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5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6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7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8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9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0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1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2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3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4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5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6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7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8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9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0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1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2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3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4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5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6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7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8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9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0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1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2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3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4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5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6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7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8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9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0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1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2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3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4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5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6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7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8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9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0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1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2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3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4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5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6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7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8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9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0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1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2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3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4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5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6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7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8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9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0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1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2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3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4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5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6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7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8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9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0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1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2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3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4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5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6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7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8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9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0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1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2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3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4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5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6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7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8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9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0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1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2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3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4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5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6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7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8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9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0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1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2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3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4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5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6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7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8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9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0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1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2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3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4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5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6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7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8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9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0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1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2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3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4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5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6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7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8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9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0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1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2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3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4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5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6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7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8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9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0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1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2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3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4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5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6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7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8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9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0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1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2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3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4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5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6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7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8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9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0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1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2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3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4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5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6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7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8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9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0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1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2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3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4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5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6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7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8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9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0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1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2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3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4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5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6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7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8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9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0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1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2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3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4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5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6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7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8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9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0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1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2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3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4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5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6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7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8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9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0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1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2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3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4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5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6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7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8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9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0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1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2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3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4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5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6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7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8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9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0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1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2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3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4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5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6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7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8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9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0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1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2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3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4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5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6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7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8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9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0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1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2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3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4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5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6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7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8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9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0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1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2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3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4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5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6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7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8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9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0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1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2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3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4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5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6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7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8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9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0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1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2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3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4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5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6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7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8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9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0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1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2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3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4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5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6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7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8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9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0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1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2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3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4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5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6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7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8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9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0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1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2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3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4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5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6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7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8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9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0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1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2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3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4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5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6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7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8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9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0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1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2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3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4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5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6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7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8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9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0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1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2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3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4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839788" y="1088741"/>
            <a:ext cx="10513194" cy="828092"/>
          </a:xfrm>
        </p:spPr>
        <p:txBody>
          <a:bodyPr>
            <a:noAutofit/>
          </a:bodyPr>
          <a:lstStyle>
            <a:lvl1pPr>
              <a:defRPr sz="4400"/>
            </a:lvl1pPr>
          </a:lstStyle>
          <a:p>
            <a:r>
              <a:rPr lang="ru-RU" dirty="0"/>
              <a:t>Перечень</a:t>
            </a:r>
          </a:p>
        </p:txBody>
      </p:sp>
      <p:sp>
        <p:nvSpPr>
          <p:cNvPr id="6" name="Текст 13"/>
          <p:cNvSpPr>
            <a:spLocks noGrp="1"/>
          </p:cNvSpPr>
          <p:nvPr>
            <p:ph type="body" sz="quarter" idx="12" hasCustomPrompt="1"/>
          </p:nvPr>
        </p:nvSpPr>
        <p:spPr>
          <a:xfrm>
            <a:off x="8724293" y="337617"/>
            <a:ext cx="2628689" cy="355240"/>
          </a:xfrm>
        </p:spPr>
        <p:txBody>
          <a:bodyPr>
            <a:noAutofit/>
          </a:bodyPr>
          <a:lstStyle>
            <a:lvl1pPr algn="r">
              <a:defRPr sz="1100" b="1" baseline="0"/>
            </a:lvl1pPr>
          </a:lstStyle>
          <a:p>
            <a:pPr lvl="0"/>
            <a:r>
              <a:rPr lang="ru-RU" dirty="0"/>
              <a:t>Название презентации</a:t>
            </a:r>
          </a:p>
        </p:txBody>
      </p:sp>
      <p:sp>
        <p:nvSpPr>
          <p:cNvPr id="9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sz="quarter" idx="23" hasCustomPrompt="1"/>
          </p:nvPr>
        </p:nvSpPr>
        <p:spPr>
          <a:xfrm>
            <a:off x="1555158" y="2417094"/>
            <a:ext cx="9793487" cy="468211"/>
          </a:xfrm>
        </p:spPr>
        <p:txBody>
          <a:bodyPr anchor="ctr"/>
          <a:lstStyle>
            <a:lvl1pPr>
              <a:defRPr sz="1800"/>
            </a:lvl1pPr>
          </a:lstStyle>
          <a:p>
            <a:pPr lvl="0"/>
            <a:r>
              <a:rPr lang="ru-RU" dirty="0"/>
              <a:t>Пункт перечня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24" hasCustomPrompt="1"/>
          </p:nvPr>
        </p:nvSpPr>
        <p:spPr>
          <a:xfrm>
            <a:off x="839788" y="2417093"/>
            <a:ext cx="539688" cy="468211"/>
          </a:xfrm>
        </p:spPr>
        <p:txBody>
          <a:bodyPr anchor="ctr"/>
          <a:lstStyle>
            <a:lvl1pPr algn="r">
              <a:defRPr sz="240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#</a:t>
            </a:r>
            <a:endParaRPr lang="ru-RU" dirty="0"/>
          </a:p>
        </p:txBody>
      </p:sp>
      <p:sp>
        <p:nvSpPr>
          <p:cNvPr id="1995" name="Текст 2"/>
          <p:cNvSpPr>
            <a:spLocks noGrp="1"/>
          </p:cNvSpPr>
          <p:nvPr>
            <p:ph type="body" sz="quarter" idx="25" hasCustomPrompt="1"/>
          </p:nvPr>
        </p:nvSpPr>
        <p:spPr>
          <a:xfrm>
            <a:off x="1555158" y="2994644"/>
            <a:ext cx="9793487" cy="468211"/>
          </a:xfrm>
        </p:spPr>
        <p:txBody>
          <a:bodyPr anchor="ctr"/>
          <a:lstStyle>
            <a:lvl1pPr>
              <a:defRPr sz="1800"/>
            </a:lvl1pPr>
          </a:lstStyle>
          <a:p>
            <a:pPr lvl="0"/>
            <a:r>
              <a:rPr lang="ru-RU" dirty="0"/>
              <a:t>Пункт перечня</a:t>
            </a:r>
          </a:p>
        </p:txBody>
      </p:sp>
      <p:sp>
        <p:nvSpPr>
          <p:cNvPr id="1996" name="Текст 4"/>
          <p:cNvSpPr>
            <a:spLocks noGrp="1"/>
          </p:cNvSpPr>
          <p:nvPr>
            <p:ph type="body" sz="quarter" idx="26" hasCustomPrompt="1"/>
          </p:nvPr>
        </p:nvSpPr>
        <p:spPr>
          <a:xfrm>
            <a:off x="839788" y="2994643"/>
            <a:ext cx="539688" cy="468211"/>
          </a:xfrm>
        </p:spPr>
        <p:txBody>
          <a:bodyPr anchor="ctr"/>
          <a:lstStyle>
            <a:lvl1pPr algn="r">
              <a:defRPr sz="240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#</a:t>
            </a:r>
            <a:endParaRPr lang="ru-RU" dirty="0"/>
          </a:p>
        </p:txBody>
      </p:sp>
      <p:sp>
        <p:nvSpPr>
          <p:cNvPr id="1997" name="Текст 2"/>
          <p:cNvSpPr>
            <a:spLocks noGrp="1"/>
          </p:cNvSpPr>
          <p:nvPr>
            <p:ph type="body" sz="quarter" idx="27" hasCustomPrompt="1"/>
          </p:nvPr>
        </p:nvSpPr>
        <p:spPr>
          <a:xfrm>
            <a:off x="1555158" y="3572194"/>
            <a:ext cx="9793487" cy="468211"/>
          </a:xfrm>
        </p:spPr>
        <p:txBody>
          <a:bodyPr anchor="ctr"/>
          <a:lstStyle>
            <a:lvl1pPr>
              <a:defRPr sz="1800"/>
            </a:lvl1pPr>
          </a:lstStyle>
          <a:p>
            <a:pPr lvl="0"/>
            <a:r>
              <a:rPr lang="ru-RU" dirty="0"/>
              <a:t>Пункт перечня</a:t>
            </a:r>
          </a:p>
        </p:txBody>
      </p:sp>
      <p:sp>
        <p:nvSpPr>
          <p:cNvPr id="1998" name="Текст 4"/>
          <p:cNvSpPr>
            <a:spLocks noGrp="1"/>
          </p:cNvSpPr>
          <p:nvPr>
            <p:ph type="body" sz="quarter" idx="28" hasCustomPrompt="1"/>
          </p:nvPr>
        </p:nvSpPr>
        <p:spPr>
          <a:xfrm>
            <a:off x="839788" y="3572193"/>
            <a:ext cx="539688" cy="468211"/>
          </a:xfrm>
        </p:spPr>
        <p:txBody>
          <a:bodyPr anchor="ctr"/>
          <a:lstStyle>
            <a:lvl1pPr algn="r">
              <a:defRPr sz="240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#</a:t>
            </a:r>
            <a:endParaRPr lang="ru-RU" dirty="0"/>
          </a:p>
        </p:txBody>
      </p:sp>
      <p:sp>
        <p:nvSpPr>
          <p:cNvPr id="1999" name="Текст 2"/>
          <p:cNvSpPr>
            <a:spLocks noGrp="1"/>
          </p:cNvSpPr>
          <p:nvPr>
            <p:ph type="body" sz="quarter" idx="29" hasCustomPrompt="1"/>
          </p:nvPr>
        </p:nvSpPr>
        <p:spPr>
          <a:xfrm>
            <a:off x="1555158" y="4149744"/>
            <a:ext cx="9793487" cy="468211"/>
          </a:xfrm>
        </p:spPr>
        <p:txBody>
          <a:bodyPr anchor="ctr"/>
          <a:lstStyle>
            <a:lvl1pPr>
              <a:defRPr sz="1800"/>
            </a:lvl1pPr>
          </a:lstStyle>
          <a:p>
            <a:pPr lvl="0"/>
            <a:r>
              <a:rPr lang="ru-RU" dirty="0"/>
              <a:t>Пункт перечня</a:t>
            </a:r>
          </a:p>
        </p:txBody>
      </p:sp>
      <p:sp>
        <p:nvSpPr>
          <p:cNvPr id="2000" name="Текст 4"/>
          <p:cNvSpPr>
            <a:spLocks noGrp="1"/>
          </p:cNvSpPr>
          <p:nvPr>
            <p:ph type="body" sz="quarter" idx="30" hasCustomPrompt="1"/>
          </p:nvPr>
        </p:nvSpPr>
        <p:spPr>
          <a:xfrm>
            <a:off x="839788" y="4149743"/>
            <a:ext cx="539688" cy="468211"/>
          </a:xfrm>
        </p:spPr>
        <p:txBody>
          <a:bodyPr anchor="ctr"/>
          <a:lstStyle>
            <a:lvl1pPr algn="r">
              <a:defRPr sz="240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#</a:t>
            </a:r>
            <a:endParaRPr lang="ru-RU" dirty="0"/>
          </a:p>
        </p:txBody>
      </p:sp>
      <p:sp>
        <p:nvSpPr>
          <p:cNvPr id="2001" name="Текст 2"/>
          <p:cNvSpPr>
            <a:spLocks noGrp="1"/>
          </p:cNvSpPr>
          <p:nvPr>
            <p:ph type="body" sz="quarter" idx="31" hasCustomPrompt="1"/>
          </p:nvPr>
        </p:nvSpPr>
        <p:spPr>
          <a:xfrm>
            <a:off x="1555158" y="4727294"/>
            <a:ext cx="9793487" cy="468211"/>
          </a:xfrm>
        </p:spPr>
        <p:txBody>
          <a:bodyPr anchor="ctr"/>
          <a:lstStyle>
            <a:lvl1pPr>
              <a:defRPr sz="1800"/>
            </a:lvl1pPr>
          </a:lstStyle>
          <a:p>
            <a:pPr lvl="0"/>
            <a:r>
              <a:rPr lang="ru-RU" dirty="0"/>
              <a:t>Пункт перечня</a:t>
            </a:r>
          </a:p>
        </p:txBody>
      </p:sp>
      <p:sp>
        <p:nvSpPr>
          <p:cNvPr id="2002" name="Текст 4"/>
          <p:cNvSpPr>
            <a:spLocks noGrp="1"/>
          </p:cNvSpPr>
          <p:nvPr>
            <p:ph type="body" sz="quarter" idx="32" hasCustomPrompt="1"/>
          </p:nvPr>
        </p:nvSpPr>
        <p:spPr>
          <a:xfrm>
            <a:off x="839788" y="4727293"/>
            <a:ext cx="539688" cy="468211"/>
          </a:xfrm>
        </p:spPr>
        <p:txBody>
          <a:bodyPr anchor="ctr"/>
          <a:lstStyle>
            <a:lvl1pPr algn="r">
              <a:defRPr sz="240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#</a:t>
            </a:r>
            <a:endParaRPr lang="ru-RU" dirty="0"/>
          </a:p>
        </p:txBody>
      </p:sp>
      <p:sp>
        <p:nvSpPr>
          <p:cNvPr id="2003" name="Текст 2"/>
          <p:cNvSpPr>
            <a:spLocks noGrp="1"/>
          </p:cNvSpPr>
          <p:nvPr>
            <p:ph type="body" sz="quarter" idx="33" hasCustomPrompt="1"/>
          </p:nvPr>
        </p:nvSpPr>
        <p:spPr>
          <a:xfrm>
            <a:off x="1555158" y="5304844"/>
            <a:ext cx="9793487" cy="468211"/>
          </a:xfrm>
        </p:spPr>
        <p:txBody>
          <a:bodyPr anchor="ctr"/>
          <a:lstStyle>
            <a:lvl1pPr>
              <a:defRPr sz="1800"/>
            </a:lvl1pPr>
          </a:lstStyle>
          <a:p>
            <a:pPr lvl="0"/>
            <a:r>
              <a:rPr lang="ru-RU" dirty="0"/>
              <a:t>Пункт перечня</a:t>
            </a:r>
          </a:p>
        </p:txBody>
      </p:sp>
      <p:sp>
        <p:nvSpPr>
          <p:cNvPr id="2004" name="Текст 4"/>
          <p:cNvSpPr>
            <a:spLocks noGrp="1"/>
          </p:cNvSpPr>
          <p:nvPr>
            <p:ph type="body" sz="quarter" idx="34" hasCustomPrompt="1"/>
          </p:nvPr>
        </p:nvSpPr>
        <p:spPr>
          <a:xfrm>
            <a:off x="839788" y="5304843"/>
            <a:ext cx="539688" cy="468211"/>
          </a:xfrm>
        </p:spPr>
        <p:txBody>
          <a:bodyPr anchor="ctr"/>
          <a:lstStyle>
            <a:lvl1pPr algn="r">
              <a:defRPr sz="2400">
                <a:solidFill>
                  <a:schemeClr val="bg2"/>
                </a:solidFill>
              </a:defRPr>
            </a:lvl1pPr>
          </a:lstStyle>
          <a:p>
            <a:pPr lvl="0"/>
            <a:r>
              <a:rPr lang="en-US" dirty="0"/>
              <a:t>#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62062764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529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Группа 18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20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0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1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2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3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4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5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6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7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8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9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0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1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2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3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4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5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6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7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8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9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0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1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2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3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4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5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6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7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8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9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0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1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2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3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4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5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6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7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8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9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0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1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2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3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4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5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6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7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8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9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0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1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2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3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4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5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6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7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8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9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0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1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2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3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4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5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6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7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8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9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0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1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2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3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4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5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6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7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8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9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0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1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2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3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4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5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6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7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8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9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0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1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2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3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4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5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6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7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8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9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0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1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2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3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4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5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6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7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8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9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0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1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2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3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4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5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6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7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8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9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0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1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2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3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4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5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6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7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8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9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0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1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2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3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4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5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6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7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8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9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0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1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2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3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4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5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6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7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8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9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0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1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2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3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4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5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6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7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8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9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0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1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2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3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4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5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6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7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8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9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0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1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2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3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4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5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6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7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8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9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0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1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2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3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4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5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6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7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8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9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0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1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2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3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4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5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6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7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8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9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0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1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2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3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4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5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6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7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8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9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0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1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2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3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4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5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6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7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8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9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0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1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2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3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4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5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6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7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8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9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0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1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2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3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4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5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6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7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8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9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0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1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2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3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4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5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6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7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8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9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0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1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2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3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4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5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6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7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8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9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0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1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2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3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4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5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6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7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8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9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0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1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2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3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4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5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6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8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9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0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1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2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3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4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5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6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7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8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9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0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1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2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3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4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6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7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8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9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0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1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2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3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4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5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6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7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8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9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0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1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3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4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5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6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7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9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0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1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2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3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4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5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6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7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8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9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0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1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2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3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4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5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6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7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8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9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0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1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2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3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4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5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6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7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8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9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0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1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2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3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4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5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6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7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8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9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0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1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2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3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4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5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6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7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8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9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0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1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2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3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4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5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6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7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8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9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0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1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2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3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4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5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6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7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8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9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0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1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2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3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4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5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6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7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8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9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0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1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2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3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4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5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6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7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8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9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0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1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2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3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4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5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6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7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8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9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0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1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2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3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4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5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6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7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8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9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0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1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2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3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4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5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6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7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8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9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0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1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2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3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4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5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6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7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8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9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0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1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2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3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4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5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6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7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8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9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0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1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2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3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4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5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6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7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8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9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0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1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2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3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4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5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6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7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8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9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0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1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2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3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4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5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6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7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8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9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0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1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2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3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4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5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6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7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8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9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0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1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2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3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4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5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6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7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8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9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0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1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2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3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4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5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6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7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8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9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0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1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2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3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4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5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6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7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8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9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0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1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2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3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4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5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6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7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8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9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0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1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2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3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4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5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6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7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8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9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0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1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2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3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4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5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6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7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8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9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0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1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2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3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4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5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6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7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8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9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0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1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2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3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4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5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6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7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8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9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0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1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2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3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4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5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6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7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8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9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0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1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2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3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4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5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6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7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8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9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0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1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2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3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4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5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6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7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8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9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0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1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2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3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4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5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6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7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8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9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0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1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2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3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4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5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6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7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8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9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0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1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2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3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4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5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6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7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8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9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0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1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2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3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4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5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6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7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8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9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0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1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2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3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4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5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6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7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8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9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0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1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2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3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4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5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6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7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8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9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0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1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2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3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4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5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6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7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8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9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0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1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2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3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4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5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6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7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8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9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0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1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2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3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4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5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6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7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8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9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0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1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2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3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4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5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6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7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8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9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0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1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2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3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4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5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6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7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8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9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0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1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2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3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4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5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6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7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8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9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0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1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2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3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4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5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6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7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8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9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0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1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2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3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4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5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6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7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8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9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0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1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2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3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4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5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6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7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8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9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0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1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2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3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4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5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6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7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8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9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0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1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2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3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4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5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6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7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8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9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0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1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2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3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4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5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6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7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8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9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0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1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2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3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4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5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6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7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8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9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0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1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2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3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4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5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6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7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8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9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0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1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2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3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4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5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6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7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8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9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0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1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2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3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4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5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6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7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8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9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0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1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2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3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4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5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6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7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8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9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0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1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2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3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4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5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6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7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8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9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0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1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2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3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4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5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6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7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8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9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0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1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2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3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4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5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6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7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8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9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0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1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2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3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4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5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6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7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8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9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0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1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2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3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4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5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6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7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8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9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0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1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2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3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4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5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6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7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8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9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0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1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2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3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4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5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6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7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8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9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0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1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2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3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4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5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6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7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8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9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0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1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2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3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4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5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6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7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8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9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0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1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2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3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4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5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6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7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8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9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0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1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2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3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4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5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6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7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8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9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0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1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2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3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4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5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6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7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8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9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0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1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2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3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4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5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6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7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8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9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0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1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2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3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4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5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6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7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8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9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0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1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2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3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4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5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6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7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8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9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0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1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2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3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4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5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6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7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8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9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0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1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2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3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4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5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6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7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8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9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0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1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2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3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4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5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6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7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8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9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0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1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2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3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4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5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6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7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8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9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0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1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2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3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4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5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6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7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8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9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0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1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2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3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4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5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6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7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8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9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0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1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2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3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4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5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6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7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8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9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0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1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2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3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4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5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6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7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8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9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0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1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2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3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4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5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6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7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8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9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0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1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2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3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4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5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6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7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8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9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0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1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2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3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4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5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6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7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8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9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0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1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2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3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4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5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6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7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8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9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0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1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2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3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4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5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6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7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8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9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0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1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2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3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4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5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6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7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8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9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0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1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2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3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4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5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6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7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8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9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0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1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2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3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4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5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6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7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8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9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0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1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2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3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4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5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6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7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8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9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0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1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2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3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4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5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6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7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8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9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0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1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2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3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4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5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6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7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8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9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0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1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2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3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4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5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6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7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8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9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0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1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2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3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4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5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6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7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8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9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0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1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2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3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4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5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6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7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8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9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0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1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2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3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4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5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6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7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8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9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0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1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2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3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4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5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6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7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8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9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0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1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2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3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4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5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6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7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8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9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0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1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2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3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4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5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6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7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8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9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0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1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2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3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4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5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6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7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8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9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0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1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2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3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4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5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6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7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8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9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0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1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2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3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4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5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6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7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8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9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0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1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2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3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4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5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6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7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8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9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0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1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2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3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4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5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6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7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8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9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0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1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2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3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4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5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6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7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8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9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0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1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2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3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4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5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6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7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8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9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0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1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2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3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4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5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6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7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8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9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0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1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2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3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4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5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6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7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8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9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0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1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2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3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4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5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6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7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8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9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0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1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2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3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4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5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6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7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8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9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0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1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2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3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4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5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6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7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8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9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0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1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2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3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4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5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6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7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8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9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0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1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2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3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4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5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6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7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8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9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0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1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2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3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4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5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6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7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8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9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0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1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2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3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4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5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6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7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8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9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0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1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2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3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4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5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6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7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8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9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0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1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2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3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4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5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6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7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8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9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0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1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2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3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4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5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6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7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8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9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0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1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2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3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4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5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6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7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8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9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0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1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2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3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4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5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6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7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8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9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0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1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2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3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4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5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6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7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8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9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0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1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2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3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4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5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6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7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8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9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0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1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2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3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4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5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6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7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8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9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0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1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2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3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4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5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6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7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8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9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0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1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2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3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4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5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6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7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8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9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0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1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2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3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4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5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6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7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8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9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0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1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2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3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4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5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6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7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8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9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0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1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2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3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4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5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6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7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8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9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0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1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2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3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4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5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6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7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8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9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0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1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2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3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4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5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6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7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8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9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0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1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2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3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4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5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6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7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8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9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0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1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2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3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4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5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6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7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8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9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0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1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2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3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4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5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6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7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8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9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0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1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2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3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4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5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6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7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8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9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0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1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2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3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4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5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6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7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8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9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0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1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2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3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4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5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6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7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8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9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0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1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2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3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4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5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6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7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8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9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0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1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2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3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4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5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6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7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8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9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0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1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2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3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4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5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6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7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8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9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0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1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2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3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4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5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6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7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8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9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0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1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2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3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4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5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6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7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8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9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0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1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2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3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4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5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6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7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8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9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0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1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2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3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4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5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6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7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8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9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0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1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2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3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4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5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6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7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8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9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0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1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2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3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4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5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6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7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8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9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0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1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2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3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4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5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6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7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8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9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0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1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2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3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4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5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6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7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8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9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0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1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2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3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4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5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6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7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8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9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0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1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2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3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4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5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6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7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8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9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0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1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2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3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4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5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6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7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8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9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0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1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2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3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4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5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6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7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8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9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0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1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2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3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4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5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6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7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8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9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0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1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2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3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4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5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7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8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9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0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1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2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3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4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503337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1996" name="Текст 13"/>
          <p:cNvSpPr>
            <a:spLocks noGrp="1"/>
          </p:cNvSpPr>
          <p:nvPr>
            <p:ph type="body" sz="quarter" idx="14" hasCustomPrompt="1"/>
          </p:nvPr>
        </p:nvSpPr>
        <p:spPr>
          <a:xfrm>
            <a:off x="354343" y="2204864"/>
            <a:ext cx="2087041" cy="3312368"/>
          </a:xfrm>
          <a:prstGeom prst="round2DiagRect">
            <a:avLst>
              <a:gd name="adj1" fmla="val 25289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lIns="216000" tIns="216000" rIns="72000" bIns="1728000" anchor="t">
            <a:noAutofit/>
          </a:bodyPr>
          <a:lstStyle>
            <a:lvl1pPr>
              <a:lnSpc>
                <a:spcPct val="100000"/>
              </a:lnSpc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6" name="Текст 5"/>
          <p:cNvSpPr>
            <a:spLocks noGrp="1"/>
          </p:cNvSpPr>
          <p:nvPr>
            <p:ph type="body" sz="quarter" idx="19" hasCustomPrompt="1"/>
          </p:nvPr>
        </p:nvSpPr>
        <p:spPr>
          <a:xfrm>
            <a:off x="648582" y="3284984"/>
            <a:ext cx="1487486" cy="1512168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009" name="Текст 13"/>
          <p:cNvSpPr>
            <a:spLocks noGrp="1"/>
          </p:cNvSpPr>
          <p:nvPr>
            <p:ph type="body" sz="quarter" idx="20" hasCustomPrompt="1"/>
          </p:nvPr>
        </p:nvSpPr>
        <p:spPr>
          <a:xfrm>
            <a:off x="2544984" y="2204864"/>
            <a:ext cx="2087041" cy="3312368"/>
          </a:xfrm>
          <a:prstGeom prst="round2DiagRect">
            <a:avLst>
              <a:gd name="adj1" fmla="val 25289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lIns="216000" tIns="216000" rIns="72000" bIns="1728000" anchor="t">
            <a:noAutofit/>
          </a:bodyPr>
          <a:lstStyle>
            <a:lvl1pPr>
              <a:lnSpc>
                <a:spcPct val="100000"/>
              </a:lnSpc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2010" name="Текст 5"/>
          <p:cNvSpPr>
            <a:spLocks noGrp="1"/>
          </p:cNvSpPr>
          <p:nvPr>
            <p:ph type="body" sz="quarter" idx="21" hasCustomPrompt="1"/>
          </p:nvPr>
        </p:nvSpPr>
        <p:spPr>
          <a:xfrm>
            <a:off x="2839223" y="3284984"/>
            <a:ext cx="1487486" cy="1512168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011" name="Текст 13"/>
          <p:cNvSpPr>
            <a:spLocks noGrp="1"/>
          </p:cNvSpPr>
          <p:nvPr>
            <p:ph type="body" sz="quarter" idx="22" hasCustomPrompt="1"/>
          </p:nvPr>
        </p:nvSpPr>
        <p:spPr>
          <a:xfrm>
            <a:off x="4735625" y="2204864"/>
            <a:ext cx="2087041" cy="3312368"/>
          </a:xfrm>
          <a:prstGeom prst="round2DiagRect">
            <a:avLst>
              <a:gd name="adj1" fmla="val 25289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lIns="216000" tIns="216000" rIns="72000" bIns="1728000" anchor="t">
            <a:noAutofit/>
          </a:bodyPr>
          <a:lstStyle>
            <a:lvl1pPr>
              <a:lnSpc>
                <a:spcPct val="100000"/>
              </a:lnSpc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2012" name="Текст 5"/>
          <p:cNvSpPr>
            <a:spLocks noGrp="1"/>
          </p:cNvSpPr>
          <p:nvPr>
            <p:ph type="body" sz="quarter" idx="23" hasCustomPrompt="1"/>
          </p:nvPr>
        </p:nvSpPr>
        <p:spPr>
          <a:xfrm>
            <a:off x="5029864" y="3284984"/>
            <a:ext cx="1487486" cy="1512168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013" name="Текст 13"/>
          <p:cNvSpPr>
            <a:spLocks noGrp="1"/>
          </p:cNvSpPr>
          <p:nvPr>
            <p:ph type="body" sz="quarter" idx="24" hasCustomPrompt="1"/>
          </p:nvPr>
        </p:nvSpPr>
        <p:spPr>
          <a:xfrm>
            <a:off x="6926266" y="2204864"/>
            <a:ext cx="2087041" cy="3312368"/>
          </a:xfrm>
          <a:prstGeom prst="round2DiagRect">
            <a:avLst>
              <a:gd name="adj1" fmla="val 25289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lIns="216000" tIns="216000" rIns="72000" bIns="1728000" anchor="t">
            <a:noAutofit/>
          </a:bodyPr>
          <a:lstStyle>
            <a:lvl1pPr>
              <a:lnSpc>
                <a:spcPct val="100000"/>
              </a:lnSpc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2014" name="Текст 5"/>
          <p:cNvSpPr>
            <a:spLocks noGrp="1"/>
          </p:cNvSpPr>
          <p:nvPr>
            <p:ph type="body" sz="quarter" idx="25" hasCustomPrompt="1"/>
          </p:nvPr>
        </p:nvSpPr>
        <p:spPr>
          <a:xfrm>
            <a:off x="7220505" y="3284984"/>
            <a:ext cx="1487486" cy="1512168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015" name="Текст 13"/>
          <p:cNvSpPr>
            <a:spLocks noGrp="1"/>
          </p:cNvSpPr>
          <p:nvPr>
            <p:ph type="body" sz="quarter" idx="26" hasCustomPrompt="1"/>
          </p:nvPr>
        </p:nvSpPr>
        <p:spPr>
          <a:xfrm>
            <a:off x="9116907" y="2204864"/>
            <a:ext cx="2087041" cy="3312368"/>
          </a:xfrm>
          <a:prstGeom prst="round2DiagRect">
            <a:avLst>
              <a:gd name="adj1" fmla="val 25289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lIns="216000" tIns="216000" rIns="72000" bIns="1728000" anchor="t">
            <a:noAutofit/>
          </a:bodyPr>
          <a:lstStyle>
            <a:lvl1pPr>
              <a:lnSpc>
                <a:spcPct val="100000"/>
              </a:lnSpc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2016" name="Текст 5"/>
          <p:cNvSpPr>
            <a:spLocks noGrp="1"/>
          </p:cNvSpPr>
          <p:nvPr>
            <p:ph type="body" sz="quarter" idx="27" hasCustomPrompt="1"/>
          </p:nvPr>
        </p:nvSpPr>
        <p:spPr>
          <a:xfrm>
            <a:off x="9411146" y="3284984"/>
            <a:ext cx="1487486" cy="1512168"/>
          </a:xfrm>
        </p:spPr>
        <p:txBody>
          <a:bodyPr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defRPr sz="1100" b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2017" name="Рисунок 2016"/>
          <p:cNvSpPr>
            <a:spLocks noGrp="1"/>
          </p:cNvSpPr>
          <p:nvPr>
            <p:ph type="pic" sz="quarter" idx="28" hasCustomPrompt="1"/>
          </p:nvPr>
        </p:nvSpPr>
        <p:spPr>
          <a:xfrm>
            <a:off x="1721384" y="1412776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  <p:sp>
        <p:nvSpPr>
          <p:cNvPr id="2018" name="Рисунок 2016"/>
          <p:cNvSpPr>
            <a:spLocks noGrp="1"/>
          </p:cNvSpPr>
          <p:nvPr>
            <p:ph type="pic" sz="quarter" idx="29" hasCustomPrompt="1"/>
          </p:nvPr>
        </p:nvSpPr>
        <p:spPr>
          <a:xfrm>
            <a:off x="3912025" y="1412776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  <p:sp>
        <p:nvSpPr>
          <p:cNvPr id="2019" name="Рисунок 2016"/>
          <p:cNvSpPr>
            <a:spLocks noGrp="1"/>
          </p:cNvSpPr>
          <p:nvPr>
            <p:ph type="pic" sz="quarter" idx="30" hasCustomPrompt="1"/>
          </p:nvPr>
        </p:nvSpPr>
        <p:spPr>
          <a:xfrm>
            <a:off x="6102666" y="1412776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  <p:sp>
        <p:nvSpPr>
          <p:cNvPr id="2020" name="Рисунок 2016"/>
          <p:cNvSpPr>
            <a:spLocks noGrp="1"/>
          </p:cNvSpPr>
          <p:nvPr>
            <p:ph type="pic" sz="quarter" idx="31" hasCustomPrompt="1"/>
          </p:nvPr>
        </p:nvSpPr>
        <p:spPr>
          <a:xfrm>
            <a:off x="8293307" y="1412776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  <p:sp>
        <p:nvSpPr>
          <p:cNvPr id="2021" name="Рисунок 2016"/>
          <p:cNvSpPr>
            <a:spLocks noGrp="1"/>
          </p:cNvSpPr>
          <p:nvPr>
            <p:ph type="pic" sz="quarter" idx="32" hasCustomPrompt="1"/>
          </p:nvPr>
        </p:nvSpPr>
        <p:spPr>
          <a:xfrm>
            <a:off x="10480846" y="1412776"/>
            <a:ext cx="720000" cy="719410"/>
          </a:xfrm>
        </p:spPr>
        <p:txBody>
          <a:bodyPr anchor="ctr">
            <a:noAutofit/>
          </a:bodyPr>
          <a:lstStyle>
            <a:lvl1pPr algn="ctr">
              <a:defRPr sz="1100" b="0"/>
            </a:lvl1pPr>
          </a:lstStyle>
          <a:p>
            <a:r>
              <a:rPr lang="ru-RU" dirty="0"/>
              <a:t>иконка</a:t>
            </a:r>
          </a:p>
        </p:txBody>
      </p:sp>
    </p:spTree>
    <p:extLst>
      <p:ext uri="{BB962C8B-B14F-4D97-AF65-F5344CB8AC3E}">
        <p14:creationId xmlns:p14="http://schemas.microsoft.com/office/powerpoint/2010/main" val="188193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 userDrawn="1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Регулярный_оформление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Группа 18"/>
          <p:cNvGrpSpPr>
            <a:grpSpLocks noChangeAspect="1"/>
          </p:cNvGrpSpPr>
          <p:nvPr userDrawn="1"/>
        </p:nvGrpSpPr>
        <p:grpSpPr>
          <a:xfrm>
            <a:off x="119416" y="99000"/>
            <a:ext cx="11953169" cy="6660000"/>
            <a:chOff x="0" y="25401"/>
            <a:chExt cx="12203113" cy="6799263"/>
          </a:xfrm>
          <a:solidFill>
            <a:schemeClr val="bg2">
              <a:lumMod val="20000"/>
              <a:lumOff val="80000"/>
            </a:schemeClr>
          </a:solidFill>
        </p:grpSpPr>
        <p:sp>
          <p:nvSpPr>
            <p:cNvPr id="20" name="Freeform 5"/>
            <p:cNvSpPr>
              <a:spLocks/>
            </p:cNvSpPr>
            <p:nvPr userDrawn="1"/>
          </p:nvSpPr>
          <p:spPr bwMode="auto">
            <a:xfrm>
              <a:off x="12166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" name="Freeform 6"/>
            <p:cNvSpPr>
              <a:spLocks/>
            </p:cNvSpPr>
            <p:nvPr userDrawn="1"/>
          </p:nvSpPr>
          <p:spPr bwMode="auto">
            <a:xfrm>
              <a:off x="119665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" name="Freeform 7"/>
            <p:cNvSpPr>
              <a:spLocks/>
            </p:cNvSpPr>
            <p:nvPr userDrawn="1"/>
          </p:nvSpPr>
          <p:spPr bwMode="auto">
            <a:xfrm>
              <a:off x="117681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" name="Freeform 8"/>
            <p:cNvSpPr>
              <a:spLocks/>
            </p:cNvSpPr>
            <p:nvPr userDrawn="1"/>
          </p:nvSpPr>
          <p:spPr bwMode="auto">
            <a:xfrm>
              <a:off x="115681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" name="Freeform 9"/>
            <p:cNvSpPr>
              <a:spLocks/>
            </p:cNvSpPr>
            <p:nvPr userDrawn="1"/>
          </p:nvSpPr>
          <p:spPr bwMode="auto">
            <a:xfrm>
              <a:off x="113680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" name="Freeform 10"/>
            <p:cNvSpPr>
              <a:spLocks/>
            </p:cNvSpPr>
            <p:nvPr userDrawn="1"/>
          </p:nvSpPr>
          <p:spPr bwMode="auto">
            <a:xfrm>
              <a:off x="111696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" name="Freeform 11"/>
            <p:cNvSpPr>
              <a:spLocks/>
            </p:cNvSpPr>
            <p:nvPr userDrawn="1"/>
          </p:nvSpPr>
          <p:spPr bwMode="auto">
            <a:xfrm>
              <a:off x="109696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" name="Freeform 12"/>
            <p:cNvSpPr>
              <a:spLocks/>
            </p:cNvSpPr>
            <p:nvPr userDrawn="1"/>
          </p:nvSpPr>
          <p:spPr bwMode="auto">
            <a:xfrm>
              <a:off x="107696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" name="Freeform 13"/>
            <p:cNvSpPr>
              <a:spLocks/>
            </p:cNvSpPr>
            <p:nvPr userDrawn="1"/>
          </p:nvSpPr>
          <p:spPr bwMode="auto">
            <a:xfrm>
              <a:off x="105711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" name="Freeform 14"/>
            <p:cNvSpPr>
              <a:spLocks/>
            </p:cNvSpPr>
            <p:nvPr userDrawn="1"/>
          </p:nvSpPr>
          <p:spPr bwMode="auto">
            <a:xfrm>
              <a:off x="103711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" name="Freeform 15"/>
            <p:cNvSpPr>
              <a:spLocks/>
            </p:cNvSpPr>
            <p:nvPr userDrawn="1"/>
          </p:nvSpPr>
          <p:spPr bwMode="auto">
            <a:xfrm>
              <a:off x="101727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" name="Freeform 16"/>
            <p:cNvSpPr>
              <a:spLocks/>
            </p:cNvSpPr>
            <p:nvPr userDrawn="1"/>
          </p:nvSpPr>
          <p:spPr bwMode="auto">
            <a:xfrm>
              <a:off x="99726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" name="Freeform 17"/>
            <p:cNvSpPr>
              <a:spLocks/>
            </p:cNvSpPr>
            <p:nvPr userDrawn="1"/>
          </p:nvSpPr>
          <p:spPr bwMode="auto">
            <a:xfrm>
              <a:off x="97726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" name="Freeform 18"/>
            <p:cNvSpPr>
              <a:spLocks/>
            </p:cNvSpPr>
            <p:nvPr userDrawn="1"/>
          </p:nvSpPr>
          <p:spPr bwMode="auto">
            <a:xfrm>
              <a:off x="95742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" name="Freeform 19"/>
            <p:cNvSpPr>
              <a:spLocks/>
            </p:cNvSpPr>
            <p:nvPr userDrawn="1"/>
          </p:nvSpPr>
          <p:spPr bwMode="auto">
            <a:xfrm>
              <a:off x="9374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" name="Freeform 20"/>
            <p:cNvSpPr>
              <a:spLocks/>
            </p:cNvSpPr>
            <p:nvPr userDrawn="1"/>
          </p:nvSpPr>
          <p:spPr bwMode="auto">
            <a:xfrm>
              <a:off x="91741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" name="Freeform 21"/>
            <p:cNvSpPr>
              <a:spLocks/>
            </p:cNvSpPr>
            <p:nvPr userDrawn="1"/>
          </p:nvSpPr>
          <p:spPr bwMode="auto">
            <a:xfrm>
              <a:off x="89757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" name="Freeform 22"/>
            <p:cNvSpPr>
              <a:spLocks/>
            </p:cNvSpPr>
            <p:nvPr userDrawn="1"/>
          </p:nvSpPr>
          <p:spPr bwMode="auto">
            <a:xfrm>
              <a:off x="8775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" name="Freeform 23"/>
            <p:cNvSpPr>
              <a:spLocks/>
            </p:cNvSpPr>
            <p:nvPr userDrawn="1"/>
          </p:nvSpPr>
          <p:spPr bwMode="auto">
            <a:xfrm>
              <a:off x="85756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" name="Freeform 24"/>
            <p:cNvSpPr>
              <a:spLocks/>
            </p:cNvSpPr>
            <p:nvPr userDrawn="1"/>
          </p:nvSpPr>
          <p:spPr bwMode="auto">
            <a:xfrm>
              <a:off x="83772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" name="Freeform 25"/>
            <p:cNvSpPr>
              <a:spLocks/>
            </p:cNvSpPr>
            <p:nvPr userDrawn="1"/>
          </p:nvSpPr>
          <p:spPr bwMode="auto">
            <a:xfrm>
              <a:off x="81772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" name="Freeform 26"/>
            <p:cNvSpPr>
              <a:spLocks/>
            </p:cNvSpPr>
            <p:nvPr userDrawn="1"/>
          </p:nvSpPr>
          <p:spPr bwMode="auto">
            <a:xfrm>
              <a:off x="79771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" name="Freeform 27"/>
            <p:cNvSpPr>
              <a:spLocks/>
            </p:cNvSpPr>
            <p:nvPr userDrawn="1"/>
          </p:nvSpPr>
          <p:spPr bwMode="auto">
            <a:xfrm>
              <a:off x="77787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" name="Freeform 28"/>
            <p:cNvSpPr>
              <a:spLocks/>
            </p:cNvSpPr>
            <p:nvPr userDrawn="1"/>
          </p:nvSpPr>
          <p:spPr bwMode="auto">
            <a:xfrm>
              <a:off x="75787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" name="Freeform 29"/>
            <p:cNvSpPr>
              <a:spLocks/>
            </p:cNvSpPr>
            <p:nvPr userDrawn="1"/>
          </p:nvSpPr>
          <p:spPr bwMode="auto">
            <a:xfrm>
              <a:off x="73787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" name="Freeform 30"/>
            <p:cNvSpPr>
              <a:spLocks/>
            </p:cNvSpPr>
            <p:nvPr userDrawn="1"/>
          </p:nvSpPr>
          <p:spPr bwMode="auto">
            <a:xfrm>
              <a:off x="71802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" name="Freeform 31"/>
            <p:cNvSpPr>
              <a:spLocks/>
            </p:cNvSpPr>
            <p:nvPr userDrawn="1"/>
          </p:nvSpPr>
          <p:spPr bwMode="auto">
            <a:xfrm>
              <a:off x="69802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" name="Freeform 32"/>
            <p:cNvSpPr>
              <a:spLocks/>
            </p:cNvSpPr>
            <p:nvPr userDrawn="1"/>
          </p:nvSpPr>
          <p:spPr bwMode="auto">
            <a:xfrm>
              <a:off x="67818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" name="Freeform 33"/>
            <p:cNvSpPr>
              <a:spLocks/>
            </p:cNvSpPr>
            <p:nvPr userDrawn="1"/>
          </p:nvSpPr>
          <p:spPr bwMode="auto">
            <a:xfrm>
              <a:off x="65817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" name="Freeform 34"/>
            <p:cNvSpPr>
              <a:spLocks/>
            </p:cNvSpPr>
            <p:nvPr userDrawn="1"/>
          </p:nvSpPr>
          <p:spPr bwMode="auto">
            <a:xfrm>
              <a:off x="63817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" name="Freeform 35"/>
            <p:cNvSpPr>
              <a:spLocks/>
            </p:cNvSpPr>
            <p:nvPr userDrawn="1"/>
          </p:nvSpPr>
          <p:spPr bwMode="auto">
            <a:xfrm>
              <a:off x="61833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" name="Freeform 36"/>
            <p:cNvSpPr>
              <a:spLocks/>
            </p:cNvSpPr>
            <p:nvPr userDrawn="1"/>
          </p:nvSpPr>
          <p:spPr bwMode="auto">
            <a:xfrm>
              <a:off x="5983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" name="Freeform 37"/>
            <p:cNvSpPr>
              <a:spLocks/>
            </p:cNvSpPr>
            <p:nvPr userDrawn="1"/>
          </p:nvSpPr>
          <p:spPr bwMode="auto">
            <a:xfrm>
              <a:off x="57832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" name="Freeform 38"/>
            <p:cNvSpPr>
              <a:spLocks/>
            </p:cNvSpPr>
            <p:nvPr userDrawn="1"/>
          </p:nvSpPr>
          <p:spPr bwMode="auto">
            <a:xfrm>
              <a:off x="55848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" name="Freeform 39"/>
            <p:cNvSpPr>
              <a:spLocks/>
            </p:cNvSpPr>
            <p:nvPr userDrawn="1"/>
          </p:nvSpPr>
          <p:spPr bwMode="auto">
            <a:xfrm>
              <a:off x="5384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" name="Freeform 40"/>
            <p:cNvSpPr>
              <a:spLocks/>
            </p:cNvSpPr>
            <p:nvPr userDrawn="1"/>
          </p:nvSpPr>
          <p:spPr bwMode="auto">
            <a:xfrm>
              <a:off x="51847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" name="Freeform 41"/>
            <p:cNvSpPr>
              <a:spLocks/>
            </p:cNvSpPr>
            <p:nvPr userDrawn="1"/>
          </p:nvSpPr>
          <p:spPr bwMode="auto">
            <a:xfrm>
              <a:off x="49863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" name="Freeform 42"/>
            <p:cNvSpPr>
              <a:spLocks/>
            </p:cNvSpPr>
            <p:nvPr userDrawn="1"/>
          </p:nvSpPr>
          <p:spPr bwMode="auto">
            <a:xfrm>
              <a:off x="47863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" name="Freeform 43"/>
            <p:cNvSpPr>
              <a:spLocks/>
            </p:cNvSpPr>
            <p:nvPr userDrawn="1"/>
          </p:nvSpPr>
          <p:spPr bwMode="auto">
            <a:xfrm>
              <a:off x="45862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" name="Freeform 44"/>
            <p:cNvSpPr>
              <a:spLocks/>
            </p:cNvSpPr>
            <p:nvPr userDrawn="1"/>
          </p:nvSpPr>
          <p:spPr bwMode="auto">
            <a:xfrm>
              <a:off x="43878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" name="Freeform 45"/>
            <p:cNvSpPr>
              <a:spLocks/>
            </p:cNvSpPr>
            <p:nvPr userDrawn="1"/>
          </p:nvSpPr>
          <p:spPr bwMode="auto">
            <a:xfrm>
              <a:off x="41878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" name="Freeform 46"/>
            <p:cNvSpPr>
              <a:spLocks/>
            </p:cNvSpPr>
            <p:nvPr userDrawn="1"/>
          </p:nvSpPr>
          <p:spPr bwMode="auto">
            <a:xfrm>
              <a:off x="39878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" name="Freeform 47"/>
            <p:cNvSpPr>
              <a:spLocks/>
            </p:cNvSpPr>
            <p:nvPr userDrawn="1"/>
          </p:nvSpPr>
          <p:spPr bwMode="auto">
            <a:xfrm>
              <a:off x="37893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" name="Freeform 48"/>
            <p:cNvSpPr>
              <a:spLocks/>
            </p:cNvSpPr>
            <p:nvPr userDrawn="1"/>
          </p:nvSpPr>
          <p:spPr bwMode="auto">
            <a:xfrm>
              <a:off x="35893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" name="Freeform 49"/>
            <p:cNvSpPr>
              <a:spLocks/>
            </p:cNvSpPr>
            <p:nvPr userDrawn="1"/>
          </p:nvSpPr>
          <p:spPr bwMode="auto">
            <a:xfrm>
              <a:off x="339090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" name="Freeform 50"/>
            <p:cNvSpPr>
              <a:spLocks/>
            </p:cNvSpPr>
            <p:nvPr userDrawn="1"/>
          </p:nvSpPr>
          <p:spPr bwMode="auto">
            <a:xfrm>
              <a:off x="319087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" name="Freeform 51"/>
            <p:cNvSpPr>
              <a:spLocks/>
            </p:cNvSpPr>
            <p:nvPr userDrawn="1"/>
          </p:nvSpPr>
          <p:spPr bwMode="auto">
            <a:xfrm>
              <a:off x="299085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" name="Freeform 52"/>
            <p:cNvSpPr>
              <a:spLocks/>
            </p:cNvSpPr>
            <p:nvPr userDrawn="1"/>
          </p:nvSpPr>
          <p:spPr bwMode="auto">
            <a:xfrm>
              <a:off x="279241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" name="Freeform 53"/>
            <p:cNvSpPr>
              <a:spLocks/>
            </p:cNvSpPr>
            <p:nvPr userDrawn="1"/>
          </p:nvSpPr>
          <p:spPr bwMode="auto">
            <a:xfrm>
              <a:off x="2592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" name="Freeform 54"/>
            <p:cNvSpPr>
              <a:spLocks/>
            </p:cNvSpPr>
            <p:nvPr userDrawn="1"/>
          </p:nvSpPr>
          <p:spPr bwMode="auto">
            <a:xfrm>
              <a:off x="239236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" name="Freeform 55"/>
            <p:cNvSpPr>
              <a:spLocks/>
            </p:cNvSpPr>
            <p:nvPr userDrawn="1"/>
          </p:nvSpPr>
          <p:spPr bwMode="auto">
            <a:xfrm>
              <a:off x="2193925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" name="Freeform 56"/>
            <p:cNvSpPr>
              <a:spLocks/>
            </p:cNvSpPr>
            <p:nvPr userDrawn="1"/>
          </p:nvSpPr>
          <p:spPr bwMode="auto">
            <a:xfrm>
              <a:off x="1993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" name="Freeform 57"/>
            <p:cNvSpPr>
              <a:spLocks/>
            </p:cNvSpPr>
            <p:nvPr userDrawn="1"/>
          </p:nvSpPr>
          <p:spPr bwMode="auto">
            <a:xfrm>
              <a:off x="179387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" name="Freeform 58"/>
            <p:cNvSpPr>
              <a:spLocks/>
            </p:cNvSpPr>
            <p:nvPr userDrawn="1"/>
          </p:nvSpPr>
          <p:spPr bwMode="auto">
            <a:xfrm>
              <a:off x="1595438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" name="Freeform 59"/>
            <p:cNvSpPr>
              <a:spLocks/>
            </p:cNvSpPr>
            <p:nvPr userDrawn="1"/>
          </p:nvSpPr>
          <p:spPr bwMode="auto">
            <a:xfrm>
              <a:off x="1395413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" name="Freeform 60"/>
            <p:cNvSpPr>
              <a:spLocks/>
            </p:cNvSpPr>
            <p:nvPr userDrawn="1"/>
          </p:nvSpPr>
          <p:spPr bwMode="auto">
            <a:xfrm>
              <a:off x="119538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" name="Freeform 61"/>
            <p:cNvSpPr>
              <a:spLocks/>
            </p:cNvSpPr>
            <p:nvPr userDrawn="1"/>
          </p:nvSpPr>
          <p:spPr bwMode="auto">
            <a:xfrm>
              <a:off x="99695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" name="Freeform 62"/>
            <p:cNvSpPr>
              <a:spLocks/>
            </p:cNvSpPr>
            <p:nvPr userDrawn="1"/>
          </p:nvSpPr>
          <p:spPr bwMode="auto">
            <a:xfrm>
              <a:off x="796925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" name="Freeform 63"/>
            <p:cNvSpPr>
              <a:spLocks/>
            </p:cNvSpPr>
            <p:nvPr userDrawn="1"/>
          </p:nvSpPr>
          <p:spPr bwMode="auto">
            <a:xfrm>
              <a:off x="596900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" name="Freeform 64"/>
            <p:cNvSpPr>
              <a:spLocks/>
            </p:cNvSpPr>
            <p:nvPr userDrawn="1"/>
          </p:nvSpPr>
          <p:spPr bwMode="auto">
            <a:xfrm>
              <a:off x="398463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" name="Freeform 65"/>
            <p:cNvSpPr>
              <a:spLocks/>
            </p:cNvSpPr>
            <p:nvPr userDrawn="1"/>
          </p:nvSpPr>
          <p:spPr bwMode="auto">
            <a:xfrm>
              <a:off x="198438" y="6789739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" name="Freeform 66"/>
            <p:cNvSpPr>
              <a:spLocks/>
            </p:cNvSpPr>
            <p:nvPr userDrawn="1"/>
          </p:nvSpPr>
          <p:spPr bwMode="auto">
            <a:xfrm>
              <a:off x="0" y="6789739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" name="Freeform 67"/>
            <p:cNvSpPr>
              <a:spLocks/>
            </p:cNvSpPr>
            <p:nvPr userDrawn="1"/>
          </p:nvSpPr>
          <p:spPr bwMode="auto">
            <a:xfrm>
              <a:off x="12166600" y="657066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" name="Freeform 68"/>
            <p:cNvSpPr>
              <a:spLocks/>
            </p:cNvSpPr>
            <p:nvPr userDrawn="1"/>
          </p:nvSpPr>
          <p:spPr bwMode="auto">
            <a:xfrm>
              <a:off x="119665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" name="Freeform 69"/>
            <p:cNvSpPr>
              <a:spLocks/>
            </p:cNvSpPr>
            <p:nvPr userDrawn="1"/>
          </p:nvSpPr>
          <p:spPr bwMode="auto">
            <a:xfrm>
              <a:off x="117681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" name="Freeform 70"/>
            <p:cNvSpPr>
              <a:spLocks/>
            </p:cNvSpPr>
            <p:nvPr userDrawn="1"/>
          </p:nvSpPr>
          <p:spPr bwMode="auto">
            <a:xfrm>
              <a:off x="115681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" name="Freeform 71"/>
            <p:cNvSpPr>
              <a:spLocks/>
            </p:cNvSpPr>
            <p:nvPr userDrawn="1"/>
          </p:nvSpPr>
          <p:spPr bwMode="auto">
            <a:xfrm>
              <a:off x="113680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" name="Freeform 72"/>
            <p:cNvSpPr>
              <a:spLocks/>
            </p:cNvSpPr>
            <p:nvPr userDrawn="1"/>
          </p:nvSpPr>
          <p:spPr bwMode="auto">
            <a:xfrm>
              <a:off x="111696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" name="Freeform 73"/>
            <p:cNvSpPr>
              <a:spLocks/>
            </p:cNvSpPr>
            <p:nvPr userDrawn="1"/>
          </p:nvSpPr>
          <p:spPr bwMode="auto">
            <a:xfrm>
              <a:off x="109696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" name="Freeform 74"/>
            <p:cNvSpPr>
              <a:spLocks/>
            </p:cNvSpPr>
            <p:nvPr userDrawn="1"/>
          </p:nvSpPr>
          <p:spPr bwMode="auto">
            <a:xfrm>
              <a:off x="107696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" name="Freeform 75"/>
            <p:cNvSpPr>
              <a:spLocks/>
            </p:cNvSpPr>
            <p:nvPr userDrawn="1"/>
          </p:nvSpPr>
          <p:spPr bwMode="auto">
            <a:xfrm>
              <a:off x="105711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" name="Freeform 76"/>
            <p:cNvSpPr>
              <a:spLocks/>
            </p:cNvSpPr>
            <p:nvPr userDrawn="1"/>
          </p:nvSpPr>
          <p:spPr bwMode="auto">
            <a:xfrm>
              <a:off x="103711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" name="Freeform 77"/>
            <p:cNvSpPr>
              <a:spLocks/>
            </p:cNvSpPr>
            <p:nvPr userDrawn="1"/>
          </p:nvSpPr>
          <p:spPr bwMode="auto">
            <a:xfrm>
              <a:off x="101727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" name="Freeform 78"/>
            <p:cNvSpPr>
              <a:spLocks/>
            </p:cNvSpPr>
            <p:nvPr userDrawn="1"/>
          </p:nvSpPr>
          <p:spPr bwMode="auto">
            <a:xfrm>
              <a:off x="99726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" name="Freeform 79"/>
            <p:cNvSpPr>
              <a:spLocks/>
            </p:cNvSpPr>
            <p:nvPr userDrawn="1"/>
          </p:nvSpPr>
          <p:spPr bwMode="auto">
            <a:xfrm>
              <a:off x="97726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" name="Freeform 80"/>
            <p:cNvSpPr>
              <a:spLocks/>
            </p:cNvSpPr>
            <p:nvPr userDrawn="1"/>
          </p:nvSpPr>
          <p:spPr bwMode="auto">
            <a:xfrm>
              <a:off x="95742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" name="Freeform 81"/>
            <p:cNvSpPr>
              <a:spLocks/>
            </p:cNvSpPr>
            <p:nvPr userDrawn="1"/>
          </p:nvSpPr>
          <p:spPr bwMode="auto">
            <a:xfrm>
              <a:off x="9374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" name="Freeform 82"/>
            <p:cNvSpPr>
              <a:spLocks/>
            </p:cNvSpPr>
            <p:nvPr userDrawn="1"/>
          </p:nvSpPr>
          <p:spPr bwMode="auto">
            <a:xfrm>
              <a:off x="91741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" name="Freeform 83"/>
            <p:cNvSpPr>
              <a:spLocks/>
            </p:cNvSpPr>
            <p:nvPr userDrawn="1"/>
          </p:nvSpPr>
          <p:spPr bwMode="auto">
            <a:xfrm>
              <a:off x="89757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" name="Freeform 84"/>
            <p:cNvSpPr>
              <a:spLocks/>
            </p:cNvSpPr>
            <p:nvPr userDrawn="1"/>
          </p:nvSpPr>
          <p:spPr bwMode="auto">
            <a:xfrm>
              <a:off x="8775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" name="Freeform 85"/>
            <p:cNvSpPr>
              <a:spLocks/>
            </p:cNvSpPr>
            <p:nvPr userDrawn="1"/>
          </p:nvSpPr>
          <p:spPr bwMode="auto">
            <a:xfrm>
              <a:off x="85756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" name="Freeform 86"/>
            <p:cNvSpPr>
              <a:spLocks/>
            </p:cNvSpPr>
            <p:nvPr userDrawn="1"/>
          </p:nvSpPr>
          <p:spPr bwMode="auto">
            <a:xfrm>
              <a:off x="83772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" name="Freeform 87"/>
            <p:cNvSpPr>
              <a:spLocks/>
            </p:cNvSpPr>
            <p:nvPr userDrawn="1"/>
          </p:nvSpPr>
          <p:spPr bwMode="auto">
            <a:xfrm>
              <a:off x="81772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" name="Freeform 88"/>
            <p:cNvSpPr>
              <a:spLocks/>
            </p:cNvSpPr>
            <p:nvPr userDrawn="1"/>
          </p:nvSpPr>
          <p:spPr bwMode="auto">
            <a:xfrm>
              <a:off x="79771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" name="Freeform 89"/>
            <p:cNvSpPr>
              <a:spLocks/>
            </p:cNvSpPr>
            <p:nvPr userDrawn="1"/>
          </p:nvSpPr>
          <p:spPr bwMode="auto">
            <a:xfrm>
              <a:off x="77787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" name="Freeform 90"/>
            <p:cNvSpPr>
              <a:spLocks/>
            </p:cNvSpPr>
            <p:nvPr userDrawn="1"/>
          </p:nvSpPr>
          <p:spPr bwMode="auto">
            <a:xfrm>
              <a:off x="75787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" name="Freeform 91"/>
            <p:cNvSpPr>
              <a:spLocks/>
            </p:cNvSpPr>
            <p:nvPr userDrawn="1"/>
          </p:nvSpPr>
          <p:spPr bwMode="auto">
            <a:xfrm>
              <a:off x="73787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" name="Freeform 92"/>
            <p:cNvSpPr>
              <a:spLocks/>
            </p:cNvSpPr>
            <p:nvPr userDrawn="1"/>
          </p:nvSpPr>
          <p:spPr bwMode="auto">
            <a:xfrm>
              <a:off x="71802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" name="Freeform 93"/>
            <p:cNvSpPr>
              <a:spLocks/>
            </p:cNvSpPr>
            <p:nvPr userDrawn="1"/>
          </p:nvSpPr>
          <p:spPr bwMode="auto">
            <a:xfrm>
              <a:off x="69802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" name="Freeform 94"/>
            <p:cNvSpPr>
              <a:spLocks/>
            </p:cNvSpPr>
            <p:nvPr userDrawn="1"/>
          </p:nvSpPr>
          <p:spPr bwMode="auto">
            <a:xfrm>
              <a:off x="67818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" name="Freeform 95"/>
            <p:cNvSpPr>
              <a:spLocks/>
            </p:cNvSpPr>
            <p:nvPr userDrawn="1"/>
          </p:nvSpPr>
          <p:spPr bwMode="auto">
            <a:xfrm>
              <a:off x="65817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" name="Freeform 96"/>
            <p:cNvSpPr>
              <a:spLocks/>
            </p:cNvSpPr>
            <p:nvPr userDrawn="1"/>
          </p:nvSpPr>
          <p:spPr bwMode="auto">
            <a:xfrm>
              <a:off x="63817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" name="Freeform 97"/>
            <p:cNvSpPr>
              <a:spLocks/>
            </p:cNvSpPr>
            <p:nvPr userDrawn="1"/>
          </p:nvSpPr>
          <p:spPr bwMode="auto">
            <a:xfrm>
              <a:off x="61833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" name="Freeform 98"/>
            <p:cNvSpPr>
              <a:spLocks/>
            </p:cNvSpPr>
            <p:nvPr userDrawn="1"/>
          </p:nvSpPr>
          <p:spPr bwMode="auto">
            <a:xfrm>
              <a:off x="5983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" name="Freeform 99"/>
            <p:cNvSpPr>
              <a:spLocks/>
            </p:cNvSpPr>
            <p:nvPr userDrawn="1"/>
          </p:nvSpPr>
          <p:spPr bwMode="auto">
            <a:xfrm>
              <a:off x="57832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" name="Freeform 100"/>
            <p:cNvSpPr>
              <a:spLocks/>
            </p:cNvSpPr>
            <p:nvPr userDrawn="1"/>
          </p:nvSpPr>
          <p:spPr bwMode="auto">
            <a:xfrm>
              <a:off x="55848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" name="Freeform 101"/>
            <p:cNvSpPr>
              <a:spLocks/>
            </p:cNvSpPr>
            <p:nvPr userDrawn="1"/>
          </p:nvSpPr>
          <p:spPr bwMode="auto">
            <a:xfrm>
              <a:off x="5384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" name="Freeform 102"/>
            <p:cNvSpPr>
              <a:spLocks/>
            </p:cNvSpPr>
            <p:nvPr userDrawn="1"/>
          </p:nvSpPr>
          <p:spPr bwMode="auto">
            <a:xfrm>
              <a:off x="51847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" name="Freeform 103"/>
            <p:cNvSpPr>
              <a:spLocks/>
            </p:cNvSpPr>
            <p:nvPr userDrawn="1"/>
          </p:nvSpPr>
          <p:spPr bwMode="auto">
            <a:xfrm>
              <a:off x="49863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" name="Freeform 104"/>
            <p:cNvSpPr>
              <a:spLocks/>
            </p:cNvSpPr>
            <p:nvPr userDrawn="1"/>
          </p:nvSpPr>
          <p:spPr bwMode="auto">
            <a:xfrm>
              <a:off x="47863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" name="Freeform 105"/>
            <p:cNvSpPr>
              <a:spLocks/>
            </p:cNvSpPr>
            <p:nvPr userDrawn="1"/>
          </p:nvSpPr>
          <p:spPr bwMode="auto">
            <a:xfrm>
              <a:off x="45862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" name="Freeform 106"/>
            <p:cNvSpPr>
              <a:spLocks/>
            </p:cNvSpPr>
            <p:nvPr userDrawn="1"/>
          </p:nvSpPr>
          <p:spPr bwMode="auto">
            <a:xfrm>
              <a:off x="43878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" name="Freeform 107"/>
            <p:cNvSpPr>
              <a:spLocks/>
            </p:cNvSpPr>
            <p:nvPr userDrawn="1"/>
          </p:nvSpPr>
          <p:spPr bwMode="auto">
            <a:xfrm>
              <a:off x="41878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" name="Freeform 108"/>
            <p:cNvSpPr>
              <a:spLocks/>
            </p:cNvSpPr>
            <p:nvPr userDrawn="1"/>
          </p:nvSpPr>
          <p:spPr bwMode="auto">
            <a:xfrm>
              <a:off x="39878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" name="Freeform 109"/>
            <p:cNvSpPr>
              <a:spLocks/>
            </p:cNvSpPr>
            <p:nvPr userDrawn="1"/>
          </p:nvSpPr>
          <p:spPr bwMode="auto">
            <a:xfrm>
              <a:off x="37893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" name="Freeform 110"/>
            <p:cNvSpPr>
              <a:spLocks/>
            </p:cNvSpPr>
            <p:nvPr userDrawn="1"/>
          </p:nvSpPr>
          <p:spPr bwMode="auto">
            <a:xfrm>
              <a:off x="35893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" name="Freeform 111"/>
            <p:cNvSpPr>
              <a:spLocks/>
            </p:cNvSpPr>
            <p:nvPr userDrawn="1"/>
          </p:nvSpPr>
          <p:spPr bwMode="auto">
            <a:xfrm>
              <a:off x="339090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" name="Freeform 112"/>
            <p:cNvSpPr>
              <a:spLocks/>
            </p:cNvSpPr>
            <p:nvPr userDrawn="1"/>
          </p:nvSpPr>
          <p:spPr bwMode="auto">
            <a:xfrm>
              <a:off x="319087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" name="Freeform 113"/>
            <p:cNvSpPr>
              <a:spLocks/>
            </p:cNvSpPr>
            <p:nvPr userDrawn="1"/>
          </p:nvSpPr>
          <p:spPr bwMode="auto">
            <a:xfrm>
              <a:off x="299085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" name="Freeform 114"/>
            <p:cNvSpPr>
              <a:spLocks/>
            </p:cNvSpPr>
            <p:nvPr userDrawn="1"/>
          </p:nvSpPr>
          <p:spPr bwMode="auto">
            <a:xfrm>
              <a:off x="279241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" name="Freeform 115"/>
            <p:cNvSpPr>
              <a:spLocks/>
            </p:cNvSpPr>
            <p:nvPr userDrawn="1"/>
          </p:nvSpPr>
          <p:spPr bwMode="auto">
            <a:xfrm>
              <a:off x="2592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" name="Freeform 116"/>
            <p:cNvSpPr>
              <a:spLocks/>
            </p:cNvSpPr>
            <p:nvPr userDrawn="1"/>
          </p:nvSpPr>
          <p:spPr bwMode="auto">
            <a:xfrm>
              <a:off x="239236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" name="Freeform 117"/>
            <p:cNvSpPr>
              <a:spLocks/>
            </p:cNvSpPr>
            <p:nvPr userDrawn="1"/>
          </p:nvSpPr>
          <p:spPr bwMode="auto">
            <a:xfrm>
              <a:off x="2193925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" name="Freeform 118"/>
            <p:cNvSpPr>
              <a:spLocks/>
            </p:cNvSpPr>
            <p:nvPr userDrawn="1"/>
          </p:nvSpPr>
          <p:spPr bwMode="auto">
            <a:xfrm>
              <a:off x="1993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" name="Freeform 119"/>
            <p:cNvSpPr>
              <a:spLocks/>
            </p:cNvSpPr>
            <p:nvPr userDrawn="1"/>
          </p:nvSpPr>
          <p:spPr bwMode="auto">
            <a:xfrm>
              <a:off x="179387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" name="Freeform 120"/>
            <p:cNvSpPr>
              <a:spLocks/>
            </p:cNvSpPr>
            <p:nvPr userDrawn="1"/>
          </p:nvSpPr>
          <p:spPr bwMode="auto">
            <a:xfrm>
              <a:off x="1595438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" name="Freeform 121"/>
            <p:cNvSpPr>
              <a:spLocks/>
            </p:cNvSpPr>
            <p:nvPr userDrawn="1"/>
          </p:nvSpPr>
          <p:spPr bwMode="auto">
            <a:xfrm>
              <a:off x="1395413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" name="Freeform 122"/>
            <p:cNvSpPr>
              <a:spLocks/>
            </p:cNvSpPr>
            <p:nvPr userDrawn="1"/>
          </p:nvSpPr>
          <p:spPr bwMode="auto">
            <a:xfrm>
              <a:off x="119538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" name="Freeform 123"/>
            <p:cNvSpPr>
              <a:spLocks/>
            </p:cNvSpPr>
            <p:nvPr userDrawn="1"/>
          </p:nvSpPr>
          <p:spPr bwMode="auto">
            <a:xfrm>
              <a:off x="99695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" name="Freeform 124"/>
            <p:cNvSpPr>
              <a:spLocks/>
            </p:cNvSpPr>
            <p:nvPr userDrawn="1"/>
          </p:nvSpPr>
          <p:spPr bwMode="auto">
            <a:xfrm>
              <a:off x="796925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" name="Freeform 125"/>
            <p:cNvSpPr>
              <a:spLocks/>
            </p:cNvSpPr>
            <p:nvPr userDrawn="1"/>
          </p:nvSpPr>
          <p:spPr bwMode="auto">
            <a:xfrm>
              <a:off x="596900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" name="Freeform 126"/>
            <p:cNvSpPr>
              <a:spLocks/>
            </p:cNvSpPr>
            <p:nvPr userDrawn="1"/>
          </p:nvSpPr>
          <p:spPr bwMode="auto">
            <a:xfrm>
              <a:off x="398463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" name="Freeform 127"/>
            <p:cNvSpPr>
              <a:spLocks/>
            </p:cNvSpPr>
            <p:nvPr userDrawn="1"/>
          </p:nvSpPr>
          <p:spPr bwMode="auto">
            <a:xfrm>
              <a:off x="198438" y="657066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" name="Freeform 128"/>
            <p:cNvSpPr>
              <a:spLocks/>
            </p:cNvSpPr>
            <p:nvPr userDrawn="1"/>
          </p:nvSpPr>
          <p:spPr bwMode="auto">
            <a:xfrm>
              <a:off x="0" y="657066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" name="Freeform 129"/>
            <p:cNvSpPr>
              <a:spLocks/>
            </p:cNvSpPr>
            <p:nvPr userDrawn="1"/>
          </p:nvSpPr>
          <p:spPr bwMode="auto">
            <a:xfrm>
              <a:off x="12166600" y="635158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" name="Freeform 130"/>
            <p:cNvSpPr>
              <a:spLocks/>
            </p:cNvSpPr>
            <p:nvPr userDrawn="1"/>
          </p:nvSpPr>
          <p:spPr bwMode="auto">
            <a:xfrm>
              <a:off x="119665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" name="Freeform 131"/>
            <p:cNvSpPr>
              <a:spLocks/>
            </p:cNvSpPr>
            <p:nvPr userDrawn="1"/>
          </p:nvSpPr>
          <p:spPr bwMode="auto">
            <a:xfrm>
              <a:off x="117681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" name="Freeform 132"/>
            <p:cNvSpPr>
              <a:spLocks/>
            </p:cNvSpPr>
            <p:nvPr userDrawn="1"/>
          </p:nvSpPr>
          <p:spPr bwMode="auto">
            <a:xfrm>
              <a:off x="115681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" name="Freeform 133"/>
            <p:cNvSpPr>
              <a:spLocks/>
            </p:cNvSpPr>
            <p:nvPr userDrawn="1"/>
          </p:nvSpPr>
          <p:spPr bwMode="auto">
            <a:xfrm>
              <a:off x="113680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" name="Freeform 134"/>
            <p:cNvSpPr>
              <a:spLocks/>
            </p:cNvSpPr>
            <p:nvPr userDrawn="1"/>
          </p:nvSpPr>
          <p:spPr bwMode="auto">
            <a:xfrm>
              <a:off x="111696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" name="Freeform 135"/>
            <p:cNvSpPr>
              <a:spLocks/>
            </p:cNvSpPr>
            <p:nvPr userDrawn="1"/>
          </p:nvSpPr>
          <p:spPr bwMode="auto">
            <a:xfrm>
              <a:off x="109696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" name="Freeform 136"/>
            <p:cNvSpPr>
              <a:spLocks/>
            </p:cNvSpPr>
            <p:nvPr userDrawn="1"/>
          </p:nvSpPr>
          <p:spPr bwMode="auto">
            <a:xfrm>
              <a:off x="107696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" name="Freeform 137"/>
            <p:cNvSpPr>
              <a:spLocks/>
            </p:cNvSpPr>
            <p:nvPr userDrawn="1"/>
          </p:nvSpPr>
          <p:spPr bwMode="auto">
            <a:xfrm>
              <a:off x="105711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" name="Freeform 138"/>
            <p:cNvSpPr>
              <a:spLocks/>
            </p:cNvSpPr>
            <p:nvPr userDrawn="1"/>
          </p:nvSpPr>
          <p:spPr bwMode="auto">
            <a:xfrm>
              <a:off x="103711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" name="Freeform 139"/>
            <p:cNvSpPr>
              <a:spLocks/>
            </p:cNvSpPr>
            <p:nvPr userDrawn="1"/>
          </p:nvSpPr>
          <p:spPr bwMode="auto">
            <a:xfrm>
              <a:off x="101727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" name="Freeform 140"/>
            <p:cNvSpPr>
              <a:spLocks/>
            </p:cNvSpPr>
            <p:nvPr userDrawn="1"/>
          </p:nvSpPr>
          <p:spPr bwMode="auto">
            <a:xfrm>
              <a:off x="99726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" name="Freeform 141"/>
            <p:cNvSpPr>
              <a:spLocks/>
            </p:cNvSpPr>
            <p:nvPr userDrawn="1"/>
          </p:nvSpPr>
          <p:spPr bwMode="auto">
            <a:xfrm>
              <a:off x="97726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" name="Freeform 142"/>
            <p:cNvSpPr>
              <a:spLocks/>
            </p:cNvSpPr>
            <p:nvPr userDrawn="1"/>
          </p:nvSpPr>
          <p:spPr bwMode="auto">
            <a:xfrm>
              <a:off x="95742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" name="Freeform 143"/>
            <p:cNvSpPr>
              <a:spLocks/>
            </p:cNvSpPr>
            <p:nvPr userDrawn="1"/>
          </p:nvSpPr>
          <p:spPr bwMode="auto">
            <a:xfrm>
              <a:off x="9374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" name="Freeform 144"/>
            <p:cNvSpPr>
              <a:spLocks/>
            </p:cNvSpPr>
            <p:nvPr userDrawn="1"/>
          </p:nvSpPr>
          <p:spPr bwMode="auto">
            <a:xfrm>
              <a:off x="91741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" name="Freeform 145"/>
            <p:cNvSpPr>
              <a:spLocks/>
            </p:cNvSpPr>
            <p:nvPr userDrawn="1"/>
          </p:nvSpPr>
          <p:spPr bwMode="auto">
            <a:xfrm>
              <a:off x="89757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" name="Freeform 146"/>
            <p:cNvSpPr>
              <a:spLocks/>
            </p:cNvSpPr>
            <p:nvPr userDrawn="1"/>
          </p:nvSpPr>
          <p:spPr bwMode="auto">
            <a:xfrm>
              <a:off x="8775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" name="Freeform 147"/>
            <p:cNvSpPr>
              <a:spLocks/>
            </p:cNvSpPr>
            <p:nvPr userDrawn="1"/>
          </p:nvSpPr>
          <p:spPr bwMode="auto">
            <a:xfrm>
              <a:off x="85756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" name="Freeform 148"/>
            <p:cNvSpPr>
              <a:spLocks/>
            </p:cNvSpPr>
            <p:nvPr userDrawn="1"/>
          </p:nvSpPr>
          <p:spPr bwMode="auto">
            <a:xfrm>
              <a:off x="83772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" name="Freeform 149"/>
            <p:cNvSpPr>
              <a:spLocks/>
            </p:cNvSpPr>
            <p:nvPr userDrawn="1"/>
          </p:nvSpPr>
          <p:spPr bwMode="auto">
            <a:xfrm>
              <a:off x="81772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" name="Freeform 150"/>
            <p:cNvSpPr>
              <a:spLocks/>
            </p:cNvSpPr>
            <p:nvPr userDrawn="1"/>
          </p:nvSpPr>
          <p:spPr bwMode="auto">
            <a:xfrm>
              <a:off x="79771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" name="Freeform 151"/>
            <p:cNvSpPr>
              <a:spLocks/>
            </p:cNvSpPr>
            <p:nvPr userDrawn="1"/>
          </p:nvSpPr>
          <p:spPr bwMode="auto">
            <a:xfrm>
              <a:off x="77787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" name="Freeform 152"/>
            <p:cNvSpPr>
              <a:spLocks/>
            </p:cNvSpPr>
            <p:nvPr userDrawn="1"/>
          </p:nvSpPr>
          <p:spPr bwMode="auto">
            <a:xfrm>
              <a:off x="75787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" name="Freeform 153"/>
            <p:cNvSpPr>
              <a:spLocks/>
            </p:cNvSpPr>
            <p:nvPr userDrawn="1"/>
          </p:nvSpPr>
          <p:spPr bwMode="auto">
            <a:xfrm>
              <a:off x="73787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" name="Freeform 154"/>
            <p:cNvSpPr>
              <a:spLocks/>
            </p:cNvSpPr>
            <p:nvPr userDrawn="1"/>
          </p:nvSpPr>
          <p:spPr bwMode="auto">
            <a:xfrm>
              <a:off x="71802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" name="Freeform 155"/>
            <p:cNvSpPr>
              <a:spLocks/>
            </p:cNvSpPr>
            <p:nvPr userDrawn="1"/>
          </p:nvSpPr>
          <p:spPr bwMode="auto">
            <a:xfrm>
              <a:off x="69802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" name="Freeform 156"/>
            <p:cNvSpPr>
              <a:spLocks/>
            </p:cNvSpPr>
            <p:nvPr userDrawn="1"/>
          </p:nvSpPr>
          <p:spPr bwMode="auto">
            <a:xfrm>
              <a:off x="67818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" name="Freeform 157"/>
            <p:cNvSpPr>
              <a:spLocks/>
            </p:cNvSpPr>
            <p:nvPr userDrawn="1"/>
          </p:nvSpPr>
          <p:spPr bwMode="auto">
            <a:xfrm>
              <a:off x="65817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" name="Freeform 158"/>
            <p:cNvSpPr>
              <a:spLocks/>
            </p:cNvSpPr>
            <p:nvPr userDrawn="1"/>
          </p:nvSpPr>
          <p:spPr bwMode="auto">
            <a:xfrm>
              <a:off x="63817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" name="Freeform 159"/>
            <p:cNvSpPr>
              <a:spLocks/>
            </p:cNvSpPr>
            <p:nvPr userDrawn="1"/>
          </p:nvSpPr>
          <p:spPr bwMode="auto">
            <a:xfrm>
              <a:off x="61833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" name="Freeform 160"/>
            <p:cNvSpPr>
              <a:spLocks/>
            </p:cNvSpPr>
            <p:nvPr userDrawn="1"/>
          </p:nvSpPr>
          <p:spPr bwMode="auto">
            <a:xfrm>
              <a:off x="5983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" name="Freeform 161"/>
            <p:cNvSpPr>
              <a:spLocks/>
            </p:cNvSpPr>
            <p:nvPr userDrawn="1"/>
          </p:nvSpPr>
          <p:spPr bwMode="auto">
            <a:xfrm>
              <a:off x="57832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" name="Freeform 162"/>
            <p:cNvSpPr>
              <a:spLocks/>
            </p:cNvSpPr>
            <p:nvPr userDrawn="1"/>
          </p:nvSpPr>
          <p:spPr bwMode="auto">
            <a:xfrm>
              <a:off x="55848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" name="Freeform 163"/>
            <p:cNvSpPr>
              <a:spLocks/>
            </p:cNvSpPr>
            <p:nvPr userDrawn="1"/>
          </p:nvSpPr>
          <p:spPr bwMode="auto">
            <a:xfrm>
              <a:off x="5384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" name="Freeform 164"/>
            <p:cNvSpPr>
              <a:spLocks/>
            </p:cNvSpPr>
            <p:nvPr userDrawn="1"/>
          </p:nvSpPr>
          <p:spPr bwMode="auto">
            <a:xfrm>
              <a:off x="51847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" name="Freeform 165"/>
            <p:cNvSpPr>
              <a:spLocks/>
            </p:cNvSpPr>
            <p:nvPr userDrawn="1"/>
          </p:nvSpPr>
          <p:spPr bwMode="auto">
            <a:xfrm>
              <a:off x="49863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" name="Freeform 166"/>
            <p:cNvSpPr>
              <a:spLocks/>
            </p:cNvSpPr>
            <p:nvPr userDrawn="1"/>
          </p:nvSpPr>
          <p:spPr bwMode="auto">
            <a:xfrm>
              <a:off x="47863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" name="Freeform 167"/>
            <p:cNvSpPr>
              <a:spLocks/>
            </p:cNvSpPr>
            <p:nvPr userDrawn="1"/>
          </p:nvSpPr>
          <p:spPr bwMode="auto">
            <a:xfrm>
              <a:off x="45862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" name="Freeform 168"/>
            <p:cNvSpPr>
              <a:spLocks/>
            </p:cNvSpPr>
            <p:nvPr userDrawn="1"/>
          </p:nvSpPr>
          <p:spPr bwMode="auto">
            <a:xfrm>
              <a:off x="43878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" name="Freeform 169"/>
            <p:cNvSpPr>
              <a:spLocks/>
            </p:cNvSpPr>
            <p:nvPr userDrawn="1"/>
          </p:nvSpPr>
          <p:spPr bwMode="auto">
            <a:xfrm>
              <a:off x="41878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" name="Freeform 170"/>
            <p:cNvSpPr>
              <a:spLocks/>
            </p:cNvSpPr>
            <p:nvPr userDrawn="1"/>
          </p:nvSpPr>
          <p:spPr bwMode="auto">
            <a:xfrm>
              <a:off x="39878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" name="Freeform 171"/>
            <p:cNvSpPr>
              <a:spLocks/>
            </p:cNvSpPr>
            <p:nvPr userDrawn="1"/>
          </p:nvSpPr>
          <p:spPr bwMode="auto">
            <a:xfrm>
              <a:off x="37893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" name="Freeform 172"/>
            <p:cNvSpPr>
              <a:spLocks/>
            </p:cNvSpPr>
            <p:nvPr userDrawn="1"/>
          </p:nvSpPr>
          <p:spPr bwMode="auto">
            <a:xfrm>
              <a:off x="35893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" name="Freeform 173"/>
            <p:cNvSpPr>
              <a:spLocks/>
            </p:cNvSpPr>
            <p:nvPr userDrawn="1"/>
          </p:nvSpPr>
          <p:spPr bwMode="auto">
            <a:xfrm>
              <a:off x="339090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" name="Freeform 174"/>
            <p:cNvSpPr>
              <a:spLocks/>
            </p:cNvSpPr>
            <p:nvPr userDrawn="1"/>
          </p:nvSpPr>
          <p:spPr bwMode="auto">
            <a:xfrm>
              <a:off x="319087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" name="Freeform 175"/>
            <p:cNvSpPr>
              <a:spLocks/>
            </p:cNvSpPr>
            <p:nvPr userDrawn="1"/>
          </p:nvSpPr>
          <p:spPr bwMode="auto">
            <a:xfrm>
              <a:off x="299085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" name="Freeform 176"/>
            <p:cNvSpPr>
              <a:spLocks/>
            </p:cNvSpPr>
            <p:nvPr userDrawn="1"/>
          </p:nvSpPr>
          <p:spPr bwMode="auto">
            <a:xfrm>
              <a:off x="279241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" name="Freeform 177"/>
            <p:cNvSpPr>
              <a:spLocks/>
            </p:cNvSpPr>
            <p:nvPr userDrawn="1"/>
          </p:nvSpPr>
          <p:spPr bwMode="auto">
            <a:xfrm>
              <a:off x="2592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" name="Freeform 178"/>
            <p:cNvSpPr>
              <a:spLocks/>
            </p:cNvSpPr>
            <p:nvPr userDrawn="1"/>
          </p:nvSpPr>
          <p:spPr bwMode="auto">
            <a:xfrm>
              <a:off x="239236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" name="Freeform 179"/>
            <p:cNvSpPr>
              <a:spLocks/>
            </p:cNvSpPr>
            <p:nvPr userDrawn="1"/>
          </p:nvSpPr>
          <p:spPr bwMode="auto">
            <a:xfrm>
              <a:off x="2193925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" name="Freeform 180"/>
            <p:cNvSpPr>
              <a:spLocks/>
            </p:cNvSpPr>
            <p:nvPr userDrawn="1"/>
          </p:nvSpPr>
          <p:spPr bwMode="auto">
            <a:xfrm>
              <a:off x="1993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" name="Freeform 181"/>
            <p:cNvSpPr>
              <a:spLocks/>
            </p:cNvSpPr>
            <p:nvPr userDrawn="1"/>
          </p:nvSpPr>
          <p:spPr bwMode="auto">
            <a:xfrm>
              <a:off x="179387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" name="Freeform 182"/>
            <p:cNvSpPr>
              <a:spLocks/>
            </p:cNvSpPr>
            <p:nvPr userDrawn="1"/>
          </p:nvSpPr>
          <p:spPr bwMode="auto">
            <a:xfrm>
              <a:off x="1595438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" name="Freeform 183"/>
            <p:cNvSpPr>
              <a:spLocks/>
            </p:cNvSpPr>
            <p:nvPr userDrawn="1"/>
          </p:nvSpPr>
          <p:spPr bwMode="auto">
            <a:xfrm>
              <a:off x="1395413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" name="Freeform 184"/>
            <p:cNvSpPr>
              <a:spLocks/>
            </p:cNvSpPr>
            <p:nvPr userDrawn="1"/>
          </p:nvSpPr>
          <p:spPr bwMode="auto">
            <a:xfrm>
              <a:off x="119538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" name="Freeform 185"/>
            <p:cNvSpPr>
              <a:spLocks/>
            </p:cNvSpPr>
            <p:nvPr userDrawn="1"/>
          </p:nvSpPr>
          <p:spPr bwMode="auto">
            <a:xfrm>
              <a:off x="99695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1" name="Freeform 186"/>
            <p:cNvSpPr>
              <a:spLocks/>
            </p:cNvSpPr>
            <p:nvPr userDrawn="1"/>
          </p:nvSpPr>
          <p:spPr bwMode="auto">
            <a:xfrm>
              <a:off x="796925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2" name="Freeform 187"/>
            <p:cNvSpPr>
              <a:spLocks/>
            </p:cNvSpPr>
            <p:nvPr userDrawn="1"/>
          </p:nvSpPr>
          <p:spPr bwMode="auto">
            <a:xfrm>
              <a:off x="596900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3" name="Freeform 188"/>
            <p:cNvSpPr>
              <a:spLocks/>
            </p:cNvSpPr>
            <p:nvPr userDrawn="1"/>
          </p:nvSpPr>
          <p:spPr bwMode="auto">
            <a:xfrm>
              <a:off x="398463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4" name="Freeform 189"/>
            <p:cNvSpPr>
              <a:spLocks/>
            </p:cNvSpPr>
            <p:nvPr userDrawn="1"/>
          </p:nvSpPr>
          <p:spPr bwMode="auto">
            <a:xfrm>
              <a:off x="198438" y="635158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5" name="Freeform 190"/>
            <p:cNvSpPr>
              <a:spLocks/>
            </p:cNvSpPr>
            <p:nvPr userDrawn="1"/>
          </p:nvSpPr>
          <p:spPr bwMode="auto">
            <a:xfrm>
              <a:off x="0" y="635158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6" name="Freeform 191"/>
            <p:cNvSpPr>
              <a:spLocks/>
            </p:cNvSpPr>
            <p:nvPr userDrawn="1"/>
          </p:nvSpPr>
          <p:spPr bwMode="auto">
            <a:xfrm>
              <a:off x="12166600" y="61341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7" name="Freeform 192"/>
            <p:cNvSpPr>
              <a:spLocks/>
            </p:cNvSpPr>
            <p:nvPr userDrawn="1"/>
          </p:nvSpPr>
          <p:spPr bwMode="auto">
            <a:xfrm>
              <a:off x="119665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8" name="Freeform 193"/>
            <p:cNvSpPr>
              <a:spLocks/>
            </p:cNvSpPr>
            <p:nvPr userDrawn="1"/>
          </p:nvSpPr>
          <p:spPr bwMode="auto">
            <a:xfrm>
              <a:off x="117681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9" name="Freeform 194"/>
            <p:cNvSpPr>
              <a:spLocks/>
            </p:cNvSpPr>
            <p:nvPr userDrawn="1"/>
          </p:nvSpPr>
          <p:spPr bwMode="auto">
            <a:xfrm>
              <a:off x="115681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0" name="Freeform 195"/>
            <p:cNvSpPr>
              <a:spLocks/>
            </p:cNvSpPr>
            <p:nvPr userDrawn="1"/>
          </p:nvSpPr>
          <p:spPr bwMode="auto">
            <a:xfrm>
              <a:off x="113680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1" name="Freeform 196"/>
            <p:cNvSpPr>
              <a:spLocks/>
            </p:cNvSpPr>
            <p:nvPr userDrawn="1"/>
          </p:nvSpPr>
          <p:spPr bwMode="auto">
            <a:xfrm>
              <a:off x="111696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2" name="Freeform 197"/>
            <p:cNvSpPr>
              <a:spLocks/>
            </p:cNvSpPr>
            <p:nvPr userDrawn="1"/>
          </p:nvSpPr>
          <p:spPr bwMode="auto">
            <a:xfrm>
              <a:off x="109696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3" name="Freeform 198"/>
            <p:cNvSpPr>
              <a:spLocks/>
            </p:cNvSpPr>
            <p:nvPr userDrawn="1"/>
          </p:nvSpPr>
          <p:spPr bwMode="auto">
            <a:xfrm>
              <a:off x="107696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4" name="Freeform 199"/>
            <p:cNvSpPr>
              <a:spLocks/>
            </p:cNvSpPr>
            <p:nvPr userDrawn="1"/>
          </p:nvSpPr>
          <p:spPr bwMode="auto">
            <a:xfrm>
              <a:off x="105711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5" name="Freeform 200"/>
            <p:cNvSpPr>
              <a:spLocks/>
            </p:cNvSpPr>
            <p:nvPr userDrawn="1"/>
          </p:nvSpPr>
          <p:spPr bwMode="auto">
            <a:xfrm>
              <a:off x="103711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6" name="Freeform 201"/>
            <p:cNvSpPr>
              <a:spLocks/>
            </p:cNvSpPr>
            <p:nvPr userDrawn="1"/>
          </p:nvSpPr>
          <p:spPr bwMode="auto">
            <a:xfrm>
              <a:off x="101727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7" name="Freeform 202"/>
            <p:cNvSpPr>
              <a:spLocks/>
            </p:cNvSpPr>
            <p:nvPr userDrawn="1"/>
          </p:nvSpPr>
          <p:spPr bwMode="auto">
            <a:xfrm>
              <a:off x="99726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8" name="Freeform 203"/>
            <p:cNvSpPr>
              <a:spLocks/>
            </p:cNvSpPr>
            <p:nvPr userDrawn="1"/>
          </p:nvSpPr>
          <p:spPr bwMode="auto">
            <a:xfrm>
              <a:off x="97726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19" name="Freeform 204"/>
            <p:cNvSpPr>
              <a:spLocks/>
            </p:cNvSpPr>
            <p:nvPr userDrawn="1"/>
          </p:nvSpPr>
          <p:spPr bwMode="auto">
            <a:xfrm>
              <a:off x="95742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0" name="Freeform 206"/>
            <p:cNvSpPr>
              <a:spLocks/>
            </p:cNvSpPr>
            <p:nvPr userDrawn="1"/>
          </p:nvSpPr>
          <p:spPr bwMode="auto">
            <a:xfrm>
              <a:off x="9374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1" name="Freeform 207"/>
            <p:cNvSpPr>
              <a:spLocks/>
            </p:cNvSpPr>
            <p:nvPr userDrawn="1"/>
          </p:nvSpPr>
          <p:spPr bwMode="auto">
            <a:xfrm>
              <a:off x="91741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2" name="Freeform 208"/>
            <p:cNvSpPr>
              <a:spLocks/>
            </p:cNvSpPr>
            <p:nvPr userDrawn="1"/>
          </p:nvSpPr>
          <p:spPr bwMode="auto">
            <a:xfrm>
              <a:off x="89757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3" name="Freeform 209"/>
            <p:cNvSpPr>
              <a:spLocks/>
            </p:cNvSpPr>
            <p:nvPr userDrawn="1"/>
          </p:nvSpPr>
          <p:spPr bwMode="auto">
            <a:xfrm>
              <a:off x="8775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4" name="Freeform 210"/>
            <p:cNvSpPr>
              <a:spLocks/>
            </p:cNvSpPr>
            <p:nvPr userDrawn="1"/>
          </p:nvSpPr>
          <p:spPr bwMode="auto">
            <a:xfrm>
              <a:off x="85756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5" name="Freeform 211"/>
            <p:cNvSpPr>
              <a:spLocks/>
            </p:cNvSpPr>
            <p:nvPr userDrawn="1"/>
          </p:nvSpPr>
          <p:spPr bwMode="auto">
            <a:xfrm>
              <a:off x="83772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6" name="Freeform 212"/>
            <p:cNvSpPr>
              <a:spLocks/>
            </p:cNvSpPr>
            <p:nvPr userDrawn="1"/>
          </p:nvSpPr>
          <p:spPr bwMode="auto">
            <a:xfrm>
              <a:off x="81772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7" name="Freeform 213"/>
            <p:cNvSpPr>
              <a:spLocks/>
            </p:cNvSpPr>
            <p:nvPr userDrawn="1"/>
          </p:nvSpPr>
          <p:spPr bwMode="auto">
            <a:xfrm>
              <a:off x="79771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8" name="Freeform 214"/>
            <p:cNvSpPr>
              <a:spLocks/>
            </p:cNvSpPr>
            <p:nvPr userDrawn="1"/>
          </p:nvSpPr>
          <p:spPr bwMode="auto">
            <a:xfrm>
              <a:off x="77787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29" name="Freeform 215"/>
            <p:cNvSpPr>
              <a:spLocks/>
            </p:cNvSpPr>
            <p:nvPr userDrawn="1"/>
          </p:nvSpPr>
          <p:spPr bwMode="auto">
            <a:xfrm>
              <a:off x="75787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0" name="Freeform 216"/>
            <p:cNvSpPr>
              <a:spLocks/>
            </p:cNvSpPr>
            <p:nvPr userDrawn="1"/>
          </p:nvSpPr>
          <p:spPr bwMode="auto">
            <a:xfrm>
              <a:off x="73787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1" name="Freeform 217"/>
            <p:cNvSpPr>
              <a:spLocks/>
            </p:cNvSpPr>
            <p:nvPr userDrawn="1"/>
          </p:nvSpPr>
          <p:spPr bwMode="auto">
            <a:xfrm>
              <a:off x="71802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2" name="Freeform 218"/>
            <p:cNvSpPr>
              <a:spLocks/>
            </p:cNvSpPr>
            <p:nvPr userDrawn="1"/>
          </p:nvSpPr>
          <p:spPr bwMode="auto">
            <a:xfrm>
              <a:off x="69802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3" name="Freeform 219"/>
            <p:cNvSpPr>
              <a:spLocks/>
            </p:cNvSpPr>
            <p:nvPr userDrawn="1"/>
          </p:nvSpPr>
          <p:spPr bwMode="auto">
            <a:xfrm>
              <a:off x="67818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4" name="Freeform 220"/>
            <p:cNvSpPr>
              <a:spLocks/>
            </p:cNvSpPr>
            <p:nvPr userDrawn="1"/>
          </p:nvSpPr>
          <p:spPr bwMode="auto">
            <a:xfrm>
              <a:off x="65817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5" name="Freeform 221"/>
            <p:cNvSpPr>
              <a:spLocks/>
            </p:cNvSpPr>
            <p:nvPr userDrawn="1"/>
          </p:nvSpPr>
          <p:spPr bwMode="auto">
            <a:xfrm>
              <a:off x="63817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6" name="Freeform 222"/>
            <p:cNvSpPr>
              <a:spLocks/>
            </p:cNvSpPr>
            <p:nvPr userDrawn="1"/>
          </p:nvSpPr>
          <p:spPr bwMode="auto">
            <a:xfrm>
              <a:off x="61833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7" name="Freeform 223"/>
            <p:cNvSpPr>
              <a:spLocks/>
            </p:cNvSpPr>
            <p:nvPr userDrawn="1"/>
          </p:nvSpPr>
          <p:spPr bwMode="auto">
            <a:xfrm>
              <a:off x="5983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8" name="Freeform 224"/>
            <p:cNvSpPr>
              <a:spLocks/>
            </p:cNvSpPr>
            <p:nvPr userDrawn="1"/>
          </p:nvSpPr>
          <p:spPr bwMode="auto">
            <a:xfrm>
              <a:off x="57832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39" name="Freeform 225"/>
            <p:cNvSpPr>
              <a:spLocks/>
            </p:cNvSpPr>
            <p:nvPr userDrawn="1"/>
          </p:nvSpPr>
          <p:spPr bwMode="auto">
            <a:xfrm>
              <a:off x="55848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0" name="Freeform 226"/>
            <p:cNvSpPr>
              <a:spLocks/>
            </p:cNvSpPr>
            <p:nvPr userDrawn="1"/>
          </p:nvSpPr>
          <p:spPr bwMode="auto">
            <a:xfrm>
              <a:off x="5384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1" name="Freeform 227"/>
            <p:cNvSpPr>
              <a:spLocks/>
            </p:cNvSpPr>
            <p:nvPr userDrawn="1"/>
          </p:nvSpPr>
          <p:spPr bwMode="auto">
            <a:xfrm>
              <a:off x="51847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2" name="Freeform 228"/>
            <p:cNvSpPr>
              <a:spLocks/>
            </p:cNvSpPr>
            <p:nvPr userDrawn="1"/>
          </p:nvSpPr>
          <p:spPr bwMode="auto">
            <a:xfrm>
              <a:off x="49863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3" name="Freeform 229"/>
            <p:cNvSpPr>
              <a:spLocks/>
            </p:cNvSpPr>
            <p:nvPr userDrawn="1"/>
          </p:nvSpPr>
          <p:spPr bwMode="auto">
            <a:xfrm>
              <a:off x="47863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4" name="Freeform 230"/>
            <p:cNvSpPr>
              <a:spLocks/>
            </p:cNvSpPr>
            <p:nvPr userDrawn="1"/>
          </p:nvSpPr>
          <p:spPr bwMode="auto">
            <a:xfrm>
              <a:off x="45862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5" name="Freeform 231"/>
            <p:cNvSpPr>
              <a:spLocks/>
            </p:cNvSpPr>
            <p:nvPr userDrawn="1"/>
          </p:nvSpPr>
          <p:spPr bwMode="auto">
            <a:xfrm>
              <a:off x="43878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6" name="Freeform 232"/>
            <p:cNvSpPr>
              <a:spLocks/>
            </p:cNvSpPr>
            <p:nvPr userDrawn="1"/>
          </p:nvSpPr>
          <p:spPr bwMode="auto">
            <a:xfrm>
              <a:off x="41878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7" name="Freeform 233"/>
            <p:cNvSpPr>
              <a:spLocks/>
            </p:cNvSpPr>
            <p:nvPr userDrawn="1"/>
          </p:nvSpPr>
          <p:spPr bwMode="auto">
            <a:xfrm>
              <a:off x="39878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8" name="Freeform 234"/>
            <p:cNvSpPr>
              <a:spLocks/>
            </p:cNvSpPr>
            <p:nvPr userDrawn="1"/>
          </p:nvSpPr>
          <p:spPr bwMode="auto">
            <a:xfrm>
              <a:off x="37893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49" name="Freeform 235"/>
            <p:cNvSpPr>
              <a:spLocks/>
            </p:cNvSpPr>
            <p:nvPr userDrawn="1"/>
          </p:nvSpPr>
          <p:spPr bwMode="auto">
            <a:xfrm>
              <a:off x="35893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0" name="Freeform 236"/>
            <p:cNvSpPr>
              <a:spLocks/>
            </p:cNvSpPr>
            <p:nvPr userDrawn="1"/>
          </p:nvSpPr>
          <p:spPr bwMode="auto">
            <a:xfrm>
              <a:off x="339090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1" name="Freeform 237"/>
            <p:cNvSpPr>
              <a:spLocks/>
            </p:cNvSpPr>
            <p:nvPr userDrawn="1"/>
          </p:nvSpPr>
          <p:spPr bwMode="auto">
            <a:xfrm>
              <a:off x="319087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2" name="Freeform 238"/>
            <p:cNvSpPr>
              <a:spLocks/>
            </p:cNvSpPr>
            <p:nvPr userDrawn="1"/>
          </p:nvSpPr>
          <p:spPr bwMode="auto">
            <a:xfrm>
              <a:off x="299085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3" name="Freeform 239"/>
            <p:cNvSpPr>
              <a:spLocks/>
            </p:cNvSpPr>
            <p:nvPr userDrawn="1"/>
          </p:nvSpPr>
          <p:spPr bwMode="auto">
            <a:xfrm>
              <a:off x="279241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4" name="Freeform 240"/>
            <p:cNvSpPr>
              <a:spLocks/>
            </p:cNvSpPr>
            <p:nvPr userDrawn="1"/>
          </p:nvSpPr>
          <p:spPr bwMode="auto">
            <a:xfrm>
              <a:off x="2592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5" name="Freeform 241"/>
            <p:cNvSpPr>
              <a:spLocks/>
            </p:cNvSpPr>
            <p:nvPr userDrawn="1"/>
          </p:nvSpPr>
          <p:spPr bwMode="auto">
            <a:xfrm>
              <a:off x="239236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6" name="Freeform 242"/>
            <p:cNvSpPr>
              <a:spLocks/>
            </p:cNvSpPr>
            <p:nvPr userDrawn="1"/>
          </p:nvSpPr>
          <p:spPr bwMode="auto">
            <a:xfrm>
              <a:off x="2193925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7" name="Freeform 243"/>
            <p:cNvSpPr>
              <a:spLocks/>
            </p:cNvSpPr>
            <p:nvPr userDrawn="1"/>
          </p:nvSpPr>
          <p:spPr bwMode="auto">
            <a:xfrm>
              <a:off x="1993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8" name="Freeform 244"/>
            <p:cNvSpPr>
              <a:spLocks/>
            </p:cNvSpPr>
            <p:nvPr userDrawn="1"/>
          </p:nvSpPr>
          <p:spPr bwMode="auto">
            <a:xfrm>
              <a:off x="179387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59" name="Freeform 245"/>
            <p:cNvSpPr>
              <a:spLocks/>
            </p:cNvSpPr>
            <p:nvPr userDrawn="1"/>
          </p:nvSpPr>
          <p:spPr bwMode="auto">
            <a:xfrm>
              <a:off x="1595438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0" name="Freeform 246"/>
            <p:cNvSpPr>
              <a:spLocks/>
            </p:cNvSpPr>
            <p:nvPr userDrawn="1"/>
          </p:nvSpPr>
          <p:spPr bwMode="auto">
            <a:xfrm>
              <a:off x="1395413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1" name="Freeform 247"/>
            <p:cNvSpPr>
              <a:spLocks/>
            </p:cNvSpPr>
            <p:nvPr userDrawn="1"/>
          </p:nvSpPr>
          <p:spPr bwMode="auto">
            <a:xfrm>
              <a:off x="119538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2" name="Freeform 248"/>
            <p:cNvSpPr>
              <a:spLocks/>
            </p:cNvSpPr>
            <p:nvPr userDrawn="1"/>
          </p:nvSpPr>
          <p:spPr bwMode="auto">
            <a:xfrm>
              <a:off x="99695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3" name="Freeform 249"/>
            <p:cNvSpPr>
              <a:spLocks/>
            </p:cNvSpPr>
            <p:nvPr userDrawn="1"/>
          </p:nvSpPr>
          <p:spPr bwMode="auto">
            <a:xfrm>
              <a:off x="796925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4" name="Freeform 250"/>
            <p:cNvSpPr>
              <a:spLocks/>
            </p:cNvSpPr>
            <p:nvPr userDrawn="1"/>
          </p:nvSpPr>
          <p:spPr bwMode="auto">
            <a:xfrm>
              <a:off x="596900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5" name="Freeform 251"/>
            <p:cNvSpPr>
              <a:spLocks/>
            </p:cNvSpPr>
            <p:nvPr userDrawn="1"/>
          </p:nvSpPr>
          <p:spPr bwMode="auto">
            <a:xfrm>
              <a:off x="398463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6" name="Freeform 252"/>
            <p:cNvSpPr>
              <a:spLocks/>
            </p:cNvSpPr>
            <p:nvPr userDrawn="1"/>
          </p:nvSpPr>
          <p:spPr bwMode="auto">
            <a:xfrm>
              <a:off x="198438" y="61341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7" name="Freeform 253"/>
            <p:cNvSpPr>
              <a:spLocks/>
            </p:cNvSpPr>
            <p:nvPr userDrawn="1"/>
          </p:nvSpPr>
          <p:spPr bwMode="auto">
            <a:xfrm>
              <a:off x="0" y="61341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8" name="Freeform 254"/>
            <p:cNvSpPr>
              <a:spLocks/>
            </p:cNvSpPr>
            <p:nvPr userDrawn="1"/>
          </p:nvSpPr>
          <p:spPr bwMode="auto">
            <a:xfrm>
              <a:off x="12166600" y="5916614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69" name="Freeform 255"/>
            <p:cNvSpPr>
              <a:spLocks/>
            </p:cNvSpPr>
            <p:nvPr userDrawn="1"/>
          </p:nvSpPr>
          <p:spPr bwMode="auto">
            <a:xfrm>
              <a:off x="119665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0" name="Freeform 256"/>
            <p:cNvSpPr>
              <a:spLocks/>
            </p:cNvSpPr>
            <p:nvPr userDrawn="1"/>
          </p:nvSpPr>
          <p:spPr bwMode="auto">
            <a:xfrm>
              <a:off x="117681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1" name="Freeform 257"/>
            <p:cNvSpPr>
              <a:spLocks/>
            </p:cNvSpPr>
            <p:nvPr userDrawn="1"/>
          </p:nvSpPr>
          <p:spPr bwMode="auto">
            <a:xfrm>
              <a:off x="115681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2" name="Freeform 258"/>
            <p:cNvSpPr>
              <a:spLocks/>
            </p:cNvSpPr>
            <p:nvPr userDrawn="1"/>
          </p:nvSpPr>
          <p:spPr bwMode="auto">
            <a:xfrm>
              <a:off x="113680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3" name="Freeform 259"/>
            <p:cNvSpPr>
              <a:spLocks/>
            </p:cNvSpPr>
            <p:nvPr userDrawn="1"/>
          </p:nvSpPr>
          <p:spPr bwMode="auto">
            <a:xfrm>
              <a:off x="111696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4" name="Freeform 260"/>
            <p:cNvSpPr>
              <a:spLocks/>
            </p:cNvSpPr>
            <p:nvPr userDrawn="1"/>
          </p:nvSpPr>
          <p:spPr bwMode="auto">
            <a:xfrm>
              <a:off x="109696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5" name="Freeform 261"/>
            <p:cNvSpPr>
              <a:spLocks/>
            </p:cNvSpPr>
            <p:nvPr userDrawn="1"/>
          </p:nvSpPr>
          <p:spPr bwMode="auto">
            <a:xfrm>
              <a:off x="107696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6" name="Freeform 262"/>
            <p:cNvSpPr>
              <a:spLocks/>
            </p:cNvSpPr>
            <p:nvPr userDrawn="1"/>
          </p:nvSpPr>
          <p:spPr bwMode="auto">
            <a:xfrm>
              <a:off x="105711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7" name="Freeform 263"/>
            <p:cNvSpPr>
              <a:spLocks/>
            </p:cNvSpPr>
            <p:nvPr userDrawn="1"/>
          </p:nvSpPr>
          <p:spPr bwMode="auto">
            <a:xfrm>
              <a:off x="103711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8" name="Freeform 264"/>
            <p:cNvSpPr>
              <a:spLocks/>
            </p:cNvSpPr>
            <p:nvPr userDrawn="1"/>
          </p:nvSpPr>
          <p:spPr bwMode="auto">
            <a:xfrm>
              <a:off x="101727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79" name="Freeform 265"/>
            <p:cNvSpPr>
              <a:spLocks/>
            </p:cNvSpPr>
            <p:nvPr userDrawn="1"/>
          </p:nvSpPr>
          <p:spPr bwMode="auto">
            <a:xfrm>
              <a:off x="99726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0" name="Freeform 266"/>
            <p:cNvSpPr>
              <a:spLocks/>
            </p:cNvSpPr>
            <p:nvPr userDrawn="1"/>
          </p:nvSpPr>
          <p:spPr bwMode="auto">
            <a:xfrm>
              <a:off x="97726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1" name="Freeform 267"/>
            <p:cNvSpPr>
              <a:spLocks/>
            </p:cNvSpPr>
            <p:nvPr userDrawn="1"/>
          </p:nvSpPr>
          <p:spPr bwMode="auto">
            <a:xfrm>
              <a:off x="95742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2" name="Freeform 268"/>
            <p:cNvSpPr>
              <a:spLocks/>
            </p:cNvSpPr>
            <p:nvPr userDrawn="1"/>
          </p:nvSpPr>
          <p:spPr bwMode="auto">
            <a:xfrm>
              <a:off x="9374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3" name="Freeform 269"/>
            <p:cNvSpPr>
              <a:spLocks/>
            </p:cNvSpPr>
            <p:nvPr userDrawn="1"/>
          </p:nvSpPr>
          <p:spPr bwMode="auto">
            <a:xfrm>
              <a:off x="91741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4" name="Freeform 270"/>
            <p:cNvSpPr>
              <a:spLocks/>
            </p:cNvSpPr>
            <p:nvPr userDrawn="1"/>
          </p:nvSpPr>
          <p:spPr bwMode="auto">
            <a:xfrm>
              <a:off x="89757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5" name="Freeform 271"/>
            <p:cNvSpPr>
              <a:spLocks/>
            </p:cNvSpPr>
            <p:nvPr userDrawn="1"/>
          </p:nvSpPr>
          <p:spPr bwMode="auto">
            <a:xfrm>
              <a:off x="8775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6" name="Freeform 272"/>
            <p:cNvSpPr>
              <a:spLocks/>
            </p:cNvSpPr>
            <p:nvPr userDrawn="1"/>
          </p:nvSpPr>
          <p:spPr bwMode="auto">
            <a:xfrm>
              <a:off x="85756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7" name="Freeform 273"/>
            <p:cNvSpPr>
              <a:spLocks/>
            </p:cNvSpPr>
            <p:nvPr userDrawn="1"/>
          </p:nvSpPr>
          <p:spPr bwMode="auto">
            <a:xfrm>
              <a:off x="83772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8" name="Freeform 274"/>
            <p:cNvSpPr>
              <a:spLocks/>
            </p:cNvSpPr>
            <p:nvPr userDrawn="1"/>
          </p:nvSpPr>
          <p:spPr bwMode="auto">
            <a:xfrm>
              <a:off x="81772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89" name="Freeform 275"/>
            <p:cNvSpPr>
              <a:spLocks/>
            </p:cNvSpPr>
            <p:nvPr userDrawn="1"/>
          </p:nvSpPr>
          <p:spPr bwMode="auto">
            <a:xfrm>
              <a:off x="79771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0" name="Freeform 276"/>
            <p:cNvSpPr>
              <a:spLocks/>
            </p:cNvSpPr>
            <p:nvPr userDrawn="1"/>
          </p:nvSpPr>
          <p:spPr bwMode="auto">
            <a:xfrm>
              <a:off x="77787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1" name="Freeform 277"/>
            <p:cNvSpPr>
              <a:spLocks/>
            </p:cNvSpPr>
            <p:nvPr userDrawn="1"/>
          </p:nvSpPr>
          <p:spPr bwMode="auto">
            <a:xfrm>
              <a:off x="75787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2" name="Freeform 278"/>
            <p:cNvSpPr>
              <a:spLocks/>
            </p:cNvSpPr>
            <p:nvPr userDrawn="1"/>
          </p:nvSpPr>
          <p:spPr bwMode="auto">
            <a:xfrm>
              <a:off x="73787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3" name="Freeform 279"/>
            <p:cNvSpPr>
              <a:spLocks/>
            </p:cNvSpPr>
            <p:nvPr userDrawn="1"/>
          </p:nvSpPr>
          <p:spPr bwMode="auto">
            <a:xfrm>
              <a:off x="71802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4" name="Freeform 280"/>
            <p:cNvSpPr>
              <a:spLocks/>
            </p:cNvSpPr>
            <p:nvPr userDrawn="1"/>
          </p:nvSpPr>
          <p:spPr bwMode="auto">
            <a:xfrm>
              <a:off x="69802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5" name="Freeform 281"/>
            <p:cNvSpPr>
              <a:spLocks/>
            </p:cNvSpPr>
            <p:nvPr userDrawn="1"/>
          </p:nvSpPr>
          <p:spPr bwMode="auto">
            <a:xfrm>
              <a:off x="67818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6" name="Freeform 282"/>
            <p:cNvSpPr>
              <a:spLocks/>
            </p:cNvSpPr>
            <p:nvPr userDrawn="1"/>
          </p:nvSpPr>
          <p:spPr bwMode="auto">
            <a:xfrm>
              <a:off x="65817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7" name="Freeform 283"/>
            <p:cNvSpPr>
              <a:spLocks/>
            </p:cNvSpPr>
            <p:nvPr userDrawn="1"/>
          </p:nvSpPr>
          <p:spPr bwMode="auto">
            <a:xfrm>
              <a:off x="63817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8" name="Freeform 284"/>
            <p:cNvSpPr>
              <a:spLocks/>
            </p:cNvSpPr>
            <p:nvPr userDrawn="1"/>
          </p:nvSpPr>
          <p:spPr bwMode="auto">
            <a:xfrm>
              <a:off x="61833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99" name="Freeform 285"/>
            <p:cNvSpPr>
              <a:spLocks/>
            </p:cNvSpPr>
            <p:nvPr userDrawn="1"/>
          </p:nvSpPr>
          <p:spPr bwMode="auto">
            <a:xfrm>
              <a:off x="5983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0" name="Freeform 286"/>
            <p:cNvSpPr>
              <a:spLocks/>
            </p:cNvSpPr>
            <p:nvPr userDrawn="1"/>
          </p:nvSpPr>
          <p:spPr bwMode="auto">
            <a:xfrm>
              <a:off x="57832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1" name="Freeform 287"/>
            <p:cNvSpPr>
              <a:spLocks/>
            </p:cNvSpPr>
            <p:nvPr userDrawn="1"/>
          </p:nvSpPr>
          <p:spPr bwMode="auto">
            <a:xfrm>
              <a:off x="55848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2" name="Freeform 288"/>
            <p:cNvSpPr>
              <a:spLocks/>
            </p:cNvSpPr>
            <p:nvPr userDrawn="1"/>
          </p:nvSpPr>
          <p:spPr bwMode="auto">
            <a:xfrm>
              <a:off x="5384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3" name="Freeform 289"/>
            <p:cNvSpPr>
              <a:spLocks/>
            </p:cNvSpPr>
            <p:nvPr userDrawn="1"/>
          </p:nvSpPr>
          <p:spPr bwMode="auto">
            <a:xfrm>
              <a:off x="51847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4" name="Freeform 290"/>
            <p:cNvSpPr>
              <a:spLocks/>
            </p:cNvSpPr>
            <p:nvPr userDrawn="1"/>
          </p:nvSpPr>
          <p:spPr bwMode="auto">
            <a:xfrm>
              <a:off x="49863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5" name="Freeform 291"/>
            <p:cNvSpPr>
              <a:spLocks/>
            </p:cNvSpPr>
            <p:nvPr userDrawn="1"/>
          </p:nvSpPr>
          <p:spPr bwMode="auto">
            <a:xfrm>
              <a:off x="47863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6" name="Freeform 292"/>
            <p:cNvSpPr>
              <a:spLocks/>
            </p:cNvSpPr>
            <p:nvPr userDrawn="1"/>
          </p:nvSpPr>
          <p:spPr bwMode="auto">
            <a:xfrm>
              <a:off x="45862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7" name="Freeform 293"/>
            <p:cNvSpPr>
              <a:spLocks/>
            </p:cNvSpPr>
            <p:nvPr userDrawn="1"/>
          </p:nvSpPr>
          <p:spPr bwMode="auto">
            <a:xfrm>
              <a:off x="43878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8" name="Freeform 294"/>
            <p:cNvSpPr>
              <a:spLocks/>
            </p:cNvSpPr>
            <p:nvPr userDrawn="1"/>
          </p:nvSpPr>
          <p:spPr bwMode="auto">
            <a:xfrm>
              <a:off x="41878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09" name="Freeform 295"/>
            <p:cNvSpPr>
              <a:spLocks/>
            </p:cNvSpPr>
            <p:nvPr userDrawn="1"/>
          </p:nvSpPr>
          <p:spPr bwMode="auto">
            <a:xfrm>
              <a:off x="39878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0" name="Freeform 296"/>
            <p:cNvSpPr>
              <a:spLocks/>
            </p:cNvSpPr>
            <p:nvPr userDrawn="1"/>
          </p:nvSpPr>
          <p:spPr bwMode="auto">
            <a:xfrm>
              <a:off x="37893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1" name="Freeform 297"/>
            <p:cNvSpPr>
              <a:spLocks/>
            </p:cNvSpPr>
            <p:nvPr userDrawn="1"/>
          </p:nvSpPr>
          <p:spPr bwMode="auto">
            <a:xfrm>
              <a:off x="35893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2" name="Freeform 298"/>
            <p:cNvSpPr>
              <a:spLocks/>
            </p:cNvSpPr>
            <p:nvPr userDrawn="1"/>
          </p:nvSpPr>
          <p:spPr bwMode="auto">
            <a:xfrm>
              <a:off x="339090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3" name="Freeform 299"/>
            <p:cNvSpPr>
              <a:spLocks/>
            </p:cNvSpPr>
            <p:nvPr userDrawn="1"/>
          </p:nvSpPr>
          <p:spPr bwMode="auto">
            <a:xfrm>
              <a:off x="319087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4" name="Freeform 300"/>
            <p:cNvSpPr>
              <a:spLocks/>
            </p:cNvSpPr>
            <p:nvPr userDrawn="1"/>
          </p:nvSpPr>
          <p:spPr bwMode="auto">
            <a:xfrm>
              <a:off x="299085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5" name="Freeform 301"/>
            <p:cNvSpPr>
              <a:spLocks/>
            </p:cNvSpPr>
            <p:nvPr userDrawn="1"/>
          </p:nvSpPr>
          <p:spPr bwMode="auto">
            <a:xfrm>
              <a:off x="279241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6" name="Freeform 302"/>
            <p:cNvSpPr>
              <a:spLocks/>
            </p:cNvSpPr>
            <p:nvPr userDrawn="1"/>
          </p:nvSpPr>
          <p:spPr bwMode="auto">
            <a:xfrm>
              <a:off x="2592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7" name="Freeform 303"/>
            <p:cNvSpPr>
              <a:spLocks/>
            </p:cNvSpPr>
            <p:nvPr userDrawn="1"/>
          </p:nvSpPr>
          <p:spPr bwMode="auto">
            <a:xfrm>
              <a:off x="239236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8" name="Freeform 304"/>
            <p:cNvSpPr>
              <a:spLocks/>
            </p:cNvSpPr>
            <p:nvPr userDrawn="1"/>
          </p:nvSpPr>
          <p:spPr bwMode="auto">
            <a:xfrm>
              <a:off x="2193925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19" name="Freeform 305"/>
            <p:cNvSpPr>
              <a:spLocks/>
            </p:cNvSpPr>
            <p:nvPr userDrawn="1"/>
          </p:nvSpPr>
          <p:spPr bwMode="auto">
            <a:xfrm>
              <a:off x="1993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0" name="Freeform 306"/>
            <p:cNvSpPr>
              <a:spLocks/>
            </p:cNvSpPr>
            <p:nvPr userDrawn="1"/>
          </p:nvSpPr>
          <p:spPr bwMode="auto">
            <a:xfrm>
              <a:off x="179387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1" name="Freeform 307"/>
            <p:cNvSpPr>
              <a:spLocks/>
            </p:cNvSpPr>
            <p:nvPr userDrawn="1"/>
          </p:nvSpPr>
          <p:spPr bwMode="auto">
            <a:xfrm>
              <a:off x="1595438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2" name="Freeform 308"/>
            <p:cNvSpPr>
              <a:spLocks/>
            </p:cNvSpPr>
            <p:nvPr userDrawn="1"/>
          </p:nvSpPr>
          <p:spPr bwMode="auto">
            <a:xfrm>
              <a:off x="1395413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3" name="Freeform 309"/>
            <p:cNvSpPr>
              <a:spLocks/>
            </p:cNvSpPr>
            <p:nvPr userDrawn="1"/>
          </p:nvSpPr>
          <p:spPr bwMode="auto">
            <a:xfrm>
              <a:off x="119538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4" name="Freeform 310"/>
            <p:cNvSpPr>
              <a:spLocks/>
            </p:cNvSpPr>
            <p:nvPr userDrawn="1"/>
          </p:nvSpPr>
          <p:spPr bwMode="auto">
            <a:xfrm>
              <a:off x="99695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5" name="Freeform 311"/>
            <p:cNvSpPr>
              <a:spLocks/>
            </p:cNvSpPr>
            <p:nvPr userDrawn="1"/>
          </p:nvSpPr>
          <p:spPr bwMode="auto">
            <a:xfrm>
              <a:off x="796925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6" name="Freeform 312"/>
            <p:cNvSpPr>
              <a:spLocks/>
            </p:cNvSpPr>
            <p:nvPr userDrawn="1"/>
          </p:nvSpPr>
          <p:spPr bwMode="auto">
            <a:xfrm>
              <a:off x="596900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7" name="Freeform 313"/>
            <p:cNvSpPr>
              <a:spLocks/>
            </p:cNvSpPr>
            <p:nvPr userDrawn="1"/>
          </p:nvSpPr>
          <p:spPr bwMode="auto">
            <a:xfrm>
              <a:off x="398463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8" name="Freeform 314"/>
            <p:cNvSpPr>
              <a:spLocks/>
            </p:cNvSpPr>
            <p:nvPr userDrawn="1"/>
          </p:nvSpPr>
          <p:spPr bwMode="auto">
            <a:xfrm>
              <a:off x="198438" y="5916614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29" name="Freeform 315"/>
            <p:cNvSpPr>
              <a:spLocks/>
            </p:cNvSpPr>
            <p:nvPr userDrawn="1"/>
          </p:nvSpPr>
          <p:spPr bwMode="auto">
            <a:xfrm>
              <a:off x="0" y="5916614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0" name="Freeform 316"/>
            <p:cNvSpPr>
              <a:spLocks/>
            </p:cNvSpPr>
            <p:nvPr userDrawn="1"/>
          </p:nvSpPr>
          <p:spPr bwMode="auto">
            <a:xfrm>
              <a:off x="12166600" y="5697539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1" name="Freeform 317"/>
            <p:cNvSpPr>
              <a:spLocks/>
            </p:cNvSpPr>
            <p:nvPr userDrawn="1"/>
          </p:nvSpPr>
          <p:spPr bwMode="auto">
            <a:xfrm>
              <a:off x="119665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2" name="Freeform 318"/>
            <p:cNvSpPr>
              <a:spLocks/>
            </p:cNvSpPr>
            <p:nvPr userDrawn="1"/>
          </p:nvSpPr>
          <p:spPr bwMode="auto">
            <a:xfrm>
              <a:off x="117681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3" name="Freeform 319"/>
            <p:cNvSpPr>
              <a:spLocks/>
            </p:cNvSpPr>
            <p:nvPr userDrawn="1"/>
          </p:nvSpPr>
          <p:spPr bwMode="auto">
            <a:xfrm>
              <a:off x="115681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4" name="Freeform 320"/>
            <p:cNvSpPr>
              <a:spLocks/>
            </p:cNvSpPr>
            <p:nvPr userDrawn="1"/>
          </p:nvSpPr>
          <p:spPr bwMode="auto">
            <a:xfrm>
              <a:off x="113680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5" name="Freeform 321"/>
            <p:cNvSpPr>
              <a:spLocks/>
            </p:cNvSpPr>
            <p:nvPr userDrawn="1"/>
          </p:nvSpPr>
          <p:spPr bwMode="auto">
            <a:xfrm>
              <a:off x="111696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6" name="Freeform 322"/>
            <p:cNvSpPr>
              <a:spLocks/>
            </p:cNvSpPr>
            <p:nvPr userDrawn="1"/>
          </p:nvSpPr>
          <p:spPr bwMode="auto">
            <a:xfrm>
              <a:off x="109696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7" name="Freeform 323"/>
            <p:cNvSpPr>
              <a:spLocks/>
            </p:cNvSpPr>
            <p:nvPr userDrawn="1"/>
          </p:nvSpPr>
          <p:spPr bwMode="auto">
            <a:xfrm>
              <a:off x="107696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8" name="Freeform 324"/>
            <p:cNvSpPr>
              <a:spLocks/>
            </p:cNvSpPr>
            <p:nvPr userDrawn="1"/>
          </p:nvSpPr>
          <p:spPr bwMode="auto">
            <a:xfrm>
              <a:off x="105711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39" name="Freeform 325"/>
            <p:cNvSpPr>
              <a:spLocks/>
            </p:cNvSpPr>
            <p:nvPr userDrawn="1"/>
          </p:nvSpPr>
          <p:spPr bwMode="auto">
            <a:xfrm>
              <a:off x="103711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0" name="Freeform 326"/>
            <p:cNvSpPr>
              <a:spLocks/>
            </p:cNvSpPr>
            <p:nvPr userDrawn="1"/>
          </p:nvSpPr>
          <p:spPr bwMode="auto">
            <a:xfrm>
              <a:off x="101727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1" name="Freeform 327"/>
            <p:cNvSpPr>
              <a:spLocks/>
            </p:cNvSpPr>
            <p:nvPr userDrawn="1"/>
          </p:nvSpPr>
          <p:spPr bwMode="auto">
            <a:xfrm>
              <a:off x="99726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2" name="Freeform 328"/>
            <p:cNvSpPr>
              <a:spLocks/>
            </p:cNvSpPr>
            <p:nvPr userDrawn="1"/>
          </p:nvSpPr>
          <p:spPr bwMode="auto">
            <a:xfrm>
              <a:off x="97726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3" name="Freeform 329"/>
            <p:cNvSpPr>
              <a:spLocks/>
            </p:cNvSpPr>
            <p:nvPr userDrawn="1"/>
          </p:nvSpPr>
          <p:spPr bwMode="auto">
            <a:xfrm>
              <a:off x="95742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4" name="Freeform 330"/>
            <p:cNvSpPr>
              <a:spLocks/>
            </p:cNvSpPr>
            <p:nvPr userDrawn="1"/>
          </p:nvSpPr>
          <p:spPr bwMode="auto">
            <a:xfrm>
              <a:off x="9374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5" name="Freeform 331"/>
            <p:cNvSpPr>
              <a:spLocks/>
            </p:cNvSpPr>
            <p:nvPr userDrawn="1"/>
          </p:nvSpPr>
          <p:spPr bwMode="auto">
            <a:xfrm>
              <a:off x="91741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6" name="Freeform 332"/>
            <p:cNvSpPr>
              <a:spLocks/>
            </p:cNvSpPr>
            <p:nvPr userDrawn="1"/>
          </p:nvSpPr>
          <p:spPr bwMode="auto">
            <a:xfrm>
              <a:off x="89757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7" name="Freeform 333"/>
            <p:cNvSpPr>
              <a:spLocks/>
            </p:cNvSpPr>
            <p:nvPr userDrawn="1"/>
          </p:nvSpPr>
          <p:spPr bwMode="auto">
            <a:xfrm>
              <a:off x="8775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8" name="Freeform 334"/>
            <p:cNvSpPr>
              <a:spLocks/>
            </p:cNvSpPr>
            <p:nvPr userDrawn="1"/>
          </p:nvSpPr>
          <p:spPr bwMode="auto">
            <a:xfrm>
              <a:off x="85756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49" name="Freeform 335"/>
            <p:cNvSpPr>
              <a:spLocks/>
            </p:cNvSpPr>
            <p:nvPr userDrawn="1"/>
          </p:nvSpPr>
          <p:spPr bwMode="auto">
            <a:xfrm>
              <a:off x="83772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0" name="Freeform 336"/>
            <p:cNvSpPr>
              <a:spLocks/>
            </p:cNvSpPr>
            <p:nvPr userDrawn="1"/>
          </p:nvSpPr>
          <p:spPr bwMode="auto">
            <a:xfrm>
              <a:off x="81772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1" name="Freeform 337"/>
            <p:cNvSpPr>
              <a:spLocks/>
            </p:cNvSpPr>
            <p:nvPr userDrawn="1"/>
          </p:nvSpPr>
          <p:spPr bwMode="auto">
            <a:xfrm>
              <a:off x="79771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2" name="Freeform 338"/>
            <p:cNvSpPr>
              <a:spLocks/>
            </p:cNvSpPr>
            <p:nvPr userDrawn="1"/>
          </p:nvSpPr>
          <p:spPr bwMode="auto">
            <a:xfrm>
              <a:off x="77787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3" name="Freeform 339"/>
            <p:cNvSpPr>
              <a:spLocks/>
            </p:cNvSpPr>
            <p:nvPr userDrawn="1"/>
          </p:nvSpPr>
          <p:spPr bwMode="auto">
            <a:xfrm>
              <a:off x="75787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4" name="Freeform 340"/>
            <p:cNvSpPr>
              <a:spLocks/>
            </p:cNvSpPr>
            <p:nvPr userDrawn="1"/>
          </p:nvSpPr>
          <p:spPr bwMode="auto">
            <a:xfrm>
              <a:off x="73787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5" name="Freeform 341"/>
            <p:cNvSpPr>
              <a:spLocks/>
            </p:cNvSpPr>
            <p:nvPr userDrawn="1"/>
          </p:nvSpPr>
          <p:spPr bwMode="auto">
            <a:xfrm>
              <a:off x="71802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6" name="Freeform 342"/>
            <p:cNvSpPr>
              <a:spLocks/>
            </p:cNvSpPr>
            <p:nvPr userDrawn="1"/>
          </p:nvSpPr>
          <p:spPr bwMode="auto">
            <a:xfrm>
              <a:off x="69802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7" name="Freeform 343"/>
            <p:cNvSpPr>
              <a:spLocks/>
            </p:cNvSpPr>
            <p:nvPr userDrawn="1"/>
          </p:nvSpPr>
          <p:spPr bwMode="auto">
            <a:xfrm>
              <a:off x="67818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8" name="Freeform 344"/>
            <p:cNvSpPr>
              <a:spLocks/>
            </p:cNvSpPr>
            <p:nvPr userDrawn="1"/>
          </p:nvSpPr>
          <p:spPr bwMode="auto">
            <a:xfrm>
              <a:off x="65817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59" name="Freeform 345"/>
            <p:cNvSpPr>
              <a:spLocks/>
            </p:cNvSpPr>
            <p:nvPr userDrawn="1"/>
          </p:nvSpPr>
          <p:spPr bwMode="auto">
            <a:xfrm>
              <a:off x="63817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0" name="Freeform 346"/>
            <p:cNvSpPr>
              <a:spLocks/>
            </p:cNvSpPr>
            <p:nvPr userDrawn="1"/>
          </p:nvSpPr>
          <p:spPr bwMode="auto">
            <a:xfrm>
              <a:off x="61833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1" name="Freeform 347"/>
            <p:cNvSpPr>
              <a:spLocks/>
            </p:cNvSpPr>
            <p:nvPr userDrawn="1"/>
          </p:nvSpPr>
          <p:spPr bwMode="auto">
            <a:xfrm>
              <a:off x="5983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2" name="Freeform 348"/>
            <p:cNvSpPr>
              <a:spLocks/>
            </p:cNvSpPr>
            <p:nvPr userDrawn="1"/>
          </p:nvSpPr>
          <p:spPr bwMode="auto">
            <a:xfrm>
              <a:off x="57832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3" name="Freeform 349"/>
            <p:cNvSpPr>
              <a:spLocks/>
            </p:cNvSpPr>
            <p:nvPr userDrawn="1"/>
          </p:nvSpPr>
          <p:spPr bwMode="auto">
            <a:xfrm>
              <a:off x="55848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4" name="Freeform 350"/>
            <p:cNvSpPr>
              <a:spLocks/>
            </p:cNvSpPr>
            <p:nvPr userDrawn="1"/>
          </p:nvSpPr>
          <p:spPr bwMode="auto">
            <a:xfrm>
              <a:off x="5384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5" name="Freeform 351"/>
            <p:cNvSpPr>
              <a:spLocks/>
            </p:cNvSpPr>
            <p:nvPr userDrawn="1"/>
          </p:nvSpPr>
          <p:spPr bwMode="auto">
            <a:xfrm>
              <a:off x="51847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6" name="Freeform 352"/>
            <p:cNvSpPr>
              <a:spLocks/>
            </p:cNvSpPr>
            <p:nvPr userDrawn="1"/>
          </p:nvSpPr>
          <p:spPr bwMode="auto">
            <a:xfrm>
              <a:off x="49863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7" name="Freeform 353"/>
            <p:cNvSpPr>
              <a:spLocks/>
            </p:cNvSpPr>
            <p:nvPr userDrawn="1"/>
          </p:nvSpPr>
          <p:spPr bwMode="auto">
            <a:xfrm>
              <a:off x="47863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8" name="Freeform 354"/>
            <p:cNvSpPr>
              <a:spLocks/>
            </p:cNvSpPr>
            <p:nvPr userDrawn="1"/>
          </p:nvSpPr>
          <p:spPr bwMode="auto">
            <a:xfrm>
              <a:off x="45862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69" name="Freeform 355"/>
            <p:cNvSpPr>
              <a:spLocks/>
            </p:cNvSpPr>
            <p:nvPr userDrawn="1"/>
          </p:nvSpPr>
          <p:spPr bwMode="auto">
            <a:xfrm>
              <a:off x="43878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0" name="Freeform 356"/>
            <p:cNvSpPr>
              <a:spLocks/>
            </p:cNvSpPr>
            <p:nvPr userDrawn="1"/>
          </p:nvSpPr>
          <p:spPr bwMode="auto">
            <a:xfrm>
              <a:off x="41878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1" name="Freeform 357"/>
            <p:cNvSpPr>
              <a:spLocks/>
            </p:cNvSpPr>
            <p:nvPr userDrawn="1"/>
          </p:nvSpPr>
          <p:spPr bwMode="auto">
            <a:xfrm>
              <a:off x="39878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2" name="Freeform 358"/>
            <p:cNvSpPr>
              <a:spLocks/>
            </p:cNvSpPr>
            <p:nvPr userDrawn="1"/>
          </p:nvSpPr>
          <p:spPr bwMode="auto">
            <a:xfrm>
              <a:off x="37893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3" name="Freeform 359"/>
            <p:cNvSpPr>
              <a:spLocks/>
            </p:cNvSpPr>
            <p:nvPr userDrawn="1"/>
          </p:nvSpPr>
          <p:spPr bwMode="auto">
            <a:xfrm>
              <a:off x="35893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4" name="Freeform 360"/>
            <p:cNvSpPr>
              <a:spLocks/>
            </p:cNvSpPr>
            <p:nvPr userDrawn="1"/>
          </p:nvSpPr>
          <p:spPr bwMode="auto">
            <a:xfrm>
              <a:off x="339090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5" name="Freeform 361"/>
            <p:cNvSpPr>
              <a:spLocks/>
            </p:cNvSpPr>
            <p:nvPr userDrawn="1"/>
          </p:nvSpPr>
          <p:spPr bwMode="auto">
            <a:xfrm>
              <a:off x="319087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6" name="Freeform 362"/>
            <p:cNvSpPr>
              <a:spLocks/>
            </p:cNvSpPr>
            <p:nvPr userDrawn="1"/>
          </p:nvSpPr>
          <p:spPr bwMode="auto">
            <a:xfrm>
              <a:off x="299085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7" name="Freeform 363"/>
            <p:cNvSpPr>
              <a:spLocks/>
            </p:cNvSpPr>
            <p:nvPr userDrawn="1"/>
          </p:nvSpPr>
          <p:spPr bwMode="auto">
            <a:xfrm>
              <a:off x="279241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8" name="Freeform 364"/>
            <p:cNvSpPr>
              <a:spLocks/>
            </p:cNvSpPr>
            <p:nvPr userDrawn="1"/>
          </p:nvSpPr>
          <p:spPr bwMode="auto">
            <a:xfrm>
              <a:off x="2592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79" name="Freeform 365"/>
            <p:cNvSpPr>
              <a:spLocks/>
            </p:cNvSpPr>
            <p:nvPr userDrawn="1"/>
          </p:nvSpPr>
          <p:spPr bwMode="auto">
            <a:xfrm>
              <a:off x="239236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0" name="Freeform 366"/>
            <p:cNvSpPr>
              <a:spLocks/>
            </p:cNvSpPr>
            <p:nvPr userDrawn="1"/>
          </p:nvSpPr>
          <p:spPr bwMode="auto">
            <a:xfrm>
              <a:off x="2193925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1" name="Freeform 367"/>
            <p:cNvSpPr>
              <a:spLocks/>
            </p:cNvSpPr>
            <p:nvPr userDrawn="1"/>
          </p:nvSpPr>
          <p:spPr bwMode="auto">
            <a:xfrm>
              <a:off x="1993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2" name="Freeform 368"/>
            <p:cNvSpPr>
              <a:spLocks/>
            </p:cNvSpPr>
            <p:nvPr userDrawn="1"/>
          </p:nvSpPr>
          <p:spPr bwMode="auto">
            <a:xfrm>
              <a:off x="179387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3" name="Freeform 369"/>
            <p:cNvSpPr>
              <a:spLocks/>
            </p:cNvSpPr>
            <p:nvPr userDrawn="1"/>
          </p:nvSpPr>
          <p:spPr bwMode="auto">
            <a:xfrm>
              <a:off x="1595438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4" name="Freeform 370"/>
            <p:cNvSpPr>
              <a:spLocks/>
            </p:cNvSpPr>
            <p:nvPr userDrawn="1"/>
          </p:nvSpPr>
          <p:spPr bwMode="auto">
            <a:xfrm>
              <a:off x="1395413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5" name="Freeform 371"/>
            <p:cNvSpPr>
              <a:spLocks/>
            </p:cNvSpPr>
            <p:nvPr userDrawn="1"/>
          </p:nvSpPr>
          <p:spPr bwMode="auto">
            <a:xfrm>
              <a:off x="119538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6" name="Freeform 372"/>
            <p:cNvSpPr>
              <a:spLocks/>
            </p:cNvSpPr>
            <p:nvPr userDrawn="1"/>
          </p:nvSpPr>
          <p:spPr bwMode="auto">
            <a:xfrm>
              <a:off x="99695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7" name="Freeform 373"/>
            <p:cNvSpPr>
              <a:spLocks/>
            </p:cNvSpPr>
            <p:nvPr userDrawn="1"/>
          </p:nvSpPr>
          <p:spPr bwMode="auto">
            <a:xfrm>
              <a:off x="796925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8" name="Freeform 374"/>
            <p:cNvSpPr>
              <a:spLocks/>
            </p:cNvSpPr>
            <p:nvPr userDrawn="1"/>
          </p:nvSpPr>
          <p:spPr bwMode="auto">
            <a:xfrm>
              <a:off x="596900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89" name="Freeform 375"/>
            <p:cNvSpPr>
              <a:spLocks/>
            </p:cNvSpPr>
            <p:nvPr userDrawn="1"/>
          </p:nvSpPr>
          <p:spPr bwMode="auto">
            <a:xfrm>
              <a:off x="398463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0" name="Freeform 376"/>
            <p:cNvSpPr>
              <a:spLocks/>
            </p:cNvSpPr>
            <p:nvPr userDrawn="1"/>
          </p:nvSpPr>
          <p:spPr bwMode="auto">
            <a:xfrm>
              <a:off x="198438" y="5697539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1" name="Freeform 377"/>
            <p:cNvSpPr>
              <a:spLocks/>
            </p:cNvSpPr>
            <p:nvPr userDrawn="1"/>
          </p:nvSpPr>
          <p:spPr bwMode="auto">
            <a:xfrm>
              <a:off x="0" y="5697539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2" name="Freeform 378"/>
            <p:cNvSpPr>
              <a:spLocks/>
            </p:cNvSpPr>
            <p:nvPr userDrawn="1"/>
          </p:nvSpPr>
          <p:spPr bwMode="auto">
            <a:xfrm>
              <a:off x="12166600" y="54800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3" name="Freeform 379"/>
            <p:cNvSpPr>
              <a:spLocks/>
            </p:cNvSpPr>
            <p:nvPr userDrawn="1"/>
          </p:nvSpPr>
          <p:spPr bwMode="auto">
            <a:xfrm>
              <a:off x="119665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4" name="Freeform 380"/>
            <p:cNvSpPr>
              <a:spLocks/>
            </p:cNvSpPr>
            <p:nvPr userDrawn="1"/>
          </p:nvSpPr>
          <p:spPr bwMode="auto">
            <a:xfrm>
              <a:off x="117681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5" name="Freeform 381"/>
            <p:cNvSpPr>
              <a:spLocks/>
            </p:cNvSpPr>
            <p:nvPr userDrawn="1"/>
          </p:nvSpPr>
          <p:spPr bwMode="auto">
            <a:xfrm>
              <a:off x="115681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6" name="Freeform 382"/>
            <p:cNvSpPr>
              <a:spLocks/>
            </p:cNvSpPr>
            <p:nvPr userDrawn="1"/>
          </p:nvSpPr>
          <p:spPr bwMode="auto">
            <a:xfrm>
              <a:off x="113680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7" name="Freeform 383"/>
            <p:cNvSpPr>
              <a:spLocks/>
            </p:cNvSpPr>
            <p:nvPr userDrawn="1"/>
          </p:nvSpPr>
          <p:spPr bwMode="auto">
            <a:xfrm>
              <a:off x="111696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8" name="Freeform 384"/>
            <p:cNvSpPr>
              <a:spLocks/>
            </p:cNvSpPr>
            <p:nvPr userDrawn="1"/>
          </p:nvSpPr>
          <p:spPr bwMode="auto">
            <a:xfrm>
              <a:off x="109696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399" name="Freeform 385"/>
            <p:cNvSpPr>
              <a:spLocks/>
            </p:cNvSpPr>
            <p:nvPr userDrawn="1"/>
          </p:nvSpPr>
          <p:spPr bwMode="auto">
            <a:xfrm>
              <a:off x="107696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0" name="Freeform 386"/>
            <p:cNvSpPr>
              <a:spLocks/>
            </p:cNvSpPr>
            <p:nvPr userDrawn="1"/>
          </p:nvSpPr>
          <p:spPr bwMode="auto">
            <a:xfrm>
              <a:off x="105711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1" name="Freeform 387"/>
            <p:cNvSpPr>
              <a:spLocks/>
            </p:cNvSpPr>
            <p:nvPr userDrawn="1"/>
          </p:nvSpPr>
          <p:spPr bwMode="auto">
            <a:xfrm>
              <a:off x="103711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2" name="Freeform 388"/>
            <p:cNvSpPr>
              <a:spLocks/>
            </p:cNvSpPr>
            <p:nvPr userDrawn="1"/>
          </p:nvSpPr>
          <p:spPr bwMode="auto">
            <a:xfrm>
              <a:off x="101727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3" name="Freeform 389"/>
            <p:cNvSpPr>
              <a:spLocks/>
            </p:cNvSpPr>
            <p:nvPr userDrawn="1"/>
          </p:nvSpPr>
          <p:spPr bwMode="auto">
            <a:xfrm>
              <a:off x="99726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4" name="Freeform 390"/>
            <p:cNvSpPr>
              <a:spLocks/>
            </p:cNvSpPr>
            <p:nvPr userDrawn="1"/>
          </p:nvSpPr>
          <p:spPr bwMode="auto">
            <a:xfrm>
              <a:off x="97726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5" name="Freeform 391"/>
            <p:cNvSpPr>
              <a:spLocks/>
            </p:cNvSpPr>
            <p:nvPr userDrawn="1"/>
          </p:nvSpPr>
          <p:spPr bwMode="auto">
            <a:xfrm>
              <a:off x="95742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6" name="Freeform 392"/>
            <p:cNvSpPr>
              <a:spLocks/>
            </p:cNvSpPr>
            <p:nvPr userDrawn="1"/>
          </p:nvSpPr>
          <p:spPr bwMode="auto">
            <a:xfrm>
              <a:off x="9374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7" name="Freeform 393"/>
            <p:cNvSpPr>
              <a:spLocks/>
            </p:cNvSpPr>
            <p:nvPr userDrawn="1"/>
          </p:nvSpPr>
          <p:spPr bwMode="auto">
            <a:xfrm>
              <a:off x="91741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8" name="Freeform 394"/>
            <p:cNvSpPr>
              <a:spLocks/>
            </p:cNvSpPr>
            <p:nvPr userDrawn="1"/>
          </p:nvSpPr>
          <p:spPr bwMode="auto">
            <a:xfrm>
              <a:off x="89757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09" name="Freeform 395"/>
            <p:cNvSpPr>
              <a:spLocks/>
            </p:cNvSpPr>
            <p:nvPr userDrawn="1"/>
          </p:nvSpPr>
          <p:spPr bwMode="auto">
            <a:xfrm>
              <a:off x="8775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0" name="Freeform 396"/>
            <p:cNvSpPr>
              <a:spLocks/>
            </p:cNvSpPr>
            <p:nvPr userDrawn="1"/>
          </p:nvSpPr>
          <p:spPr bwMode="auto">
            <a:xfrm>
              <a:off x="85756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1" name="Freeform 397"/>
            <p:cNvSpPr>
              <a:spLocks/>
            </p:cNvSpPr>
            <p:nvPr userDrawn="1"/>
          </p:nvSpPr>
          <p:spPr bwMode="auto">
            <a:xfrm>
              <a:off x="83772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2" name="Freeform 398"/>
            <p:cNvSpPr>
              <a:spLocks/>
            </p:cNvSpPr>
            <p:nvPr userDrawn="1"/>
          </p:nvSpPr>
          <p:spPr bwMode="auto">
            <a:xfrm>
              <a:off x="81772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3" name="Freeform 399"/>
            <p:cNvSpPr>
              <a:spLocks/>
            </p:cNvSpPr>
            <p:nvPr userDrawn="1"/>
          </p:nvSpPr>
          <p:spPr bwMode="auto">
            <a:xfrm>
              <a:off x="79771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4" name="Freeform 400"/>
            <p:cNvSpPr>
              <a:spLocks/>
            </p:cNvSpPr>
            <p:nvPr userDrawn="1"/>
          </p:nvSpPr>
          <p:spPr bwMode="auto">
            <a:xfrm>
              <a:off x="77787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5" name="Freeform 401"/>
            <p:cNvSpPr>
              <a:spLocks/>
            </p:cNvSpPr>
            <p:nvPr userDrawn="1"/>
          </p:nvSpPr>
          <p:spPr bwMode="auto">
            <a:xfrm>
              <a:off x="75787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6" name="Freeform 402"/>
            <p:cNvSpPr>
              <a:spLocks/>
            </p:cNvSpPr>
            <p:nvPr userDrawn="1"/>
          </p:nvSpPr>
          <p:spPr bwMode="auto">
            <a:xfrm>
              <a:off x="73787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7" name="Freeform 403"/>
            <p:cNvSpPr>
              <a:spLocks/>
            </p:cNvSpPr>
            <p:nvPr userDrawn="1"/>
          </p:nvSpPr>
          <p:spPr bwMode="auto">
            <a:xfrm>
              <a:off x="71802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8" name="Freeform 404"/>
            <p:cNvSpPr>
              <a:spLocks/>
            </p:cNvSpPr>
            <p:nvPr userDrawn="1"/>
          </p:nvSpPr>
          <p:spPr bwMode="auto">
            <a:xfrm>
              <a:off x="69802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19" name="Freeform 405"/>
            <p:cNvSpPr>
              <a:spLocks/>
            </p:cNvSpPr>
            <p:nvPr userDrawn="1"/>
          </p:nvSpPr>
          <p:spPr bwMode="auto">
            <a:xfrm>
              <a:off x="67818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0" name="Freeform 407"/>
            <p:cNvSpPr>
              <a:spLocks/>
            </p:cNvSpPr>
            <p:nvPr userDrawn="1"/>
          </p:nvSpPr>
          <p:spPr bwMode="auto">
            <a:xfrm>
              <a:off x="65817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1" name="Freeform 408"/>
            <p:cNvSpPr>
              <a:spLocks/>
            </p:cNvSpPr>
            <p:nvPr userDrawn="1"/>
          </p:nvSpPr>
          <p:spPr bwMode="auto">
            <a:xfrm>
              <a:off x="63817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2" name="Freeform 409"/>
            <p:cNvSpPr>
              <a:spLocks/>
            </p:cNvSpPr>
            <p:nvPr userDrawn="1"/>
          </p:nvSpPr>
          <p:spPr bwMode="auto">
            <a:xfrm>
              <a:off x="61833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3" name="Freeform 410"/>
            <p:cNvSpPr>
              <a:spLocks/>
            </p:cNvSpPr>
            <p:nvPr userDrawn="1"/>
          </p:nvSpPr>
          <p:spPr bwMode="auto">
            <a:xfrm>
              <a:off x="5983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4" name="Freeform 411"/>
            <p:cNvSpPr>
              <a:spLocks/>
            </p:cNvSpPr>
            <p:nvPr userDrawn="1"/>
          </p:nvSpPr>
          <p:spPr bwMode="auto">
            <a:xfrm>
              <a:off x="57832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5" name="Freeform 412"/>
            <p:cNvSpPr>
              <a:spLocks/>
            </p:cNvSpPr>
            <p:nvPr userDrawn="1"/>
          </p:nvSpPr>
          <p:spPr bwMode="auto">
            <a:xfrm>
              <a:off x="55848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6" name="Freeform 413"/>
            <p:cNvSpPr>
              <a:spLocks/>
            </p:cNvSpPr>
            <p:nvPr userDrawn="1"/>
          </p:nvSpPr>
          <p:spPr bwMode="auto">
            <a:xfrm>
              <a:off x="5384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7" name="Freeform 414"/>
            <p:cNvSpPr>
              <a:spLocks/>
            </p:cNvSpPr>
            <p:nvPr userDrawn="1"/>
          </p:nvSpPr>
          <p:spPr bwMode="auto">
            <a:xfrm>
              <a:off x="51847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8" name="Freeform 415"/>
            <p:cNvSpPr>
              <a:spLocks/>
            </p:cNvSpPr>
            <p:nvPr userDrawn="1"/>
          </p:nvSpPr>
          <p:spPr bwMode="auto">
            <a:xfrm>
              <a:off x="49863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29" name="Freeform 416"/>
            <p:cNvSpPr>
              <a:spLocks/>
            </p:cNvSpPr>
            <p:nvPr userDrawn="1"/>
          </p:nvSpPr>
          <p:spPr bwMode="auto">
            <a:xfrm>
              <a:off x="47863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0" name="Freeform 417"/>
            <p:cNvSpPr>
              <a:spLocks/>
            </p:cNvSpPr>
            <p:nvPr userDrawn="1"/>
          </p:nvSpPr>
          <p:spPr bwMode="auto">
            <a:xfrm>
              <a:off x="45862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1" name="Freeform 418"/>
            <p:cNvSpPr>
              <a:spLocks/>
            </p:cNvSpPr>
            <p:nvPr userDrawn="1"/>
          </p:nvSpPr>
          <p:spPr bwMode="auto">
            <a:xfrm>
              <a:off x="43878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2" name="Freeform 419"/>
            <p:cNvSpPr>
              <a:spLocks/>
            </p:cNvSpPr>
            <p:nvPr userDrawn="1"/>
          </p:nvSpPr>
          <p:spPr bwMode="auto">
            <a:xfrm>
              <a:off x="41878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3" name="Freeform 420"/>
            <p:cNvSpPr>
              <a:spLocks/>
            </p:cNvSpPr>
            <p:nvPr userDrawn="1"/>
          </p:nvSpPr>
          <p:spPr bwMode="auto">
            <a:xfrm>
              <a:off x="39878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4" name="Freeform 421"/>
            <p:cNvSpPr>
              <a:spLocks/>
            </p:cNvSpPr>
            <p:nvPr userDrawn="1"/>
          </p:nvSpPr>
          <p:spPr bwMode="auto">
            <a:xfrm>
              <a:off x="37893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5" name="Freeform 422"/>
            <p:cNvSpPr>
              <a:spLocks/>
            </p:cNvSpPr>
            <p:nvPr userDrawn="1"/>
          </p:nvSpPr>
          <p:spPr bwMode="auto">
            <a:xfrm>
              <a:off x="35893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6" name="Freeform 423"/>
            <p:cNvSpPr>
              <a:spLocks/>
            </p:cNvSpPr>
            <p:nvPr userDrawn="1"/>
          </p:nvSpPr>
          <p:spPr bwMode="auto">
            <a:xfrm>
              <a:off x="339090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7" name="Freeform 424"/>
            <p:cNvSpPr>
              <a:spLocks/>
            </p:cNvSpPr>
            <p:nvPr userDrawn="1"/>
          </p:nvSpPr>
          <p:spPr bwMode="auto">
            <a:xfrm>
              <a:off x="319087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8" name="Freeform 425"/>
            <p:cNvSpPr>
              <a:spLocks/>
            </p:cNvSpPr>
            <p:nvPr userDrawn="1"/>
          </p:nvSpPr>
          <p:spPr bwMode="auto">
            <a:xfrm>
              <a:off x="299085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39" name="Freeform 426"/>
            <p:cNvSpPr>
              <a:spLocks/>
            </p:cNvSpPr>
            <p:nvPr userDrawn="1"/>
          </p:nvSpPr>
          <p:spPr bwMode="auto">
            <a:xfrm>
              <a:off x="279241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0" name="Freeform 427"/>
            <p:cNvSpPr>
              <a:spLocks/>
            </p:cNvSpPr>
            <p:nvPr userDrawn="1"/>
          </p:nvSpPr>
          <p:spPr bwMode="auto">
            <a:xfrm>
              <a:off x="2592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1" name="Freeform 428"/>
            <p:cNvSpPr>
              <a:spLocks/>
            </p:cNvSpPr>
            <p:nvPr userDrawn="1"/>
          </p:nvSpPr>
          <p:spPr bwMode="auto">
            <a:xfrm>
              <a:off x="239236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2" name="Freeform 429"/>
            <p:cNvSpPr>
              <a:spLocks/>
            </p:cNvSpPr>
            <p:nvPr userDrawn="1"/>
          </p:nvSpPr>
          <p:spPr bwMode="auto">
            <a:xfrm>
              <a:off x="2193925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3" name="Freeform 430"/>
            <p:cNvSpPr>
              <a:spLocks/>
            </p:cNvSpPr>
            <p:nvPr userDrawn="1"/>
          </p:nvSpPr>
          <p:spPr bwMode="auto">
            <a:xfrm>
              <a:off x="1993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4" name="Freeform 431"/>
            <p:cNvSpPr>
              <a:spLocks/>
            </p:cNvSpPr>
            <p:nvPr userDrawn="1"/>
          </p:nvSpPr>
          <p:spPr bwMode="auto">
            <a:xfrm>
              <a:off x="179387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5" name="Freeform 432"/>
            <p:cNvSpPr>
              <a:spLocks/>
            </p:cNvSpPr>
            <p:nvPr userDrawn="1"/>
          </p:nvSpPr>
          <p:spPr bwMode="auto">
            <a:xfrm>
              <a:off x="1595438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6" name="Freeform 433"/>
            <p:cNvSpPr>
              <a:spLocks/>
            </p:cNvSpPr>
            <p:nvPr userDrawn="1"/>
          </p:nvSpPr>
          <p:spPr bwMode="auto">
            <a:xfrm>
              <a:off x="1395413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7" name="Freeform 434"/>
            <p:cNvSpPr>
              <a:spLocks/>
            </p:cNvSpPr>
            <p:nvPr userDrawn="1"/>
          </p:nvSpPr>
          <p:spPr bwMode="auto">
            <a:xfrm>
              <a:off x="119538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8" name="Freeform 435"/>
            <p:cNvSpPr>
              <a:spLocks/>
            </p:cNvSpPr>
            <p:nvPr userDrawn="1"/>
          </p:nvSpPr>
          <p:spPr bwMode="auto">
            <a:xfrm>
              <a:off x="99695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49" name="Freeform 436"/>
            <p:cNvSpPr>
              <a:spLocks/>
            </p:cNvSpPr>
            <p:nvPr userDrawn="1"/>
          </p:nvSpPr>
          <p:spPr bwMode="auto">
            <a:xfrm>
              <a:off x="796925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0" name="Freeform 437"/>
            <p:cNvSpPr>
              <a:spLocks/>
            </p:cNvSpPr>
            <p:nvPr userDrawn="1"/>
          </p:nvSpPr>
          <p:spPr bwMode="auto">
            <a:xfrm>
              <a:off x="596900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1" name="Freeform 438"/>
            <p:cNvSpPr>
              <a:spLocks/>
            </p:cNvSpPr>
            <p:nvPr userDrawn="1"/>
          </p:nvSpPr>
          <p:spPr bwMode="auto">
            <a:xfrm>
              <a:off x="398463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2" name="Freeform 439"/>
            <p:cNvSpPr>
              <a:spLocks/>
            </p:cNvSpPr>
            <p:nvPr userDrawn="1"/>
          </p:nvSpPr>
          <p:spPr bwMode="auto">
            <a:xfrm>
              <a:off x="198438" y="54800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3" name="Freeform 440"/>
            <p:cNvSpPr>
              <a:spLocks/>
            </p:cNvSpPr>
            <p:nvPr userDrawn="1"/>
          </p:nvSpPr>
          <p:spPr bwMode="auto">
            <a:xfrm>
              <a:off x="0" y="54800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4" name="Freeform 441"/>
            <p:cNvSpPr>
              <a:spLocks/>
            </p:cNvSpPr>
            <p:nvPr userDrawn="1"/>
          </p:nvSpPr>
          <p:spPr bwMode="auto">
            <a:xfrm>
              <a:off x="12166600" y="5262563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5" name="Freeform 442"/>
            <p:cNvSpPr>
              <a:spLocks/>
            </p:cNvSpPr>
            <p:nvPr userDrawn="1"/>
          </p:nvSpPr>
          <p:spPr bwMode="auto">
            <a:xfrm>
              <a:off x="119665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6" name="Freeform 443"/>
            <p:cNvSpPr>
              <a:spLocks/>
            </p:cNvSpPr>
            <p:nvPr userDrawn="1"/>
          </p:nvSpPr>
          <p:spPr bwMode="auto">
            <a:xfrm>
              <a:off x="117681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7" name="Freeform 444"/>
            <p:cNvSpPr>
              <a:spLocks/>
            </p:cNvSpPr>
            <p:nvPr userDrawn="1"/>
          </p:nvSpPr>
          <p:spPr bwMode="auto">
            <a:xfrm>
              <a:off x="115681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8" name="Freeform 445"/>
            <p:cNvSpPr>
              <a:spLocks/>
            </p:cNvSpPr>
            <p:nvPr userDrawn="1"/>
          </p:nvSpPr>
          <p:spPr bwMode="auto">
            <a:xfrm>
              <a:off x="113680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59" name="Freeform 446"/>
            <p:cNvSpPr>
              <a:spLocks/>
            </p:cNvSpPr>
            <p:nvPr userDrawn="1"/>
          </p:nvSpPr>
          <p:spPr bwMode="auto">
            <a:xfrm>
              <a:off x="111696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0" name="Freeform 447"/>
            <p:cNvSpPr>
              <a:spLocks/>
            </p:cNvSpPr>
            <p:nvPr userDrawn="1"/>
          </p:nvSpPr>
          <p:spPr bwMode="auto">
            <a:xfrm>
              <a:off x="109696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1" name="Freeform 448"/>
            <p:cNvSpPr>
              <a:spLocks/>
            </p:cNvSpPr>
            <p:nvPr userDrawn="1"/>
          </p:nvSpPr>
          <p:spPr bwMode="auto">
            <a:xfrm>
              <a:off x="107696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2" name="Freeform 449"/>
            <p:cNvSpPr>
              <a:spLocks/>
            </p:cNvSpPr>
            <p:nvPr userDrawn="1"/>
          </p:nvSpPr>
          <p:spPr bwMode="auto">
            <a:xfrm>
              <a:off x="105711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3" name="Freeform 450"/>
            <p:cNvSpPr>
              <a:spLocks/>
            </p:cNvSpPr>
            <p:nvPr userDrawn="1"/>
          </p:nvSpPr>
          <p:spPr bwMode="auto">
            <a:xfrm>
              <a:off x="103711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4" name="Freeform 451"/>
            <p:cNvSpPr>
              <a:spLocks/>
            </p:cNvSpPr>
            <p:nvPr userDrawn="1"/>
          </p:nvSpPr>
          <p:spPr bwMode="auto">
            <a:xfrm>
              <a:off x="101727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5" name="Freeform 452"/>
            <p:cNvSpPr>
              <a:spLocks/>
            </p:cNvSpPr>
            <p:nvPr userDrawn="1"/>
          </p:nvSpPr>
          <p:spPr bwMode="auto">
            <a:xfrm>
              <a:off x="99726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6" name="Freeform 453"/>
            <p:cNvSpPr>
              <a:spLocks/>
            </p:cNvSpPr>
            <p:nvPr userDrawn="1"/>
          </p:nvSpPr>
          <p:spPr bwMode="auto">
            <a:xfrm>
              <a:off x="97726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7" name="Freeform 454"/>
            <p:cNvSpPr>
              <a:spLocks/>
            </p:cNvSpPr>
            <p:nvPr userDrawn="1"/>
          </p:nvSpPr>
          <p:spPr bwMode="auto">
            <a:xfrm>
              <a:off x="95742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8" name="Freeform 455"/>
            <p:cNvSpPr>
              <a:spLocks/>
            </p:cNvSpPr>
            <p:nvPr userDrawn="1"/>
          </p:nvSpPr>
          <p:spPr bwMode="auto">
            <a:xfrm>
              <a:off x="9374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69" name="Freeform 456"/>
            <p:cNvSpPr>
              <a:spLocks/>
            </p:cNvSpPr>
            <p:nvPr userDrawn="1"/>
          </p:nvSpPr>
          <p:spPr bwMode="auto">
            <a:xfrm>
              <a:off x="91741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0" name="Freeform 457"/>
            <p:cNvSpPr>
              <a:spLocks/>
            </p:cNvSpPr>
            <p:nvPr userDrawn="1"/>
          </p:nvSpPr>
          <p:spPr bwMode="auto">
            <a:xfrm>
              <a:off x="89757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1" name="Freeform 458"/>
            <p:cNvSpPr>
              <a:spLocks/>
            </p:cNvSpPr>
            <p:nvPr userDrawn="1"/>
          </p:nvSpPr>
          <p:spPr bwMode="auto">
            <a:xfrm>
              <a:off x="8775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2" name="Freeform 459"/>
            <p:cNvSpPr>
              <a:spLocks/>
            </p:cNvSpPr>
            <p:nvPr userDrawn="1"/>
          </p:nvSpPr>
          <p:spPr bwMode="auto">
            <a:xfrm>
              <a:off x="85756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3" name="Freeform 460"/>
            <p:cNvSpPr>
              <a:spLocks/>
            </p:cNvSpPr>
            <p:nvPr userDrawn="1"/>
          </p:nvSpPr>
          <p:spPr bwMode="auto">
            <a:xfrm>
              <a:off x="83772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4" name="Freeform 461"/>
            <p:cNvSpPr>
              <a:spLocks/>
            </p:cNvSpPr>
            <p:nvPr userDrawn="1"/>
          </p:nvSpPr>
          <p:spPr bwMode="auto">
            <a:xfrm>
              <a:off x="81772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5" name="Freeform 462"/>
            <p:cNvSpPr>
              <a:spLocks/>
            </p:cNvSpPr>
            <p:nvPr userDrawn="1"/>
          </p:nvSpPr>
          <p:spPr bwMode="auto">
            <a:xfrm>
              <a:off x="79771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6" name="Freeform 463"/>
            <p:cNvSpPr>
              <a:spLocks/>
            </p:cNvSpPr>
            <p:nvPr userDrawn="1"/>
          </p:nvSpPr>
          <p:spPr bwMode="auto">
            <a:xfrm>
              <a:off x="77787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7" name="Freeform 464"/>
            <p:cNvSpPr>
              <a:spLocks/>
            </p:cNvSpPr>
            <p:nvPr userDrawn="1"/>
          </p:nvSpPr>
          <p:spPr bwMode="auto">
            <a:xfrm>
              <a:off x="75787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8" name="Freeform 465"/>
            <p:cNvSpPr>
              <a:spLocks/>
            </p:cNvSpPr>
            <p:nvPr userDrawn="1"/>
          </p:nvSpPr>
          <p:spPr bwMode="auto">
            <a:xfrm>
              <a:off x="73787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79" name="Freeform 466"/>
            <p:cNvSpPr>
              <a:spLocks/>
            </p:cNvSpPr>
            <p:nvPr userDrawn="1"/>
          </p:nvSpPr>
          <p:spPr bwMode="auto">
            <a:xfrm>
              <a:off x="71802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0" name="Freeform 467"/>
            <p:cNvSpPr>
              <a:spLocks/>
            </p:cNvSpPr>
            <p:nvPr userDrawn="1"/>
          </p:nvSpPr>
          <p:spPr bwMode="auto">
            <a:xfrm>
              <a:off x="69802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1" name="Freeform 468"/>
            <p:cNvSpPr>
              <a:spLocks/>
            </p:cNvSpPr>
            <p:nvPr userDrawn="1"/>
          </p:nvSpPr>
          <p:spPr bwMode="auto">
            <a:xfrm>
              <a:off x="67818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2" name="Freeform 469"/>
            <p:cNvSpPr>
              <a:spLocks/>
            </p:cNvSpPr>
            <p:nvPr userDrawn="1"/>
          </p:nvSpPr>
          <p:spPr bwMode="auto">
            <a:xfrm>
              <a:off x="65817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3" name="Freeform 470"/>
            <p:cNvSpPr>
              <a:spLocks/>
            </p:cNvSpPr>
            <p:nvPr userDrawn="1"/>
          </p:nvSpPr>
          <p:spPr bwMode="auto">
            <a:xfrm>
              <a:off x="63817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4" name="Freeform 471"/>
            <p:cNvSpPr>
              <a:spLocks/>
            </p:cNvSpPr>
            <p:nvPr userDrawn="1"/>
          </p:nvSpPr>
          <p:spPr bwMode="auto">
            <a:xfrm>
              <a:off x="61833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5" name="Freeform 472"/>
            <p:cNvSpPr>
              <a:spLocks/>
            </p:cNvSpPr>
            <p:nvPr userDrawn="1"/>
          </p:nvSpPr>
          <p:spPr bwMode="auto">
            <a:xfrm>
              <a:off x="5983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6" name="Freeform 473"/>
            <p:cNvSpPr>
              <a:spLocks/>
            </p:cNvSpPr>
            <p:nvPr userDrawn="1"/>
          </p:nvSpPr>
          <p:spPr bwMode="auto">
            <a:xfrm>
              <a:off x="57832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7" name="Freeform 474"/>
            <p:cNvSpPr>
              <a:spLocks/>
            </p:cNvSpPr>
            <p:nvPr userDrawn="1"/>
          </p:nvSpPr>
          <p:spPr bwMode="auto">
            <a:xfrm>
              <a:off x="55848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8" name="Freeform 475"/>
            <p:cNvSpPr>
              <a:spLocks/>
            </p:cNvSpPr>
            <p:nvPr userDrawn="1"/>
          </p:nvSpPr>
          <p:spPr bwMode="auto">
            <a:xfrm>
              <a:off x="5384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89" name="Freeform 476"/>
            <p:cNvSpPr>
              <a:spLocks/>
            </p:cNvSpPr>
            <p:nvPr userDrawn="1"/>
          </p:nvSpPr>
          <p:spPr bwMode="auto">
            <a:xfrm>
              <a:off x="51847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0" name="Freeform 477"/>
            <p:cNvSpPr>
              <a:spLocks/>
            </p:cNvSpPr>
            <p:nvPr userDrawn="1"/>
          </p:nvSpPr>
          <p:spPr bwMode="auto">
            <a:xfrm>
              <a:off x="49863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1" name="Freeform 478"/>
            <p:cNvSpPr>
              <a:spLocks/>
            </p:cNvSpPr>
            <p:nvPr userDrawn="1"/>
          </p:nvSpPr>
          <p:spPr bwMode="auto">
            <a:xfrm>
              <a:off x="47863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2" name="Freeform 479"/>
            <p:cNvSpPr>
              <a:spLocks/>
            </p:cNvSpPr>
            <p:nvPr userDrawn="1"/>
          </p:nvSpPr>
          <p:spPr bwMode="auto">
            <a:xfrm>
              <a:off x="45862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3" name="Freeform 480"/>
            <p:cNvSpPr>
              <a:spLocks/>
            </p:cNvSpPr>
            <p:nvPr userDrawn="1"/>
          </p:nvSpPr>
          <p:spPr bwMode="auto">
            <a:xfrm>
              <a:off x="43878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4" name="Freeform 481"/>
            <p:cNvSpPr>
              <a:spLocks/>
            </p:cNvSpPr>
            <p:nvPr userDrawn="1"/>
          </p:nvSpPr>
          <p:spPr bwMode="auto">
            <a:xfrm>
              <a:off x="41878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5" name="Freeform 482"/>
            <p:cNvSpPr>
              <a:spLocks/>
            </p:cNvSpPr>
            <p:nvPr userDrawn="1"/>
          </p:nvSpPr>
          <p:spPr bwMode="auto">
            <a:xfrm>
              <a:off x="39878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6" name="Freeform 483"/>
            <p:cNvSpPr>
              <a:spLocks/>
            </p:cNvSpPr>
            <p:nvPr userDrawn="1"/>
          </p:nvSpPr>
          <p:spPr bwMode="auto">
            <a:xfrm>
              <a:off x="37893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7" name="Freeform 484"/>
            <p:cNvSpPr>
              <a:spLocks/>
            </p:cNvSpPr>
            <p:nvPr userDrawn="1"/>
          </p:nvSpPr>
          <p:spPr bwMode="auto">
            <a:xfrm>
              <a:off x="35893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8" name="Freeform 485"/>
            <p:cNvSpPr>
              <a:spLocks/>
            </p:cNvSpPr>
            <p:nvPr userDrawn="1"/>
          </p:nvSpPr>
          <p:spPr bwMode="auto">
            <a:xfrm>
              <a:off x="339090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499" name="Freeform 486"/>
            <p:cNvSpPr>
              <a:spLocks/>
            </p:cNvSpPr>
            <p:nvPr userDrawn="1"/>
          </p:nvSpPr>
          <p:spPr bwMode="auto">
            <a:xfrm>
              <a:off x="319087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0" name="Freeform 487"/>
            <p:cNvSpPr>
              <a:spLocks/>
            </p:cNvSpPr>
            <p:nvPr userDrawn="1"/>
          </p:nvSpPr>
          <p:spPr bwMode="auto">
            <a:xfrm>
              <a:off x="299085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1" name="Freeform 488"/>
            <p:cNvSpPr>
              <a:spLocks/>
            </p:cNvSpPr>
            <p:nvPr userDrawn="1"/>
          </p:nvSpPr>
          <p:spPr bwMode="auto">
            <a:xfrm>
              <a:off x="279241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2" name="Freeform 489"/>
            <p:cNvSpPr>
              <a:spLocks/>
            </p:cNvSpPr>
            <p:nvPr userDrawn="1"/>
          </p:nvSpPr>
          <p:spPr bwMode="auto">
            <a:xfrm>
              <a:off x="2592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3" name="Freeform 490"/>
            <p:cNvSpPr>
              <a:spLocks/>
            </p:cNvSpPr>
            <p:nvPr userDrawn="1"/>
          </p:nvSpPr>
          <p:spPr bwMode="auto">
            <a:xfrm>
              <a:off x="239236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4" name="Freeform 491"/>
            <p:cNvSpPr>
              <a:spLocks/>
            </p:cNvSpPr>
            <p:nvPr userDrawn="1"/>
          </p:nvSpPr>
          <p:spPr bwMode="auto">
            <a:xfrm>
              <a:off x="2193925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5" name="Freeform 492"/>
            <p:cNvSpPr>
              <a:spLocks/>
            </p:cNvSpPr>
            <p:nvPr userDrawn="1"/>
          </p:nvSpPr>
          <p:spPr bwMode="auto">
            <a:xfrm>
              <a:off x="1993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6" name="Freeform 493"/>
            <p:cNvSpPr>
              <a:spLocks/>
            </p:cNvSpPr>
            <p:nvPr userDrawn="1"/>
          </p:nvSpPr>
          <p:spPr bwMode="auto">
            <a:xfrm>
              <a:off x="179387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7" name="Freeform 494"/>
            <p:cNvSpPr>
              <a:spLocks/>
            </p:cNvSpPr>
            <p:nvPr userDrawn="1"/>
          </p:nvSpPr>
          <p:spPr bwMode="auto">
            <a:xfrm>
              <a:off x="1595438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8" name="Freeform 495"/>
            <p:cNvSpPr>
              <a:spLocks/>
            </p:cNvSpPr>
            <p:nvPr userDrawn="1"/>
          </p:nvSpPr>
          <p:spPr bwMode="auto">
            <a:xfrm>
              <a:off x="1395413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09" name="Freeform 496"/>
            <p:cNvSpPr>
              <a:spLocks/>
            </p:cNvSpPr>
            <p:nvPr userDrawn="1"/>
          </p:nvSpPr>
          <p:spPr bwMode="auto">
            <a:xfrm>
              <a:off x="119538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0" name="Freeform 497"/>
            <p:cNvSpPr>
              <a:spLocks/>
            </p:cNvSpPr>
            <p:nvPr userDrawn="1"/>
          </p:nvSpPr>
          <p:spPr bwMode="auto">
            <a:xfrm>
              <a:off x="99695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1" name="Freeform 498"/>
            <p:cNvSpPr>
              <a:spLocks/>
            </p:cNvSpPr>
            <p:nvPr userDrawn="1"/>
          </p:nvSpPr>
          <p:spPr bwMode="auto">
            <a:xfrm>
              <a:off x="796925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2" name="Freeform 499"/>
            <p:cNvSpPr>
              <a:spLocks/>
            </p:cNvSpPr>
            <p:nvPr userDrawn="1"/>
          </p:nvSpPr>
          <p:spPr bwMode="auto">
            <a:xfrm>
              <a:off x="596900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3" name="Freeform 500"/>
            <p:cNvSpPr>
              <a:spLocks/>
            </p:cNvSpPr>
            <p:nvPr userDrawn="1"/>
          </p:nvSpPr>
          <p:spPr bwMode="auto">
            <a:xfrm>
              <a:off x="398463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4" name="Freeform 501"/>
            <p:cNvSpPr>
              <a:spLocks/>
            </p:cNvSpPr>
            <p:nvPr userDrawn="1"/>
          </p:nvSpPr>
          <p:spPr bwMode="auto">
            <a:xfrm>
              <a:off x="198438" y="5262563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5" name="Freeform 502"/>
            <p:cNvSpPr>
              <a:spLocks/>
            </p:cNvSpPr>
            <p:nvPr userDrawn="1"/>
          </p:nvSpPr>
          <p:spPr bwMode="auto">
            <a:xfrm>
              <a:off x="0" y="5262563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6" name="Freeform 503"/>
            <p:cNvSpPr>
              <a:spLocks/>
            </p:cNvSpPr>
            <p:nvPr userDrawn="1"/>
          </p:nvSpPr>
          <p:spPr bwMode="auto">
            <a:xfrm>
              <a:off x="12166600" y="5043488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7" name="Freeform 504"/>
            <p:cNvSpPr>
              <a:spLocks/>
            </p:cNvSpPr>
            <p:nvPr userDrawn="1"/>
          </p:nvSpPr>
          <p:spPr bwMode="auto">
            <a:xfrm>
              <a:off x="119665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8" name="Freeform 505"/>
            <p:cNvSpPr>
              <a:spLocks/>
            </p:cNvSpPr>
            <p:nvPr userDrawn="1"/>
          </p:nvSpPr>
          <p:spPr bwMode="auto">
            <a:xfrm>
              <a:off x="117681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19" name="Freeform 506"/>
            <p:cNvSpPr>
              <a:spLocks/>
            </p:cNvSpPr>
            <p:nvPr userDrawn="1"/>
          </p:nvSpPr>
          <p:spPr bwMode="auto">
            <a:xfrm>
              <a:off x="115681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0" name="Freeform 507"/>
            <p:cNvSpPr>
              <a:spLocks/>
            </p:cNvSpPr>
            <p:nvPr userDrawn="1"/>
          </p:nvSpPr>
          <p:spPr bwMode="auto">
            <a:xfrm>
              <a:off x="113680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1" name="Freeform 508"/>
            <p:cNvSpPr>
              <a:spLocks/>
            </p:cNvSpPr>
            <p:nvPr userDrawn="1"/>
          </p:nvSpPr>
          <p:spPr bwMode="auto">
            <a:xfrm>
              <a:off x="111696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2" name="Freeform 509"/>
            <p:cNvSpPr>
              <a:spLocks/>
            </p:cNvSpPr>
            <p:nvPr userDrawn="1"/>
          </p:nvSpPr>
          <p:spPr bwMode="auto">
            <a:xfrm>
              <a:off x="109696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3" name="Freeform 510"/>
            <p:cNvSpPr>
              <a:spLocks/>
            </p:cNvSpPr>
            <p:nvPr userDrawn="1"/>
          </p:nvSpPr>
          <p:spPr bwMode="auto">
            <a:xfrm>
              <a:off x="107696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4" name="Freeform 511"/>
            <p:cNvSpPr>
              <a:spLocks/>
            </p:cNvSpPr>
            <p:nvPr userDrawn="1"/>
          </p:nvSpPr>
          <p:spPr bwMode="auto">
            <a:xfrm>
              <a:off x="105711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5" name="Freeform 512"/>
            <p:cNvSpPr>
              <a:spLocks/>
            </p:cNvSpPr>
            <p:nvPr userDrawn="1"/>
          </p:nvSpPr>
          <p:spPr bwMode="auto">
            <a:xfrm>
              <a:off x="103711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6" name="Freeform 513"/>
            <p:cNvSpPr>
              <a:spLocks/>
            </p:cNvSpPr>
            <p:nvPr userDrawn="1"/>
          </p:nvSpPr>
          <p:spPr bwMode="auto">
            <a:xfrm>
              <a:off x="101727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7" name="Freeform 514"/>
            <p:cNvSpPr>
              <a:spLocks/>
            </p:cNvSpPr>
            <p:nvPr userDrawn="1"/>
          </p:nvSpPr>
          <p:spPr bwMode="auto">
            <a:xfrm>
              <a:off x="99726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8" name="Freeform 515"/>
            <p:cNvSpPr>
              <a:spLocks/>
            </p:cNvSpPr>
            <p:nvPr userDrawn="1"/>
          </p:nvSpPr>
          <p:spPr bwMode="auto">
            <a:xfrm>
              <a:off x="97726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29" name="Freeform 516"/>
            <p:cNvSpPr>
              <a:spLocks/>
            </p:cNvSpPr>
            <p:nvPr userDrawn="1"/>
          </p:nvSpPr>
          <p:spPr bwMode="auto">
            <a:xfrm>
              <a:off x="95742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0" name="Freeform 517"/>
            <p:cNvSpPr>
              <a:spLocks/>
            </p:cNvSpPr>
            <p:nvPr userDrawn="1"/>
          </p:nvSpPr>
          <p:spPr bwMode="auto">
            <a:xfrm>
              <a:off x="9374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1" name="Freeform 518"/>
            <p:cNvSpPr>
              <a:spLocks/>
            </p:cNvSpPr>
            <p:nvPr userDrawn="1"/>
          </p:nvSpPr>
          <p:spPr bwMode="auto">
            <a:xfrm>
              <a:off x="91741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2" name="Freeform 519"/>
            <p:cNvSpPr>
              <a:spLocks/>
            </p:cNvSpPr>
            <p:nvPr userDrawn="1"/>
          </p:nvSpPr>
          <p:spPr bwMode="auto">
            <a:xfrm>
              <a:off x="89757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3" name="Freeform 520"/>
            <p:cNvSpPr>
              <a:spLocks/>
            </p:cNvSpPr>
            <p:nvPr userDrawn="1"/>
          </p:nvSpPr>
          <p:spPr bwMode="auto">
            <a:xfrm>
              <a:off x="8775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4" name="Freeform 521"/>
            <p:cNvSpPr>
              <a:spLocks/>
            </p:cNvSpPr>
            <p:nvPr userDrawn="1"/>
          </p:nvSpPr>
          <p:spPr bwMode="auto">
            <a:xfrm>
              <a:off x="85756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5" name="Freeform 522"/>
            <p:cNvSpPr>
              <a:spLocks/>
            </p:cNvSpPr>
            <p:nvPr userDrawn="1"/>
          </p:nvSpPr>
          <p:spPr bwMode="auto">
            <a:xfrm>
              <a:off x="83772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6" name="Freeform 523"/>
            <p:cNvSpPr>
              <a:spLocks/>
            </p:cNvSpPr>
            <p:nvPr userDrawn="1"/>
          </p:nvSpPr>
          <p:spPr bwMode="auto">
            <a:xfrm>
              <a:off x="81772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7" name="Freeform 524"/>
            <p:cNvSpPr>
              <a:spLocks/>
            </p:cNvSpPr>
            <p:nvPr userDrawn="1"/>
          </p:nvSpPr>
          <p:spPr bwMode="auto">
            <a:xfrm>
              <a:off x="79771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8" name="Freeform 525"/>
            <p:cNvSpPr>
              <a:spLocks/>
            </p:cNvSpPr>
            <p:nvPr userDrawn="1"/>
          </p:nvSpPr>
          <p:spPr bwMode="auto">
            <a:xfrm>
              <a:off x="77787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39" name="Freeform 526"/>
            <p:cNvSpPr>
              <a:spLocks/>
            </p:cNvSpPr>
            <p:nvPr userDrawn="1"/>
          </p:nvSpPr>
          <p:spPr bwMode="auto">
            <a:xfrm>
              <a:off x="75787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0" name="Freeform 527"/>
            <p:cNvSpPr>
              <a:spLocks/>
            </p:cNvSpPr>
            <p:nvPr userDrawn="1"/>
          </p:nvSpPr>
          <p:spPr bwMode="auto">
            <a:xfrm>
              <a:off x="73787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1" name="Freeform 528"/>
            <p:cNvSpPr>
              <a:spLocks/>
            </p:cNvSpPr>
            <p:nvPr userDrawn="1"/>
          </p:nvSpPr>
          <p:spPr bwMode="auto">
            <a:xfrm>
              <a:off x="71802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2" name="Freeform 529"/>
            <p:cNvSpPr>
              <a:spLocks/>
            </p:cNvSpPr>
            <p:nvPr userDrawn="1"/>
          </p:nvSpPr>
          <p:spPr bwMode="auto">
            <a:xfrm>
              <a:off x="69802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3" name="Freeform 530"/>
            <p:cNvSpPr>
              <a:spLocks/>
            </p:cNvSpPr>
            <p:nvPr userDrawn="1"/>
          </p:nvSpPr>
          <p:spPr bwMode="auto">
            <a:xfrm>
              <a:off x="67818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4" name="Freeform 531"/>
            <p:cNvSpPr>
              <a:spLocks/>
            </p:cNvSpPr>
            <p:nvPr userDrawn="1"/>
          </p:nvSpPr>
          <p:spPr bwMode="auto">
            <a:xfrm>
              <a:off x="65817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5" name="Freeform 532"/>
            <p:cNvSpPr>
              <a:spLocks/>
            </p:cNvSpPr>
            <p:nvPr userDrawn="1"/>
          </p:nvSpPr>
          <p:spPr bwMode="auto">
            <a:xfrm>
              <a:off x="63817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6" name="Freeform 533"/>
            <p:cNvSpPr>
              <a:spLocks/>
            </p:cNvSpPr>
            <p:nvPr userDrawn="1"/>
          </p:nvSpPr>
          <p:spPr bwMode="auto">
            <a:xfrm>
              <a:off x="61833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7" name="Freeform 534"/>
            <p:cNvSpPr>
              <a:spLocks/>
            </p:cNvSpPr>
            <p:nvPr userDrawn="1"/>
          </p:nvSpPr>
          <p:spPr bwMode="auto">
            <a:xfrm>
              <a:off x="5983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8" name="Freeform 535"/>
            <p:cNvSpPr>
              <a:spLocks/>
            </p:cNvSpPr>
            <p:nvPr userDrawn="1"/>
          </p:nvSpPr>
          <p:spPr bwMode="auto">
            <a:xfrm>
              <a:off x="57832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49" name="Freeform 536"/>
            <p:cNvSpPr>
              <a:spLocks/>
            </p:cNvSpPr>
            <p:nvPr userDrawn="1"/>
          </p:nvSpPr>
          <p:spPr bwMode="auto">
            <a:xfrm>
              <a:off x="55848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0" name="Freeform 537"/>
            <p:cNvSpPr>
              <a:spLocks/>
            </p:cNvSpPr>
            <p:nvPr userDrawn="1"/>
          </p:nvSpPr>
          <p:spPr bwMode="auto">
            <a:xfrm>
              <a:off x="5384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1" name="Freeform 538"/>
            <p:cNvSpPr>
              <a:spLocks/>
            </p:cNvSpPr>
            <p:nvPr userDrawn="1"/>
          </p:nvSpPr>
          <p:spPr bwMode="auto">
            <a:xfrm>
              <a:off x="51847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2" name="Freeform 539"/>
            <p:cNvSpPr>
              <a:spLocks/>
            </p:cNvSpPr>
            <p:nvPr userDrawn="1"/>
          </p:nvSpPr>
          <p:spPr bwMode="auto">
            <a:xfrm>
              <a:off x="49863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3" name="Freeform 540"/>
            <p:cNvSpPr>
              <a:spLocks/>
            </p:cNvSpPr>
            <p:nvPr userDrawn="1"/>
          </p:nvSpPr>
          <p:spPr bwMode="auto">
            <a:xfrm>
              <a:off x="47863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4" name="Freeform 541"/>
            <p:cNvSpPr>
              <a:spLocks/>
            </p:cNvSpPr>
            <p:nvPr userDrawn="1"/>
          </p:nvSpPr>
          <p:spPr bwMode="auto">
            <a:xfrm>
              <a:off x="45862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5" name="Freeform 542"/>
            <p:cNvSpPr>
              <a:spLocks/>
            </p:cNvSpPr>
            <p:nvPr userDrawn="1"/>
          </p:nvSpPr>
          <p:spPr bwMode="auto">
            <a:xfrm>
              <a:off x="43878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6" name="Freeform 543"/>
            <p:cNvSpPr>
              <a:spLocks/>
            </p:cNvSpPr>
            <p:nvPr userDrawn="1"/>
          </p:nvSpPr>
          <p:spPr bwMode="auto">
            <a:xfrm>
              <a:off x="41878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7" name="Freeform 544"/>
            <p:cNvSpPr>
              <a:spLocks/>
            </p:cNvSpPr>
            <p:nvPr userDrawn="1"/>
          </p:nvSpPr>
          <p:spPr bwMode="auto">
            <a:xfrm>
              <a:off x="39878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8" name="Freeform 545"/>
            <p:cNvSpPr>
              <a:spLocks/>
            </p:cNvSpPr>
            <p:nvPr userDrawn="1"/>
          </p:nvSpPr>
          <p:spPr bwMode="auto">
            <a:xfrm>
              <a:off x="37893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59" name="Freeform 546"/>
            <p:cNvSpPr>
              <a:spLocks/>
            </p:cNvSpPr>
            <p:nvPr userDrawn="1"/>
          </p:nvSpPr>
          <p:spPr bwMode="auto">
            <a:xfrm>
              <a:off x="35893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0" name="Freeform 547"/>
            <p:cNvSpPr>
              <a:spLocks/>
            </p:cNvSpPr>
            <p:nvPr userDrawn="1"/>
          </p:nvSpPr>
          <p:spPr bwMode="auto">
            <a:xfrm>
              <a:off x="339090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1" name="Freeform 548"/>
            <p:cNvSpPr>
              <a:spLocks/>
            </p:cNvSpPr>
            <p:nvPr userDrawn="1"/>
          </p:nvSpPr>
          <p:spPr bwMode="auto">
            <a:xfrm>
              <a:off x="319087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2" name="Freeform 549"/>
            <p:cNvSpPr>
              <a:spLocks/>
            </p:cNvSpPr>
            <p:nvPr userDrawn="1"/>
          </p:nvSpPr>
          <p:spPr bwMode="auto">
            <a:xfrm>
              <a:off x="299085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3" name="Freeform 550"/>
            <p:cNvSpPr>
              <a:spLocks/>
            </p:cNvSpPr>
            <p:nvPr userDrawn="1"/>
          </p:nvSpPr>
          <p:spPr bwMode="auto">
            <a:xfrm>
              <a:off x="279241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4" name="Freeform 551"/>
            <p:cNvSpPr>
              <a:spLocks/>
            </p:cNvSpPr>
            <p:nvPr userDrawn="1"/>
          </p:nvSpPr>
          <p:spPr bwMode="auto">
            <a:xfrm>
              <a:off x="2592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5" name="Freeform 552"/>
            <p:cNvSpPr>
              <a:spLocks/>
            </p:cNvSpPr>
            <p:nvPr userDrawn="1"/>
          </p:nvSpPr>
          <p:spPr bwMode="auto">
            <a:xfrm>
              <a:off x="239236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6" name="Freeform 553"/>
            <p:cNvSpPr>
              <a:spLocks/>
            </p:cNvSpPr>
            <p:nvPr userDrawn="1"/>
          </p:nvSpPr>
          <p:spPr bwMode="auto">
            <a:xfrm>
              <a:off x="2193925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7" name="Freeform 554"/>
            <p:cNvSpPr>
              <a:spLocks/>
            </p:cNvSpPr>
            <p:nvPr userDrawn="1"/>
          </p:nvSpPr>
          <p:spPr bwMode="auto">
            <a:xfrm>
              <a:off x="1993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8" name="Freeform 555"/>
            <p:cNvSpPr>
              <a:spLocks/>
            </p:cNvSpPr>
            <p:nvPr userDrawn="1"/>
          </p:nvSpPr>
          <p:spPr bwMode="auto">
            <a:xfrm>
              <a:off x="179387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69" name="Freeform 556"/>
            <p:cNvSpPr>
              <a:spLocks/>
            </p:cNvSpPr>
            <p:nvPr userDrawn="1"/>
          </p:nvSpPr>
          <p:spPr bwMode="auto">
            <a:xfrm>
              <a:off x="1595438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0" name="Freeform 557"/>
            <p:cNvSpPr>
              <a:spLocks/>
            </p:cNvSpPr>
            <p:nvPr userDrawn="1"/>
          </p:nvSpPr>
          <p:spPr bwMode="auto">
            <a:xfrm>
              <a:off x="1395413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1" name="Freeform 558"/>
            <p:cNvSpPr>
              <a:spLocks/>
            </p:cNvSpPr>
            <p:nvPr userDrawn="1"/>
          </p:nvSpPr>
          <p:spPr bwMode="auto">
            <a:xfrm>
              <a:off x="119538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2" name="Freeform 559"/>
            <p:cNvSpPr>
              <a:spLocks/>
            </p:cNvSpPr>
            <p:nvPr userDrawn="1"/>
          </p:nvSpPr>
          <p:spPr bwMode="auto">
            <a:xfrm>
              <a:off x="99695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3" name="Freeform 560"/>
            <p:cNvSpPr>
              <a:spLocks/>
            </p:cNvSpPr>
            <p:nvPr userDrawn="1"/>
          </p:nvSpPr>
          <p:spPr bwMode="auto">
            <a:xfrm>
              <a:off x="796925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4" name="Freeform 561"/>
            <p:cNvSpPr>
              <a:spLocks/>
            </p:cNvSpPr>
            <p:nvPr userDrawn="1"/>
          </p:nvSpPr>
          <p:spPr bwMode="auto">
            <a:xfrm>
              <a:off x="596900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5" name="Freeform 562"/>
            <p:cNvSpPr>
              <a:spLocks/>
            </p:cNvSpPr>
            <p:nvPr userDrawn="1"/>
          </p:nvSpPr>
          <p:spPr bwMode="auto">
            <a:xfrm>
              <a:off x="398463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6" name="Freeform 563"/>
            <p:cNvSpPr>
              <a:spLocks/>
            </p:cNvSpPr>
            <p:nvPr userDrawn="1"/>
          </p:nvSpPr>
          <p:spPr bwMode="auto">
            <a:xfrm>
              <a:off x="198438" y="5043488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7" name="Freeform 564"/>
            <p:cNvSpPr>
              <a:spLocks/>
            </p:cNvSpPr>
            <p:nvPr userDrawn="1"/>
          </p:nvSpPr>
          <p:spPr bwMode="auto">
            <a:xfrm>
              <a:off x="0" y="5043488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8" name="Freeform 565"/>
            <p:cNvSpPr>
              <a:spLocks/>
            </p:cNvSpPr>
            <p:nvPr userDrawn="1"/>
          </p:nvSpPr>
          <p:spPr bwMode="auto">
            <a:xfrm>
              <a:off x="12166600" y="48244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79" name="Freeform 566"/>
            <p:cNvSpPr>
              <a:spLocks/>
            </p:cNvSpPr>
            <p:nvPr userDrawn="1"/>
          </p:nvSpPr>
          <p:spPr bwMode="auto">
            <a:xfrm>
              <a:off x="119665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0" name="Freeform 567"/>
            <p:cNvSpPr>
              <a:spLocks/>
            </p:cNvSpPr>
            <p:nvPr userDrawn="1"/>
          </p:nvSpPr>
          <p:spPr bwMode="auto">
            <a:xfrm>
              <a:off x="117681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1" name="Freeform 568"/>
            <p:cNvSpPr>
              <a:spLocks/>
            </p:cNvSpPr>
            <p:nvPr userDrawn="1"/>
          </p:nvSpPr>
          <p:spPr bwMode="auto">
            <a:xfrm>
              <a:off x="115681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2" name="Freeform 569"/>
            <p:cNvSpPr>
              <a:spLocks/>
            </p:cNvSpPr>
            <p:nvPr userDrawn="1"/>
          </p:nvSpPr>
          <p:spPr bwMode="auto">
            <a:xfrm>
              <a:off x="113680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3" name="Freeform 570"/>
            <p:cNvSpPr>
              <a:spLocks/>
            </p:cNvSpPr>
            <p:nvPr userDrawn="1"/>
          </p:nvSpPr>
          <p:spPr bwMode="auto">
            <a:xfrm>
              <a:off x="111696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4" name="Freeform 571"/>
            <p:cNvSpPr>
              <a:spLocks/>
            </p:cNvSpPr>
            <p:nvPr userDrawn="1"/>
          </p:nvSpPr>
          <p:spPr bwMode="auto">
            <a:xfrm>
              <a:off x="109696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5" name="Freeform 572"/>
            <p:cNvSpPr>
              <a:spLocks/>
            </p:cNvSpPr>
            <p:nvPr userDrawn="1"/>
          </p:nvSpPr>
          <p:spPr bwMode="auto">
            <a:xfrm>
              <a:off x="107696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6" name="Freeform 573"/>
            <p:cNvSpPr>
              <a:spLocks/>
            </p:cNvSpPr>
            <p:nvPr userDrawn="1"/>
          </p:nvSpPr>
          <p:spPr bwMode="auto">
            <a:xfrm>
              <a:off x="105711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7" name="Freeform 574"/>
            <p:cNvSpPr>
              <a:spLocks/>
            </p:cNvSpPr>
            <p:nvPr userDrawn="1"/>
          </p:nvSpPr>
          <p:spPr bwMode="auto">
            <a:xfrm>
              <a:off x="103711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8" name="Freeform 575"/>
            <p:cNvSpPr>
              <a:spLocks/>
            </p:cNvSpPr>
            <p:nvPr userDrawn="1"/>
          </p:nvSpPr>
          <p:spPr bwMode="auto">
            <a:xfrm>
              <a:off x="101727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89" name="Freeform 576"/>
            <p:cNvSpPr>
              <a:spLocks/>
            </p:cNvSpPr>
            <p:nvPr userDrawn="1"/>
          </p:nvSpPr>
          <p:spPr bwMode="auto">
            <a:xfrm>
              <a:off x="99726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0" name="Freeform 577"/>
            <p:cNvSpPr>
              <a:spLocks/>
            </p:cNvSpPr>
            <p:nvPr userDrawn="1"/>
          </p:nvSpPr>
          <p:spPr bwMode="auto">
            <a:xfrm>
              <a:off x="97726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1" name="Freeform 578"/>
            <p:cNvSpPr>
              <a:spLocks/>
            </p:cNvSpPr>
            <p:nvPr userDrawn="1"/>
          </p:nvSpPr>
          <p:spPr bwMode="auto">
            <a:xfrm>
              <a:off x="95742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2" name="Freeform 579"/>
            <p:cNvSpPr>
              <a:spLocks/>
            </p:cNvSpPr>
            <p:nvPr userDrawn="1"/>
          </p:nvSpPr>
          <p:spPr bwMode="auto">
            <a:xfrm>
              <a:off x="9374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3" name="Freeform 580"/>
            <p:cNvSpPr>
              <a:spLocks/>
            </p:cNvSpPr>
            <p:nvPr userDrawn="1"/>
          </p:nvSpPr>
          <p:spPr bwMode="auto">
            <a:xfrm>
              <a:off x="91741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4" name="Freeform 581"/>
            <p:cNvSpPr>
              <a:spLocks/>
            </p:cNvSpPr>
            <p:nvPr userDrawn="1"/>
          </p:nvSpPr>
          <p:spPr bwMode="auto">
            <a:xfrm>
              <a:off x="89757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5" name="Freeform 582"/>
            <p:cNvSpPr>
              <a:spLocks/>
            </p:cNvSpPr>
            <p:nvPr userDrawn="1"/>
          </p:nvSpPr>
          <p:spPr bwMode="auto">
            <a:xfrm>
              <a:off x="8775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6" name="Freeform 583"/>
            <p:cNvSpPr>
              <a:spLocks/>
            </p:cNvSpPr>
            <p:nvPr userDrawn="1"/>
          </p:nvSpPr>
          <p:spPr bwMode="auto">
            <a:xfrm>
              <a:off x="85756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7" name="Freeform 584"/>
            <p:cNvSpPr>
              <a:spLocks/>
            </p:cNvSpPr>
            <p:nvPr userDrawn="1"/>
          </p:nvSpPr>
          <p:spPr bwMode="auto">
            <a:xfrm>
              <a:off x="83772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8" name="Freeform 585"/>
            <p:cNvSpPr>
              <a:spLocks/>
            </p:cNvSpPr>
            <p:nvPr userDrawn="1"/>
          </p:nvSpPr>
          <p:spPr bwMode="auto">
            <a:xfrm>
              <a:off x="81772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599" name="Freeform 586"/>
            <p:cNvSpPr>
              <a:spLocks/>
            </p:cNvSpPr>
            <p:nvPr userDrawn="1"/>
          </p:nvSpPr>
          <p:spPr bwMode="auto">
            <a:xfrm>
              <a:off x="79771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0" name="Freeform 587"/>
            <p:cNvSpPr>
              <a:spLocks/>
            </p:cNvSpPr>
            <p:nvPr userDrawn="1"/>
          </p:nvSpPr>
          <p:spPr bwMode="auto">
            <a:xfrm>
              <a:off x="77787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1" name="Freeform 588"/>
            <p:cNvSpPr>
              <a:spLocks/>
            </p:cNvSpPr>
            <p:nvPr userDrawn="1"/>
          </p:nvSpPr>
          <p:spPr bwMode="auto">
            <a:xfrm>
              <a:off x="75787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2" name="Freeform 589"/>
            <p:cNvSpPr>
              <a:spLocks/>
            </p:cNvSpPr>
            <p:nvPr userDrawn="1"/>
          </p:nvSpPr>
          <p:spPr bwMode="auto">
            <a:xfrm>
              <a:off x="73787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3" name="Freeform 590"/>
            <p:cNvSpPr>
              <a:spLocks/>
            </p:cNvSpPr>
            <p:nvPr userDrawn="1"/>
          </p:nvSpPr>
          <p:spPr bwMode="auto">
            <a:xfrm>
              <a:off x="71802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4" name="Freeform 591"/>
            <p:cNvSpPr>
              <a:spLocks/>
            </p:cNvSpPr>
            <p:nvPr userDrawn="1"/>
          </p:nvSpPr>
          <p:spPr bwMode="auto">
            <a:xfrm>
              <a:off x="69802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5" name="Freeform 592"/>
            <p:cNvSpPr>
              <a:spLocks/>
            </p:cNvSpPr>
            <p:nvPr userDrawn="1"/>
          </p:nvSpPr>
          <p:spPr bwMode="auto">
            <a:xfrm>
              <a:off x="67818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6" name="Freeform 593"/>
            <p:cNvSpPr>
              <a:spLocks/>
            </p:cNvSpPr>
            <p:nvPr userDrawn="1"/>
          </p:nvSpPr>
          <p:spPr bwMode="auto">
            <a:xfrm>
              <a:off x="65817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7" name="Freeform 594"/>
            <p:cNvSpPr>
              <a:spLocks/>
            </p:cNvSpPr>
            <p:nvPr userDrawn="1"/>
          </p:nvSpPr>
          <p:spPr bwMode="auto">
            <a:xfrm>
              <a:off x="63817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8" name="Freeform 595"/>
            <p:cNvSpPr>
              <a:spLocks/>
            </p:cNvSpPr>
            <p:nvPr userDrawn="1"/>
          </p:nvSpPr>
          <p:spPr bwMode="auto">
            <a:xfrm>
              <a:off x="61833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09" name="Freeform 596"/>
            <p:cNvSpPr>
              <a:spLocks/>
            </p:cNvSpPr>
            <p:nvPr userDrawn="1"/>
          </p:nvSpPr>
          <p:spPr bwMode="auto">
            <a:xfrm>
              <a:off x="5983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0" name="Freeform 597"/>
            <p:cNvSpPr>
              <a:spLocks/>
            </p:cNvSpPr>
            <p:nvPr userDrawn="1"/>
          </p:nvSpPr>
          <p:spPr bwMode="auto">
            <a:xfrm>
              <a:off x="57832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1" name="Freeform 598"/>
            <p:cNvSpPr>
              <a:spLocks/>
            </p:cNvSpPr>
            <p:nvPr userDrawn="1"/>
          </p:nvSpPr>
          <p:spPr bwMode="auto">
            <a:xfrm>
              <a:off x="55848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2" name="Freeform 599"/>
            <p:cNvSpPr>
              <a:spLocks/>
            </p:cNvSpPr>
            <p:nvPr userDrawn="1"/>
          </p:nvSpPr>
          <p:spPr bwMode="auto">
            <a:xfrm>
              <a:off x="5384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3" name="Freeform 600"/>
            <p:cNvSpPr>
              <a:spLocks/>
            </p:cNvSpPr>
            <p:nvPr userDrawn="1"/>
          </p:nvSpPr>
          <p:spPr bwMode="auto">
            <a:xfrm>
              <a:off x="51847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4" name="Freeform 601"/>
            <p:cNvSpPr>
              <a:spLocks/>
            </p:cNvSpPr>
            <p:nvPr userDrawn="1"/>
          </p:nvSpPr>
          <p:spPr bwMode="auto">
            <a:xfrm>
              <a:off x="49863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5" name="Freeform 602"/>
            <p:cNvSpPr>
              <a:spLocks/>
            </p:cNvSpPr>
            <p:nvPr userDrawn="1"/>
          </p:nvSpPr>
          <p:spPr bwMode="auto">
            <a:xfrm>
              <a:off x="47863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6" name="Freeform 603"/>
            <p:cNvSpPr>
              <a:spLocks/>
            </p:cNvSpPr>
            <p:nvPr userDrawn="1"/>
          </p:nvSpPr>
          <p:spPr bwMode="auto">
            <a:xfrm>
              <a:off x="45862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7" name="Freeform 604"/>
            <p:cNvSpPr>
              <a:spLocks/>
            </p:cNvSpPr>
            <p:nvPr userDrawn="1"/>
          </p:nvSpPr>
          <p:spPr bwMode="auto">
            <a:xfrm>
              <a:off x="43878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8" name="Freeform 605"/>
            <p:cNvSpPr>
              <a:spLocks/>
            </p:cNvSpPr>
            <p:nvPr userDrawn="1"/>
          </p:nvSpPr>
          <p:spPr bwMode="auto">
            <a:xfrm>
              <a:off x="41878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19" name="Freeform 606"/>
            <p:cNvSpPr>
              <a:spLocks/>
            </p:cNvSpPr>
            <p:nvPr userDrawn="1"/>
          </p:nvSpPr>
          <p:spPr bwMode="auto">
            <a:xfrm>
              <a:off x="39878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0" name="Freeform 608"/>
            <p:cNvSpPr>
              <a:spLocks/>
            </p:cNvSpPr>
            <p:nvPr userDrawn="1"/>
          </p:nvSpPr>
          <p:spPr bwMode="auto">
            <a:xfrm>
              <a:off x="37893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1" name="Freeform 609"/>
            <p:cNvSpPr>
              <a:spLocks/>
            </p:cNvSpPr>
            <p:nvPr userDrawn="1"/>
          </p:nvSpPr>
          <p:spPr bwMode="auto">
            <a:xfrm>
              <a:off x="35893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2" name="Freeform 610"/>
            <p:cNvSpPr>
              <a:spLocks/>
            </p:cNvSpPr>
            <p:nvPr userDrawn="1"/>
          </p:nvSpPr>
          <p:spPr bwMode="auto">
            <a:xfrm>
              <a:off x="339090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3" name="Freeform 611"/>
            <p:cNvSpPr>
              <a:spLocks/>
            </p:cNvSpPr>
            <p:nvPr userDrawn="1"/>
          </p:nvSpPr>
          <p:spPr bwMode="auto">
            <a:xfrm>
              <a:off x="319087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4" name="Freeform 612"/>
            <p:cNvSpPr>
              <a:spLocks/>
            </p:cNvSpPr>
            <p:nvPr userDrawn="1"/>
          </p:nvSpPr>
          <p:spPr bwMode="auto">
            <a:xfrm>
              <a:off x="299085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5" name="Freeform 613"/>
            <p:cNvSpPr>
              <a:spLocks/>
            </p:cNvSpPr>
            <p:nvPr userDrawn="1"/>
          </p:nvSpPr>
          <p:spPr bwMode="auto">
            <a:xfrm>
              <a:off x="279241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6" name="Freeform 614"/>
            <p:cNvSpPr>
              <a:spLocks/>
            </p:cNvSpPr>
            <p:nvPr userDrawn="1"/>
          </p:nvSpPr>
          <p:spPr bwMode="auto">
            <a:xfrm>
              <a:off x="2592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7" name="Freeform 615"/>
            <p:cNvSpPr>
              <a:spLocks/>
            </p:cNvSpPr>
            <p:nvPr userDrawn="1"/>
          </p:nvSpPr>
          <p:spPr bwMode="auto">
            <a:xfrm>
              <a:off x="239236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8" name="Freeform 616"/>
            <p:cNvSpPr>
              <a:spLocks/>
            </p:cNvSpPr>
            <p:nvPr userDrawn="1"/>
          </p:nvSpPr>
          <p:spPr bwMode="auto">
            <a:xfrm>
              <a:off x="2193925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29" name="Freeform 617"/>
            <p:cNvSpPr>
              <a:spLocks/>
            </p:cNvSpPr>
            <p:nvPr userDrawn="1"/>
          </p:nvSpPr>
          <p:spPr bwMode="auto">
            <a:xfrm>
              <a:off x="1993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0" name="Freeform 618"/>
            <p:cNvSpPr>
              <a:spLocks/>
            </p:cNvSpPr>
            <p:nvPr userDrawn="1"/>
          </p:nvSpPr>
          <p:spPr bwMode="auto">
            <a:xfrm>
              <a:off x="179387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1" name="Freeform 619"/>
            <p:cNvSpPr>
              <a:spLocks/>
            </p:cNvSpPr>
            <p:nvPr userDrawn="1"/>
          </p:nvSpPr>
          <p:spPr bwMode="auto">
            <a:xfrm>
              <a:off x="1595438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2" name="Freeform 620"/>
            <p:cNvSpPr>
              <a:spLocks/>
            </p:cNvSpPr>
            <p:nvPr userDrawn="1"/>
          </p:nvSpPr>
          <p:spPr bwMode="auto">
            <a:xfrm>
              <a:off x="1395413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3" name="Freeform 621"/>
            <p:cNvSpPr>
              <a:spLocks/>
            </p:cNvSpPr>
            <p:nvPr userDrawn="1"/>
          </p:nvSpPr>
          <p:spPr bwMode="auto">
            <a:xfrm>
              <a:off x="119538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4" name="Freeform 622"/>
            <p:cNvSpPr>
              <a:spLocks/>
            </p:cNvSpPr>
            <p:nvPr userDrawn="1"/>
          </p:nvSpPr>
          <p:spPr bwMode="auto">
            <a:xfrm>
              <a:off x="99695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5" name="Freeform 623"/>
            <p:cNvSpPr>
              <a:spLocks/>
            </p:cNvSpPr>
            <p:nvPr userDrawn="1"/>
          </p:nvSpPr>
          <p:spPr bwMode="auto">
            <a:xfrm>
              <a:off x="796925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6" name="Freeform 624"/>
            <p:cNvSpPr>
              <a:spLocks/>
            </p:cNvSpPr>
            <p:nvPr userDrawn="1"/>
          </p:nvSpPr>
          <p:spPr bwMode="auto">
            <a:xfrm>
              <a:off x="596900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7" name="Freeform 625"/>
            <p:cNvSpPr>
              <a:spLocks/>
            </p:cNvSpPr>
            <p:nvPr userDrawn="1"/>
          </p:nvSpPr>
          <p:spPr bwMode="auto">
            <a:xfrm>
              <a:off x="398463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8" name="Freeform 626"/>
            <p:cNvSpPr>
              <a:spLocks/>
            </p:cNvSpPr>
            <p:nvPr userDrawn="1"/>
          </p:nvSpPr>
          <p:spPr bwMode="auto">
            <a:xfrm>
              <a:off x="198438" y="48244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39" name="Freeform 627"/>
            <p:cNvSpPr>
              <a:spLocks/>
            </p:cNvSpPr>
            <p:nvPr userDrawn="1"/>
          </p:nvSpPr>
          <p:spPr bwMode="auto">
            <a:xfrm>
              <a:off x="0" y="48244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0" name="Freeform 628"/>
            <p:cNvSpPr>
              <a:spLocks/>
            </p:cNvSpPr>
            <p:nvPr userDrawn="1"/>
          </p:nvSpPr>
          <p:spPr bwMode="auto">
            <a:xfrm>
              <a:off x="12166600" y="46069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1" name="Freeform 629"/>
            <p:cNvSpPr>
              <a:spLocks/>
            </p:cNvSpPr>
            <p:nvPr userDrawn="1"/>
          </p:nvSpPr>
          <p:spPr bwMode="auto">
            <a:xfrm>
              <a:off x="119665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2" name="Freeform 630"/>
            <p:cNvSpPr>
              <a:spLocks/>
            </p:cNvSpPr>
            <p:nvPr userDrawn="1"/>
          </p:nvSpPr>
          <p:spPr bwMode="auto">
            <a:xfrm>
              <a:off x="117681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3" name="Freeform 631"/>
            <p:cNvSpPr>
              <a:spLocks/>
            </p:cNvSpPr>
            <p:nvPr userDrawn="1"/>
          </p:nvSpPr>
          <p:spPr bwMode="auto">
            <a:xfrm>
              <a:off x="115681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4" name="Freeform 632"/>
            <p:cNvSpPr>
              <a:spLocks/>
            </p:cNvSpPr>
            <p:nvPr userDrawn="1"/>
          </p:nvSpPr>
          <p:spPr bwMode="auto">
            <a:xfrm>
              <a:off x="113680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5" name="Freeform 633"/>
            <p:cNvSpPr>
              <a:spLocks/>
            </p:cNvSpPr>
            <p:nvPr userDrawn="1"/>
          </p:nvSpPr>
          <p:spPr bwMode="auto">
            <a:xfrm>
              <a:off x="111696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6" name="Freeform 634"/>
            <p:cNvSpPr>
              <a:spLocks/>
            </p:cNvSpPr>
            <p:nvPr userDrawn="1"/>
          </p:nvSpPr>
          <p:spPr bwMode="auto">
            <a:xfrm>
              <a:off x="109696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7" name="Freeform 635"/>
            <p:cNvSpPr>
              <a:spLocks/>
            </p:cNvSpPr>
            <p:nvPr userDrawn="1"/>
          </p:nvSpPr>
          <p:spPr bwMode="auto">
            <a:xfrm>
              <a:off x="107696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8" name="Freeform 636"/>
            <p:cNvSpPr>
              <a:spLocks/>
            </p:cNvSpPr>
            <p:nvPr userDrawn="1"/>
          </p:nvSpPr>
          <p:spPr bwMode="auto">
            <a:xfrm>
              <a:off x="105711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49" name="Freeform 637"/>
            <p:cNvSpPr>
              <a:spLocks/>
            </p:cNvSpPr>
            <p:nvPr userDrawn="1"/>
          </p:nvSpPr>
          <p:spPr bwMode="auto">
            <a:xfrm>
              <a:off x="103711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0" name="Freeform 638"/>
            <p:cNvSpPr>
              <a:spLocks/>
            </p:cNvSpPr>
            <p:nvPr userDrawn="1"/>
          </p:nvSpPr>
          <p:spPr bwMode="auto">
            <a:xfrm>
              <a:off x="101727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1" name="Freeform 639"/>
            <p:cNvSpPr>
              <a:spLocks/>
            </p:cNvSpPr>
            <p:nvPr userDrawn="1"/>
          </p:nvSpPr>
          <p:spPr bwMode="auto">
            <a:xfrm>
              <a:off x="99726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2" name="Freeform 640"/>
            <p:cNvSpPr>
              <a:spLocks/>
            </p:cNvSpPr>
            <p:nvPr userDrawn="1"/>
          </p:nvSpPr>
          <p:spPr bwMode="auto">
            <a:xfrm>
              <a:off x="97726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3" name="Freeform 641"/>
            <p:cNvSpPr>
              <a:spLocks/>
            </p:cNvSpPr>
            <p:nvPr userDrawn="1"/>
          </p:nvSpPr>
          <p:spPr bwMode="auto">
            <a:xfrm>
              <a:off x="95742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4" name="Freeform 642"/>
            <p:cNvSpPr>
              <a:spLocks/>
            </p:cNvSpPr>
            <p:nvPr userDrawn="1"/>
          </p:nvSpPr>
          <p:spPr bwMode="auto">
            <a:xfrm>
              <a:off x="9374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5" name="Freeform 643"/>
            <p:cNvSpPr>
              <a:spLocks/>
            </p:cNvSpPr>
            <p:nvPr userDrawn="1"/>
          </p:nvSpPr>
          <p:spPr bwMode="auto">
            <a:xfrm>
              <a:off x="91741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6" name="Freeform 644"/>
            <p:cNvSpPr>
              <a:spLocks/>
            </p:cNvSpPr>
            <p:nvPr userDrawn="1"/>
          </p:nvSpPr>
          <p:spPr bwMode="auto">
            <a:xfrm>
              <a:off x="89757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7" name="Freeform 645"/>
            <p:cNvSpPr>
              <a:spLocks/>
            </p:cNvSpPr>
            <p:nvPr userDrawn="1"/>
          </p:nvSpPr>
          <p:spPr bwMode="auto">
            <a:xfrm>
              <a:off x="8775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8" name="Freeform 646"/>
            <p:cNvSpPr>
              <a:spLocks/>
            </p:cNvSpPr>
            <p:nvPr userDrawn="1"/>
          </p:nvSpPr>
          <p:spPr bwMode="auto">
            <a:xfrm>
              <a:off x="85756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59" name="Freeform 647"/>
            <p:cNvSpPr>
              <a:spLocks/>
            </p:cNvSpPr>
            <p:nvPr userDrawn="1"/>
          </p:nvSpPr>
          <p:spPr bwMode="auto">
            <a:xfrm>
              <a:off x="83772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0" name="Freeform 648"/>
            <p:cNvSpPr>
              <a:spLocks/>
            </p:cNvSpPr>
            <p:nvPr userDrawn="1"/>
          </p:nvSpPr>
          <p:spPr bwMode="auto">
            <a:xfrm>
              <a:off x="81772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1" name="Freeform 649"/>
            <p:cNvSpPr>
              <a:spLocks/>
            </p:cNvSpPr>
            <p:nvPr userDrawn="1"/>
          </p:nvSpPr>
          <p:spPr bwMode="auto">
            <a:xfrm>
              <a:off x="79771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2" name="Freeform 650"/>
            <p:cNvSpPr>
              <a:spLocks/>
            </p:cNvSpPr>
            <p:nvPr userDrawn="1"/>
          </p:nvSpPr>
          <p:spPr bwMode="auto">
            <a:xfrm>
              <a:off x="77787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3" name="Freeform 651"/>
            <p:cNvSpPr>
              <a:spLocks/>
            </p:cNvSpPr>
            <p:nvPr userDrawn="1"/>
          </p:nvSpPr>
          <p:spPr bwMode="auto">
            <a:xfrm>
              <a:off x="75787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4" name="Freeform 652"/>
            <p:cNvSpPr>
              <a:spLocks/>
            </p:cNvSpPr>
            <p:nvPr userDrawn="1"/>
          </p:nvSpPr>
          <p:spPr bwMode="auto">
            <a:xfrm>
              <a:off x="73787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5" name="Freeform 653"/>
            <p:cNvSpPr>
              <a:spLocks/>
            </p:cNvSpPr>
            <p:nvPr userDrawn="1"/>
          </p:nvSpPr>
          <p:spPr bwMode="auto">
            <a:xfrm>
              <a:off x="71802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6" name="Freeform 654"/>
            <p:cNvSpPr>
              <a:spLocks/>
            </p:cNvSpPr>
            <p:nvPr userDrawn="1"/>
          </p:nvSpPr>
          <p:spPr bwMode="auto">
            <a:xfrm>
              <a:off x="69802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7" name="Freeform 655"/>
            <p:cNvSpPr>
              <a:spLocks/>
            </p:cNvSpPr>
            <p:nvPr userDrawn="1"/>
          </p:nvSpPr>
          <p:spPr bwMode="auto">
            <a:xfrm>
              <a:off x="67818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8" name="Freeform 656"/>
            <p:cNvSpPr>
              <a:spLocks/>
            </p:cNvSpPr>
            <p:nvPr userDrawn="1"/>
          </p:nvSpPr>
          <p:spPr bwMode="auto">
            <a:xfrm>
              <a:off x="65817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69" name="Freeform 657"/>
            <p:cNvSpPr>
              <a:spLocks/>
            </p:cNvSpPr>
            <p:nvPr userDrawn="1"/>
          </p:nvSpPr>
          <p:spPr bwMode="auto">
            <a:xfrm>
              <a:off x="63817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0" name="Freeform 658"/>
            <p:cNvSpPr>
              <a:spLocks/>
            </p:cNvSpPr>
            <p:nvPr userDrawn="1"/>
          </p:nvSpPr>
          <p:spPr bwMode="auto">
            <a:xfrm>
              <a:off x="61833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1" name="Freeform 659"/>
            <p:cNvSpPr>
              <a:spLocks/>
            </p:cNvSpPr>
            <p:nvPr userDrawn="1"/>
          </p:nvSpPr>
          <p:spPr bwMode="auto">
            <a:xfrm>
              <a:off x="5983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2" name="Freeform 660"/>
            <p:cNvSpPr>
              <a:spLocks/>
            </p:cNvSpPr>
            <p:nvPr userDrawn="1"/>
          </p:nvSpPr>
          <p:spPr bwMode="auto">
            <a:xfrm>
              <a:off x="57832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3" name="Freeform 661"/>
            <p:cNvSpPr>
              <a:spLocks/>
            </p:cNvSpPr>
            <p:nvPr userDrawn="1"/>
          </p:nvSpPr>
          <p:spPr bwMode="auto">
            <a:xfrm>
              <a:off x="55848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4" name="Freeform 662"/>
            <p:cNvSpPr>
              <a:spLocks/>
            </p:cNvSpPr>
            <p:nvPr userDrawn="1"/>
          </p:nvSpPr>
          <p:spPr bwMode="auto">
            <a:xfrm>
              <a:off x="5384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5" name="Freeform 663"/>
            <p:cNvSpPr>
              <a:spLocks/>
            </p:cNvSpPr>
            <p:nvPr userDrawn="1"/>
          </p:nvSpPr>
          <p:spPr bwMode="auto">
            <a:xfrm>
              <a:off x="51847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6" name="Freeform 664"/>
            <p:cNvSpPr>
              <a:spLocks/>
            </p:cNvSpPr>
            <p:nvPr userDrawn="1"/>
          </p:nvSpPr>
          <p:spPr bwMode="auto">
            <a:xfrm>
              <a:off x="49863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7" name="Freeform 665"/>
            <p:cNvSpPr>
              <a:spLocks/>
            </p:cNvSpPr>
            <p:nvPr userDrawn="1"/>
          </p:nvSpPr>
          <p:spPr bwMode="auto">
            <a:xfrm>
              <a:off x="47863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8" name="Freeform 666"/>
            <p:cNvSpPr>
              <a:spLocks/>
            </p:cNvSpPr>
            <p:nvPr userDrawn="1"/>
          </p:nvSpPr>
          <p:spPr bwMode="auto">
            <a:xfrm>
              <a:off x="45862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79" name="Freeform 667"/>
            <p:cNvSpPr>
              <a:spLocks/>
            </p:cNvSpPr>
            <p:nvPr userDrawn="1"/>
          </p:nvSpPr>
          <p:spPr bwMode="auto">
            <a:xfrm>
              <a:off x="43878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0" name="Freeform 668"/>
            <p:cNvSpPr>
              <a:spLocks/>
            </p:cNvSpPr>
            <p:nvPr userDrawn="1"/>
          </p:nvSpPr>
          <p:spPr bwMode="auto">
            <a:xfrm>
              <a:off x="41878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1" name="Freeform 669"/>
            <p:cNvSpPr>
              <a:spLocks/>
            </p:cNvSpPr>
            <p:nvPr userDrawn="1"/>
          </p:nvSpPr>
          <p:spPr bwMode="auto">
            <a:xfrm>
              <a:off x="39878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2" name="Freeform 670"/>
            <p:cNvSpPr>
              <a:spLocks/>
            </p:cNvSpPr>
            <p:nvPr userDrawn="1"/>
          </p:nvSpPr>
          <p:spPr bwMode="auto">
            <a:xfrm>
              <a:off x="37893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3" name="Freeform 671"/>
            <p:cNvSpPr>
              <a:spLocks/>
            </p:cNvSpPr>
            <p:nvPr userDrawn="1"/>
          </p:nvSpPr>
          <p:spPr bwMode="auto">
            <a:xfrm>
              <a:off x="35893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4" name="Freeform 672"/>
            <p:cNvSpPr>
              <a:spLocks/>
            </p:cNvSpPr>
            <p:nvPr userDrawn="1"/>
          </p:nvSpPr>
          <p:spPr bwMode="auto">
            <a:xfrm>
              <a:off x="339090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5" name="Freeform 673"/>
            <p:cNvSpPr>
              <a:spLocks/>
            </p:cNvSpPr>
            <p:nvPr userDrawn="1"/>
          </p:nvSpPr>
          <p:spPr bwMode="auto">
            <a:xfrm>
              <a:off x="319087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6" name="Freeform 674"/>
            <p:cNvSpPr>
              <a:spLocks/>
            </p:cNvSpPr>
            <p:nvPr userDrawn="1"/>
          </p:nvSpPr>
          <p:spPr bwMode="auto">
            <a:xfrm>
              <a:off x="299085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7" name="Freeform 675"/>
            <p:cNvSpPr>
              <a:spLocks/>
            </p:cNvSpPr>
            <p:nvPr userDrawn="1"/>
          </p:nvSpPr>
          <p:spPr bwMode="auto">
            <a:xfrm>
              <a:off x="279241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8" name="Freeform 676"/>
            <p:cNvSpPr>
              <a:spLocks/>
            </p:cNvSpPr>
            <p:nvPr userDrawn="1"/>
          </p:nvSpPr>
          <p:spPr bwMode="auto">
            <a:xfrm>
              <a:off x="2592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89" name="Freeform 677"/>
            <p:cNvSpPr>
              <a:spLocks/>
            </p:cNvSpPr>
            <p:nvPr userDrawn="1"/>
          </p:nvSpPr>
          <p:spPr bwMode="auto">
            <a:xfrm>
              <a:off x="239236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0" name="Freeform 678"/>
            <p:cNvSpPr>
              <a:spLocks/>
            </p:cNvSpPr>
            <p:nvPr userDrawn="1"/>
          </p:nvSpPr>
          <p:spPr bwMode="auto">
            <a:xfrm>
              <a:off x="2193925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1" name="Freeform 679"/>
            <p:cNvSpPr>
              <a:spLocks/>
            </p:cNvSpPr>
            <p:nvPr userDrawn="1"/>
          </p:nvSpPr>
          <p:spPr bwMode="auto">
            <a:xfrm>
              <a:off x="1993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2" name="Freeform 680"/>
            <p:cNvSpPr>
              <a:spLocks/>
            </p:cNvSpPr>
            <p:nvPr userDrawn="1"/>
          </p:nvSpPr>
          <p:spPr bwMode="auto">
            <a:xfrm>
              <a:off x="179387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3" name="Freeform 681"/>
            <p:cNvSpPr>
              <a:spLocks/>
            </p:cNvSpPr>
            <p:nvPr userDrawn="1"/>
          </p:nvSpPr>
          <p:spPr bwMode="auto">
            <a:xfrm>
              <a:off x="1595438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4" name="Freeform 682"/>
            <p:cNvSpPr>
              <a:spLocks/>
            </p:cNvSpPr>
            <p:nvPr userDrawn="1"/>
          </p:nvSpPr>
          <p:spPr bwMode="auto">
            <a:xfrm>
              <a:off x="1395413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5" name="Freeform 683"/>
            <p:cNvSpPr>
              <a:spLocks/>
            </p:cNvSpPr>
            <p:nvPr userDrawn="1"/>
          </p:nvSpPr>
          <p:spPr bwMode="auto">
            <a:xfrm>
              <a:off x="119538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6" name="Freeform 684"/>
            <p:cNvSpPr>
              <a:spLocks/>
            </p:cNvSpPr>
            <p:nvPr userDrawn="1"/>
          </p:nvSpPr>
          <p:spPr bwMode="auto">
            <a:xfrm>
              <a:off x="99695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7" name="Freeform 685"/>
            <p:cNvSpPr>
              <a:spLocks/>
            </p:cNvSpPr>
            <p:nvPr userDrawn="1"/>
          </p:nvSpPr>
          <p:spPr bwMode="auto">
            <a:xfrm>
              <a:off x="796925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8" name="Freeform 686"/>
            <p:cNvSpPr>
              <a:spLocks/>
            </p:cNvSpPr>
            <p:nvPr userDrawn="1"/>
          </p:nvSpPr>
          <p:spPr bwMode="auto">
            <a:xfrm>
              <a:off x="596900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699" name="Freeform 687"/>
            <p:cNvSpPr>
              <a:spLocks/>
            </p:cNvSpPr>
            <p:nvPr userDrawn="1"/>
          </p:nvSpPr>
          <p:spPr bwMode="auto">
            <a:xfrm>
              <a:off x="398463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0" name="Freeform 688"/>
            <p:cNvSpPr>
              <a:spLocks/>
            </p:cNvSpPr>
            <p:nvPr userDrawn="1"/>
          </p:nvSpPr>
          <p:spPr bwMode="auto">
            <a:xfrm>
              <a:off x="198438" y="46069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1" name="Freeform 689"/>
            <p:cNvSpPr>
              <a:spLocks/>
            </p:cNvSpPr>
            <p:nvPr userDrawn="1"/>
          </p:nvSpPr>
          <p:spPr bwMode="auto">
            <a:xfrm>
              <a:off x="0" y="46069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2" name="Freeform 690"/>
            <p:cNvSpPr>
              <a:spLocks/>
            </p:cNvSpPr>
            <p:nvPr userDrawn="1"/>
          </p:nvSpPr>
          <p:spPr bwMode="auto">
            <a:xfrm>
              <a:off x="12166600" y="43894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3" name="Freeform 691"/>
            <p:cNvSpPr>
              <a:spLocks/>
            </p:cNvSpPr>
            <p:nvPr userDrawn="1"/>
          </p:nvSpPr>
          <p:spPr bwMode="auto">
            <a:xfrm>
              <a:off x="119665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4" name="Freeform 692"/>
            <p:cNvSpPr>
              <a:spLocks/>
            </p:cNvSpPr>
            <p:nvPr userDrawn="1"/>
          </p:nvSpPr>
          <p:spPr bwMode="auto">
            <a:xfrm>
              <a:off x="117681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5" name="Freeform 693"/>
            <p:cNvSpPr>
              <a:spLocks/>
            </p:cNvSpPr>
            <p:nvPr userDrawn="1"/>
          </p:nvSpPr>
          <p:spPr bwMode="auto">
            <a:xfrm>
              <a:off x="115681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6" name="Freeform 694"/>
            <p:cNvSpPr>
              <a:spLocks/>
            </p:cNvSpPr>
            <p:nvPr userDrawn="1"/>
          </p:nvSpPr>
          <p:spPr bwMode="auto">
            <a:xfrm>
              <a:off x="113680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7" name="Freeform 695"/>
            <p:cNvSpPr>
              <a:spLocks/>
            </p:cNvSpPr>
            <p:nvPr userDrawn="1"/>
          </p:nvSpPr>
          <p:spPr bwMode="auto">
            <a:xfrm>
              <a:off x="111696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8" name="Freeform 696"/>
            <p:cNvSpPr>
              <a:spLocks/>
            </p:cNvSpPr>
            <p:nvPr userDrawn="1"/>
          </p:nvSpPr>
          <p:spPr bwMode="auto">
            <a:xfrm>
              <a:off x="109696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09" name="Freeform 697"/>
            <p:cNvSpPr>
              <a:spLocks/>
            </p:cNvSpPr>
            <p:nvPr userDrawn="1"/>
          </p:nvSpPr>
          <p:spPr bwMode="auto">
            <a:xfrm>
              <a:off x="107696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0" name="Freeform 698"/>
            <p:cNvSpPr>
              <a:spLocks/>
            </p:cNvSpPr>
            <p:nvPr userDrawn="1"/>
          </p:nvSpPr>
          <p:spPr bwMode="auto">
            <a:xfrm>
              <a:off x="105711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1" name="Freeform 699"/>
            <p:cNvSpPr>
              <a:spLocks/>
            </p:cNvSpPr>
            <p:nvPr userDrawn="1"/>
          </p:nvSpPr>
          <p:spPr bwMode="auto">
            <a:xfrm>
              <a:off x="103711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2" name="Freeform 700"/>
            <p:cNvSpPr>
              <a:spLocks/>
            </p:cNvSpPr>
            <p:nvPr userDrawn="1"/>
          </p:nvSpPr>
          <p:spPr bwMode="auto">
            <a:xfrm>
              <a:off x="101727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3" name="Freeform 701"/>
            <p:cNvSpPr>
              <a:spLocks/>
            </p:cNvSpPr>
            <p:nvPr userDrawn="1"/>
          </p:nvSpPr>
          <p:spPr bwMode="auto">
            <a:xfrm>
              <a:off x="99726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4" name="Freeform 702"/>
            <p:cNvSpPr>
              <a:spLocks/>
            </p:cNvSpPr>
            <p:nvPr userDrawn="1"/>
          </p:nvSpPr>
          <p:spPr bwMode="auto">
            <a:xfrm>
              <a:off x="97726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5" name="Freeform 703"/>
            <p:cNvSpPr>
              <a:spLocks/>
            </p:cNvSpPr>
            <p:nvPr userDrawn="1"/>
          </p:nvSpPr>
          <p:spPr bwMode="auto">
            <a:xfrm>
              <a:off x="95742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6" name="Freeform 704"/>
            <p:cNvSpPr>
              <a:spLocks/>
            </p:cNvSpPr>
            <p:nvPr userDrawn="1"/>
          </p:nvSpPr>
          <p:spPr bwMode="auto">
            <a:xfrm>
              <a:off x="9374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7" name="Freeform 705"/>
            <p:cNvSpPr>
              <a:spLocks/>
            </p:cNvSpPr>
            <p:nvPr userDrawn="1"/>
          </p:nvSpPr>
          <p:spPr bwMode="auto">
            <a:xfrm>
              <a:off x="91741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8" name="Freeform 706"/>
            <p:cNvSpPr>
              <a:spLocks/>
            </p:cNvSpPr>
            <p:nvPr userDrawn="1"/>
          </p:nvSpPr>
          <p:spPr bwMode="auto">
            <a:xfrm>
              <a:off x="89757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19" name="Freeform 707"/>
            <p:cNvSpPr>
              <a:spLocks/>
            </p:cNvSpPr>
            <p:nvPr userDrawn="1"/>
          </p:nvSpPr>
          <p:spPr bwMode="auto">
            <a:xfrm>
              <a:off x="8775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0" name="Freeform 708"/>
            <p:cNvSpPr>
              <a:spLocks/>
            </p:cNvSpPr>
            <p:nvPr userDrawn="1"/>
          </p:nvSpPr>
          <p:spPr bwMode="auto">
            <a:xfrm>
              <a:off x="85756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1" name="Freeform 709"/>
            <p:cNvSpPr>
              <a:spLocks/>
            </p:cNvSpPr>
            <p:nvPr userDrawn="1"/>
          </p:nvSpPr>
          <p:spPr bwMode="auto">
            <a:xfrm>
              <a:off x="83772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2" name="Freeform 710"/>
            <p:cNvSpPr>
              <a:spLocks/>
            </p:cNvSpPr>
            <p:nvPr userDrawn="1"/>
          </p:nvSpPr>
          <p:spPr bwMode="auto">
            <a:xfrm>
              <a:off x="81772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3" name="Freeform 711"/>
            <p:cNvSpPr>
              <a:spLocks/>
            </p:cNvSpPr>
            <p:nvPr userDrawn="1"/>
          </p:nvSpPr>
          <p:spPr bwMode="auto">
            <a:xfrm>
              <a:off x="79771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4" name="Freeform 712"/>
            <p:cNvSpPr>
              <a:spLocks/>
            </p:cNvSpPr>
            <p:nvPr userDrawn="1"/>
          </p:nvSpPr>
          <p:spPr bwMode="auto">
            <a:xfrm>
              <a:off x="77787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5" name="Freeform 713"/>
            <p:cNvSpPr>
              <a:spLocks/>
            </p:cNvSpPr>
            <p:nvPr userDrawn="1"/>
          </p:nvSpPr>
          <p:spPr bwMode="auto">
            <a:xfrm>
              <a:off x="75787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6" name="Freeform 714"/>
            <p:cNvSpPr>
              <a:spLocks/>
            </p:cNvSpPr>
            <p:nvPr userDrawn="1"/>
          </p:nvSpPr>
          <p:spPr bwMode="auto">
            <a:xfrm>
              <a:off x="73787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7" name="Freeform 715"/>
            <p:cNvSpPr>
              <a:spLocks/>
            </p:cNvSpPr>
            <p:nvPr userDrawn="1"/>
          </p:nvSpPr>
          <p:spPr bwMode="auto">
            <a:xfrm>
              <a:off x="71802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8" name="Freeform 716"/>
            <p:cNvSpPr>
              <a:spLocks/>
            </p:cNvSpPr>
            <p:nvPr userDrawn="1"/>
          </p:nvSpPr>
          <p:spPr bwMode="auto">
            <a:xfrm>
              <a:off x="69802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29" name="Freeform 717"/>
            <p:cNvSpPr>
              <a:spLocks/>
            </p:cNvSpPr>
            <p:nvPr userDrawn="1"/>
          </p:nvSpPr>
          <p:spPr bwMode="auto">
            <a:xfrm>
              <a:off x="67818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0" name="Freeform 718"/>
            <p:cNvSpPr>
              <a:spLocks/>
            </p:cNvSpPr>
            <p:nvPr userDrawn="1"/>
          </p:nvSpPr>
          <p:spPr bwMode="auto">
            <a:xfrm>
              <a:off x="65817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1" name="Freeform 719"/>
            <p:cNvSpPr>
              <a:spLocks/>
            </p:cNvSpPr>
            <p:nvPr userDrawn="1"/>
          </p:nvSpPr>
          <p:spPr bwMode="auto">
            <a:xfrm>
              <a:off x="63817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2" name="Freeform 720"/>
            <p:cNvSpPr>
              <a:spLocks/>
            </p:cNvSpPr>
            <p:nvPr userDrawn="1"/>
          </p:nvSpPr>
          <p:spPr bwMode="auto">
            <a:xfrm>
              <a:off x="61833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3" name="Freeform 721"/>
            <p:cNvSpPr>
              <a:spLocks/>
            </p:cNvSpPr>
            <p:nvPr userDrawn="1"/>
          </p:nvSpPr>
          <p:spPr bwMode="auto">
            <a:xfrm>
              <a:off x="5983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4" name="Freeform 722"/>
            <p:cNvSpPr>
              <a:spLocks/>
            </p:cNvSpPr>
            <p:nvPr userDrawn="1"/>
          </p:nvSpPr>
          <p:spPr bwMode="auto">
            <a:xfrm>
              <a:off x="57832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5" name="Freeform 723"/>
            <p:cNvSpPr>
              <a:spLocks/>
            </p:cNvSpPr>
            <p:nvPr userDrawn="1"/>
          </p:nvSpPr>
          <p:spPr bwMode="auto">
            <a:xfrm>
              <a:off x="55848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6" name="Freeform 724"/>
            <p:cNvSpPr>
              <a:spLocks/>
            </p:cNvSpPr>
            <p:nvPr userDrawn="1"/>
          </p:nvSpPr>
          <p:spPr bwMode="auto">
            <a:xfrm>
              <a:off x="5384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7" name="Freeform 725"/>
            <p:cNvSpPr>
              <a:spLocks/>
            </p:cNvSpPr>
            <p:nvPr userDrawn="1"/>
          </p:nvSpPr>
          <p:spPr bwMode="auto">
            <a:xfrm>
              <a:off x="51847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8" name="Freeform 726"/>
            <p:cNvSpPr>
              <a:spLocks/>
            </p:cNvSpPr>
            <p:nvPr userDrawn="1"/>
          </p:nvSpPr>
          <p:spPr bwMode="auto">
            <a:xfrm>
              <a:off x="49863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39" name="Freeform 727"/>
            <p:cNvSpPr>
              <a:spLocks/>
            </p:cNvSpPr>
            <p:nvPr userDrawn="1"/>
          </p:nvSpPr>
          <p:spPr bwMode="auto">
            <a:xfrm>
              <a:off x="47863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0" name="Freeform 728"/>
            <p:cNvSpPr>
              <a:spLocks/>
            </p:cNvSpPr>
            <p:nvPr userDrawn="1"/>
          </p:nvSpPr>
          <p:spPr bwMode="auto">
            <a:xfrm>
              <a:off x="45862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1" name="Freeform 729"/>
            <p:cNvSpPr>
              <a:spLocks/>
            </p:cNvSpPr>
            <p:nvPr userDrawn="1"/>
          </p:nvSpPr>
          <p:spPr bwMode="auto">
            <a:xfrm>
              <a:off x="43878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2" name="Freeform 730"/>
            <p:cNvSpPr>
              <a:spLocks/>
            </p:cNvSpPr>
            <p:nvPr userDrawn="1"/>
          </p:nvSpPr>
          <p:spPr bwMode="auto">
            <a:xfrm>
              <a:off x="41878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3" name="Freeform 731"/>
            <p:cNvSpPr>
              <a:spLocks/>
            </p:cNvSpPr>
            <p:nvPr userDrawn="1"/>
          </p:nvSpPr>
          <p:spPr bwMode="auto">
            <a:xfrm>
              <a:off x="39878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4" name="Freeform 732"/>
            <p:cNvSpPr>
              <a:spLocks/>
            </p:cNvSpPr>
            <p:nvPr userDrawn="1"/>
          </p:nvSpPr>
          <p:spPr bwMode="auto">
            <a:xfrm>
              <a:off x="37893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5" name="Freeform 733"/>
            <p:cNvSpPr>
              <a:spLocks/>
            </p:cNvSpPr>
            <p:nvPr userDrawn="1"/>
          </p:nvSpPr>
          <p:spPr bwMode="auto">
            <a:xfrm>
              <a:off x="35893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6" name="Freeform 734"/>
            <p:cNvSpPr>
              <a:spLocks/>
            </p:cNvSpPr>
            <p:nvPr userDrawn="1"/>
          </p:nvSpPr>
          <p:spPr bwMode="auto">
            <a:xfrm>
              <a:off x="339090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7" name="Freeform 735"/>
            <p:cNvSpPr>
              <a:spLocks/>
            </p:cNvSpPr>
            <p:nvPr userDrawn="1"/>
          </p:nvSpPr>
          <p:spPr bwMode="auto">
            <a:xfrm>
              <a:off x="319087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8" name="Freeform 736"/>
            <p:cNvSpPr>
              <a:spLocks/>
            </p:cNvSpPr>
            <p:nvPr userDrawn="1"/>
          </p:nvSpPr>
          <p:spPr bwMode="auto">
            <a:xfrm>
              <a:off x="299085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49" name="Freeform 737"/>
            <p:cNvSpPr>
              <a:spLocks/>
            </p:cNvSpPr>
            <p:nvPr userDrawn="1"/>
          </p:nvSpPr>
          <p:spPr bwMode="auto">
            <a:xfrm>
              <a:off x="279241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0" name="Freeform 738"/>
            <p:cNvSpPr>
              <a:spLocks/>
            </p:cNvSpPr>
            <p:nvPr userDrawn="1"/>
          </p:nvSpPr>
          <p:spPr bwMode="auto">
            <a:xfrm>
              <a:off x="2592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1" name="Freeform 739"/>
            <p:cNvSpPr>
              <a:spLocks/>
            </p:cNvSpPr>
            <p:nvPr userDrawn="1"/>
          </p:nvSpPr>
          <p:spPr bwMode="auto">
            <a:xfrm>
              <a:off x="239236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2" name="Freeform 740"/>
            <p:cNvSpPr>
              <a:spLocks/>
            </p:cNvSpPr>
            <p:nvPr userDrawn="1"/>
          </p:nvSpPr>
          <p:spPr bwMode="auto">
            <a:xfrm>
              <a:off x="2193925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3" name="Freeform 741"/>
            <p:cNvSpPr>
              <a:spLocks/>
            </p:cNvSpPr>
            <p:nvPr userDrawn="1"/>
          </p:nvSpPr>
          <p:spPr bwMode="auto">
            <a:xfrm>
              <a:off x="1993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4" name="Freeform 742"/>
            <p:cNvSpPr>
              <a:spLocks/>
            </p:cNvSpPr>
            <p:nvPr userDrawn="1"/>
          </p:nvSpPr>
          <p:spPr bwMode="auto">
            <a:xfrm>
              <a:off x="179387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5" name="Freeform 743"/>
            <p:cNvSpPr>
              <a:spLocks/>
            </p:cNvSpPr>
            <p:nvPr userDrawn="1"/>
          </p:nvSpPr>
          <p:spPr bwMode="auto">
            <a:xfrm>
              <a:off x="1595438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6" name="Freeform 744"/>
            <p:cNvSpPr>
              <a:spLocks/>
            </p:cNvSpPr>
            <p:nvPr userDrawn="1"/>
          </p:nvSpPr>
          <p:spPr bwMode="auto">
            <a:xfrm>
              <a:off x="1395413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7" name="Freeform 745"/>
            <p:cNvSpPr>
              <a:spLocks/>
            </p:cNvSpPr>
            <p:nvPr userDrawn="1"/>
          </p:nvSpPr>
          <p:spPr bwMode="auto">
            <a:xfrm>
              <a:off x="119538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8" name="Freeform 746"/>
            <p:cNvSpPr>
              <a:spLocks/>
            </p:cNvSpPr>
            <p:nvPr userDrawn="1"/>
          </p:nvSpPr>
          <p:spPr bwMode="auto">
            <a:xfrm>
              <a:off x="99695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59" name="Freeform 747"/>
            <p:cNvSpPr>
              <a:spLocks/>
            </p:cNvSpPr>
            <p:nvPr userDrawn="1"/>
          </p:nvSpPr>
          <p:spPr bwMode="auto">
            <a:xfrm>
              <a:off x="796925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0" name="Freeform 748"/>
            <p:cNvSpPr>
              <a:spLocks/>
            </p:cNvSpPr>
            <p:nvPr userDrawn="1"/>
          </p:nvSpPr>
          <p:spPr bwMode="auto">
            <a:xfrm>
              <a:off x="596900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1" name="Freeform 749"/>
            <p:cNvSpPr>
              <a:spLocks/>
            </p:cNvSpPr>
            <p:nvPr userDrawn="1"/>
          </p:nvSpPr>
          <p:spPr bwMode="auto">
            <a:xfrm>
              <a:off x="398463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2" name="Freeform 750"/>
            <p:cNvSpPr>
              <a:spLocks/>
            </p:cNvSpPr>
            <p:nvPr userDrawn="1"/>
          </p:nvSpPr>
          <p:spPr bwMode="auto">
            <a:xfrm>
              <a:off x="198438" y="43894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3" name="Freeform 751"/>
            <p:cNvSpPr>
              <a:spLocks/>
            </p:cNvSpPr>
            <p:nvPr userDrawn="1"/>
          </p:nvSpPr>
          <p:spPr bwMode="auto">
            <a:xfrm>
              <a:off x="0" y="43894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4" name="Freeform 752"/>
            <p:cNvSpPr>
              <a:spLocks/>
            </p:cNvSpPr>
            <p:nvPr userDrawn="1"/>
          </p:nvSpPr>
          <p:spPr bwMode="auto">
            <a:xfrm>
              <a:off x="12166600" y="41703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5" name="Freeform 753"/>
            <p:cNvSpPr>
              <a:spLocks/>
            </p:cNvSpPr>
            <p:nvPr userDrawn="1"/>
          </p:nvSpPr>
          <p:spPr bwMode="auto">
            <a:xfrm>
              <a:off x="119665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6" name="Freeform 754"/>
            <p:cNvSpPr>
              <a:spLocks/>
            </p:cNvSpPr>
            <p:nvPr userDrawn="1"/>
          </p:nvSpPr>
          <p:spPr bwMode="auto">
            <a:xfrm>
              <a:off x="117681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7" name="Freeform 755"/>
            <p:cNvSpPr>
              <a:spLocks/>
            </p:cNvSpPr>
            <p:nvPr userDrawn="1"/>
          </p:nvSpPr>
          <p:spPr bwMode="auto">
            <a:xfrm>
              <a:off x="115681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8" name="Freeform 756"/>
            <p:cNvSpPr>
              <a:spLocks/>
            </p:cNvSpPr>
            <p:nvPr userDrawn="1"/>
          </p:nvSpPr>
          <p:spPr bwMode="auto">
            <a:xfrm>
              <a:off x="113680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69" name="Freeform 757"/>
            <p:cNvSpPr>
              <a:spLocks/>
            </p:cNvSpPr>
            <p:nvPr userDrawn="1"/>
          </p:nvSpPr>
          <p:spPr bwMode="auto">
            <a:xfrm>
              <a:off x="111696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0" name="Freeform 758"/>
            <p:cNvSpPr>
              <a:spLocks/>
            </p:cNvSpPr>
            <p:nvPr userDrawn="1"/>
          </p:nvSpPr>
          <p:spPr bwMode="auto">
            <a:xfrm>
              <a:off x="109696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1" name="Freeform 759"/>
            <p:cNvSpPr>
              <a:spLocks/>
            </p:cNvSpPr>
            <p:nvPr userDrawn="1"/>
          </p:nvSpPr>
          <p:spPr bwMode="auto">
            <a:xfrm>
              <a:off x="107696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2" name="Freeform 760"/>
            <p:cNvSpPr>
              <a:spLocks/>
            </p:cNvSpPr>
            <p:nvPr userDrawn="1"/>
          </p:nvSpPr>
          <p:spPr bwMode="auto">
            <a:xfrm>
              <a:off x="105711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3" name="Freeform 761"/>
            <p:cNvSpPr>
              <a:spLocks/>
            </p:cNvSpPr>
            <p:nvPr userDrawn="1"/>
          </p:nvSpPr>
          <p:spPr bwMode="auto">
            <a:xfrm>
              <a:off x="103711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4" name="Freeform 762"/>
            <p:cNvSpPr>
              <a:spLocks/>
            </p:cNvSpPr>
            <p:nvPr userDrawn="1"/>
          </p:nvSpPr>
          <p:spPr bwMode="auto">
            <a:xfrm>
              <a:off x="101727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5" name="Freeform 763"/>
            <p:cNvSpPr>
              <a:spLocks/>
            </p:cNvSpPr>
            <p:nvPr userDrawn="1"/>
          </p:nvSpPr>
          <p:spPr bwMode="auto">
            <a:xfrm>
              <a:off x="99726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6" name="Freeform 764"/>
            <p:cNvSpPr>
              <a:spLocks/>
            </p:cNvSpPr>
            <p:nvPr userDrawn="1"/>
          </p:nvSpPr>
          <p:spPr bwMode="auto">
            <a:xfrm>
              <a:off x="97726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7" name="Freeform 765"/>
            <p:cNvSpPr>
              <a:spLocks/>
            </p:cNvSpPr>
            <p:nvPr userDrawn="1"/>
          </p:nvSpPr>
          <p:spPr bwMode="auto">
            <a:xfrm>
              <a:off x="95742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8" name="Freeform 766"/>
            <p:cNvSpPr>
              <a:spLocks/>
            </p:cNvSpPr>
            <p:nvPr userDrawn="1"/>
          </p:nvSpPr>
          <p:spPr bwMode="auto">
            <a:xfrm>
              <a:off x="9374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79" name="Freeform 767"/>
            <p:cNvSpPr>
              <a:spLocks/>
            </p:cNvSpPr>
            <p:nvPr userDrawn="1"/>
          </p:nvSpPr>
          <p:spPr bwMode="auto">
            <a:xfrm>
              <a:off x="91741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0" name="Freeform 768"/>
            <p:cNvSpPr>
              <a:spLocks/>
            </p:cNvSpPr>
            <p:nvPr userDrawn="1"/>
          </p:nvSpPr>
          <p:spPr bwMode="auto">
            <a:xfrm>
              <a:off x="89757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1" name="Freeform 769"/>
            <p:cNvSpPr>
              <a:spLocks/>
            </p:cNvSpPr>
            <p:nvPr userDrawn="1"/>
          </p:nvSpPr>
          <p:spPr bwMode="auto">
            <a:xfrm>
              <a:off x="8775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2" name="Freeform 770"/>
            <p:cNvSpPr>
              <a:spLocks/>
            </p:cNvSpPr>
            <p:nvPr userDrawn="1"/>
          </p:nvSpPr>
          <p:spPr bwMode="auto">
            <a:xfrm>
              <a:off x="85756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3" name="Freeform 771"/>
            <p:cNvSpPr>
              <a:spLocks/>
            </p:cNvSpPr>
            <p:nvPr userDrawn="1"/>
          </p:nvSpPr>
          <p:spPr bwMode="auto">
            <a:xfrm>
              <a:off x="83772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4" name="Freeform 772"/>
            <p:cNvSpPr>
              <a:spLocks/>
            </p:cNvSpPr>
            <p:nvPr userDrawn="1"/>
          </p:nvSpPr>
          <p:spPr bwMode="auto">
            <a:xfrm>
              <a:off x="81772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5" name="Freeform 773"/>
            <p:cNvSpPr>
              <a:spLocks/>
            </p:cNvSpPr>
            <p:nvPr userDrawn="1"/>
          </p:nvSpPr>
          <p:spPr bwMode="auto">
            <a:xfrm>
              <a:off x="79771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6" name="Freeform 774"/>
            <p:cNvSpPr>
              <a:spLocks/>
            </p:cNvSpPr>
            <p:nvPr userDrawn="1"/>
          </p:nvSpPr>
          <p:spPr bwMode="auto">
            <a:xfrm>
              <a:off x="77787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7" name="Freeform 775"/>
            <p:cNvSpPr>
              <a:spLocks/>
            </p:cNvSpPr>
            <p:nvPr userDrawn="1"/>
          </p:nvSpPr>
          <p:spPr bwMode="auto">
            <a:xfrm>
              <a:off x="75787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8" name="Freeform 776"/>
            <p:cNvSpPr>
              <a:spLocks/>
            </p:cNvSpPr>
            <p:nvPr userDrawn="1"/>
          </p:nvSpPr>
          <p:spPr bwMode="auto">
            <a:xfrm>
              <a:off x="73787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89" name="Freeform 777"/>
            <p:cNvSpPr>
              <a:spLocks/>
            </p:cNvSpPr>
            <p:nvPr userDrawn="1"/>
          </p:nvSpPr>
          <p:spPr bwMode="auto">
            <a:xfrm>
              <a:off x="71802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0" name="Freeform 778"/>
            <p:cNvSpPr>
              <a:spLocks/>
            </p:cNvSpPr>
            <p:nvPr userDrawn="1"/>
          </p:nvSpPr>
          <p:spPr bwMode="auto">
            <a:xfrm>
              <a:off x="69802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1" name="Freeform 779"/>
            <p:cNvSpPr>
              <a:spLocks/>
            </p:cNvSpPr>
            <p:nvPr userDrawn="1"/>
          </p:nvSpPr>
          <p:spPr bwMode="auto">
            <a:xfrm>
              <a:off x="67818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2" name="Freeform 780"/>
            <p:cNvSpPr>
              <a:spLocks/>
            </p:cNvSpPr>
            <p:nvPr userDrawn="1"/>
          </p:nvSpPr>
          <p:spPr bwMode="auto">
            <a:xfrm>
              <a:off x="65817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3" name="Freeform 781"/>
            <p:cNvSpPr>
              <a:spLocks/>
            </p:cNvSpPr>
            <p:nvPr userDrawn="1"/>
          </p:nvSpPr>
          <p:spPr bwMode="auto">
            <a:xfrm>
              <a:off x="63817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4" name="Freeform 782"/>
            <p:cNvSpPr>
              <a:spLocks/>
            </p:cNvSpPr>
            <p:nvPr userDrawn="1"/>
          </p:nvSpPr>
          <p:spPr bwMode="auto">
            <a:xfrm>
              <a:off x="61833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5" name="Freeform 783"/>
            <p:cNvSpPr>
              <a:spLocks/>
            </p:cNvSpPr>
            <p:nvPr userDrawn="1"/>
          </p:nvSpPr>
          <p:spPr bwMode="auto">
            <a:xfrm>
              <a:off x="5983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6" name="Freeform 784"/>
            <p:cNvSpPr>
              <a:spLocks/>
            </p:cNvSpPr>
            <p:nvPr userDrawn="1"/>
          </p:nvSpPr>
          <p:spPr bwMode="auto">
            <a:xfrm>
              <a:off x="57832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7" name="Freeform 785"/>
            <p:cNvSpPr>
              <a:spLocks/>
            </p:cNvSpPr>
            <p:nvPr userDrawn="1"/>
          </p:nvSpPr>
          <p:spPr bwMode="auto">
            <a:xfrm>
              <a:off x="55848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8" name="Freeform 786"/>
            <p:cNvSpPr>
              <a:spLocks/>
            </p:cNvSpPr>
            <p:nvPr userDrawn="1"/>
          </p:nvSpPr>
          <p:spPr bwMode="auto">
            <a:xfrm>
              <a:off x="5384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799" name="Freeform 787"/>
            <p:cNvSpPr>
              <a:spLocks/>
            </p:cNvSpPr>
            <p:nvPr userDrawn="1"/>
          </p:nvSpPr>
          <p:spPr bwMode="auto">
            <a:xfrm>
              <a:off x="51847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0" name="Freeform 788"/>
            <p:cNvSpPr>
              <a:spLocks/>
            </p:cNvSpPr>
            <p:nvPr userDrawn="1"/>
          </p:nvSpPr>
          <p:spPr bwMode="auto">
            <a:xfrm>
              <a:off x="49863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1" name="Freeform 789"/>
            <p:cNvSpPr>
              <a:spLocks/>
            </p:cNvSpPr>
            <p:nvPr userDrawn="1"/>
          </p:nvSpPr>
          <p:spPr bwMode="auto">
            <a:xfrm>
              <a:off x="47863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2" name="Freeform 790"/>
            <p:cNvSpPr>
              <a:spLocks/>
            </p:cNvSpPr>
            <p:nvPr userDrawn="1"/>
          </p:nvSpPr>
          <p:spPr bwMode="auto">
            <a:xfrm>
              <a:off x="45862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3" name="Freeform 791"/>
            <p:cNvSpPr>
              <a:spLocks/>
            </p:cNvSpPr>
            <p:nvPr userDrawn="1"/>
          </p:nvSpPr>
          <p:spPr bwMode="auto">
            <a:xfrm>
              <a:off x="43878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4" name="Freeform 792"/>
            <p:cNvSpPr>
              <a:spLocks/>
            </p:cNvSpPr>
            <p:nvPr userDrawn="1"/>
          </p:nvSpPr>
          <p:spPr bwMode="auto">
            <a:xfrm>
              <a:off x="41878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5" name="Freeform 793"/>
            <p:cNvSpPr>
              <a:spLocks/>
            </p:cNvSpPr>
            <p:nvPr userDrawn="1"/>
          </p:nvSpPr>
          <p:spPr bwMode="auto">
            <a:xfrm>
              <a:off x="39878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6" name="Freeform 794"/>
            <p:cNvSpPr>
              <a:spLocks/>
            </p:cNvSpPr>
            <p:nvPr userDrawn="1"/>
          </p:nvSpPr>
          <p:spPr bwMode="auto">
            <a:xfrm>
              <a:off x="37893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7" name="Freeform 795"/>
            <p:cNvSpPr>
              <a:spLocks/>
            </p:cNvSpPr>
            <p:nvPr userDrawn="1"/>
          </p:nvSpPr>
          <p:spPr bwMode="auto">
            <a:xfrm>
              <a:off x="35893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8" name="Freeform 796"/>
            <p:cNvSpPr>
              <a:spLocks/>
            </p:cNvSpPr>
            <p:nvPr userDrawn="1"/>
          </p:nvSpPr>
          <p:spPr bwMode="auto">
            <a:xfrm>
              <a:off x="339090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09" name="Freeform 797"/>
            <p:cNvSpPr>
              <a:spLocks/>
            </p:cNvSpPr>
            <p:nvPr userDrawn="1"/>
          </p:nvSpPr>
          <p:spPr bwMode="auto">
            <a:xfrm>
              <a:off x="319087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0" name="Freeform 798"/>
            <p:cNvSpPr>
              <a:spLocks/>
            </p:cNvSpPr>
            <p:nvPr userDrawn="1"/>
          </p:nvSpPr>
          <p:spPr bwMode="auto">
            <a:xfrm>
              <a:off x="299085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1" name="Freeform 799"/>
            <p:cNvSpPr>
              <a:spLocks/>
            </p:cNvSpPr>
            <p:nvPr userDrawn="1"/>
          </p:nvSpPr>
          <p:spPr bwMode="auto">
            <a:xfrm>
              <a:off x="279241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2" name="Freeform 800"/>
            <p:cNvSpPr>
              <a:spLocks/>
            </p:cNvSpPr>
            <p:nvPr userDrawn="1"/>
          </p:nvSpPr>
          <p:spPr bwMode="auto">
            <a:xfrm>
              <a:off x="2592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3" name="Freeform 801"/>
            <p:cNvSpPr>
              <a:spLocks/>
            </p:cNvSpPr>
            <p:nvPr userDrawn="1"/>
          </p:nvSpPr>
          <p:spPr bwMode="auto">
            <a:xfrm>
              <a:off x="239236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4" name="Freeform 802"/>
            <p:cNvSpPr>
              <a:spLocks/>
            </p:cNvSpPr>
            <p:nvPr userDrawn="1"/>
          </p:nvSpPr>
          <p:spPr bwMode="auto">
            <a:xfrm>
              <a:off x="2193925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5" name="Freeform 803"/>
            <p:cNvSpPr>
              <a:spLocks/>
            </p:cNvSpPr>
            <p:nvPr userDrawn="1"/>
          </p:nvSpPr>
          <p:spPr bwMode="auto">
            <a:xfrm>
              <a:off x="1993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6" name="Freeform 804"/>
            <p:cNvSpPr>
              <a:spLocks/>
            </p:cNvSpPr>
            <p:nvPr userDrawn="1"/>
          </p:nvSpPr>
          <p:spPr bwMode="auto">
            <a:xfrm>
              <a:off x="179387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7" name="Freeform 805"/>
            <p:cNvSpPr>
              <a:spLocks/>
            </p:cNvSpPr>
            <p:nvPr userDrawn="1"/>
          </p:nvSpPr>
          <p:spPr bwMode="auto">
            <a:xfrm>
              <a:off x="1595438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8" name="Freeform 806"/>
            <p:cNvSpPr>
              <a:spLocks/>
            </p:cNvSpPr>
            <p:nvPr userDrawn="1"/>
          </p:nvSpPr>
          <p:spPr bwMode="auto">
            <a:xfrm>
              <a:off x="1395413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19" name="Freeform 807"/>
            <p:cNvSpPr>
              <a:spLocks/>
            </p:cNvSpPr>
            <p:nvPr userDrawn="1"/>
          </p:nvSpPr>
          <p:spPr bwMode="auto">
            <a:xfrm>
              <a:off x="119538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0" name="Freeform 809"/>
            <p:cNvSpPr>
              <a:spLocks/>
            </p:cNvSpPr>
            <p:nvPr userDrawn="1"/>
          </p:nvSpPr>
          <p:spPr bwMode="auto">
            <a:xfrm>
              <a:off x="99695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1" name="Freeform 810"/>
            <p:cNvSpPr>
              <a:spLocks/>
            </p:cNvSpPr>
            <p:nvPr userDrawn="1"/>
          </p:nvSpPr>
          <p:spPr bwMode="auto">
            <a:xfrm>
              <a:off x="796925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2" name="Freeform 811"/>
            <p:cNvSpPr>
              <a:spLocks/>
            </p:cNvSpPr>
            <p:nvPr userDrawn="1"/>
          </p:nvSpPr>
          <p:spPr bwMode="auto">
            <a:xfrm>
              <a:off x="596900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3" name="Freeform 812"/>
            <p:cNvSpPr>
              <a:spLocks/>
            </p:cNvSpPr>
            <p:nvPr userDrawn="1"/>
          </p:nvSpPr>
          <p:spPr bwMode="auto">
            <a:xfrm>
              <a:off x="398463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4" name="Freeform 813"/>
            <p:cNvSpPr>
              <a:spLocks/>
            </p:cNvSpPr>
            <p:nvPr userDrawn="1"/>
          </p:nvSpPr>
          <p:spPr bwMode="auto">
            <a:xfrm>
              <a:off x="198438" y="41703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5" name="Freeform 814"/>
            <p:cNvSpPr>
              <a:spLocks/>
            </p:cNvSpPr>
            <p:nvPr userDrawn="1"/>
          </p:nvSpPr>
          <p:spPr bwMode="auto">
            <a:xfrm>
              <a:off x="0" y="41703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6" name="Freeform 815"/>
            <p:cNvSpPr>
              <a:spLocks/>
            </p:cNvSpPr>
            <p:nvPr userDrawn="1"/>
          </p:nvSpPr>
          <p:spPr bwMode="auto">
            <a:xfrm>
              <a:off x="12166600" y="395128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7" name="Freeform 816"/>
            <p:cNvSpPr>
              <a:spLocks/>
            </p:cNvSpPr>
            <p:nvPr userDrawn="1"/>
          </p:nvSpPr>
          <p:spPr bwMode="auto">
            <a:xfrm>
              <a:off x="119665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8" name="Freeform 817"/>
            <p:cNvSpPr>
              <a:spLocks/>
            </p:cNvSpPr>
            <p:nvPr userDrawn="1"/>
          </p:nvSpPr>
          <p:spPr bwMode="auto">
            <a:xfrm>
              <a:off x="117681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29" name="Freeform 818"/>
            <p:cNvSpPr>
              <a:spLocks/>
            </p:cNvSpPr>
            <p:nvPr userDrawn="1"/>
          </p:nvSpPr>
          <p:spPr bwMode="auto">
            <a:xfrm>
              <a:off x="115681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0" name="Freeform 819"/>
            <p:cNvSpPr>
              <a:spLocks/>
            </p:cNvSpPr>
            <p:nvPr userDrawn="1"/>
          </p:nvSpPr>
          <p:spPr bwMode="auto">
            <a:xfrm>
              <a:off x="113680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1" name="Freeform 820"/>
            <p:cNvSpPr>
              <a:spLocks/>
            </p:cNvSpPr>
            <p:nvPr userDrawn="1"/>
          </p:nvSpPr>
          <p:spPr bwMode="auto">
            <a:xfrm>
              <a:off x="111696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2" name="Freeform 821"/>
            <p:cNvSpPr>
              <a:spLocks/>
            </p:cNvSpPr>
            <p:nvPr userDrawn="1"/>
          </p:nvSpPr>
          <p:spPr bwMode="auto">
            <a:xfrm>
              <a:off x="109696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3" name="Freeform 822"/>
            <p:cNvSpPr>
              <a:spLocks/>
            </p:cNvSpPr>
            <p:nvPr userDrawn="1"/>
          </p:nvSpPr>
          <p:spPr bwMode="auto">
            <a:xfrm>
              <a:off x="107696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4" name="Freeform 823"/>
            <p:cNvSpPr>
              <a:spLocks/>
            </p:cNvSpPr>
            <p:nvPr userDrawn="1"/>
          </p:nvSpPr>
          <p:spPr bwMode="auto">
            <a:xfrm>
              <a:off x="105711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5" name="Freeform 824"/>
            <p:cNvSpPr>
              <a:spLocks/>
            </p:cNvSpPr>
            <p:nvPr userDrawn="1"/>
          </p:nvSpPr>
          <p:spPr bwMode="auto">
            <a:xfrm>
              <a:off x="103711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6" name="Freeform 825"/>
            <p:cNvSpPr>
              <a:spLocks/>
            </p:cNvSpPr>
            <p:nvPr userDrawn="1"/>
          </p:nvSpPr>
          <p:spPr bwMode="auto">
            <a:xfrm>
              <a:off x="101727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7" name="Freeform 826"/>
            <p:cNvSpPr>
              <a:spLocks/>
            </p:cNvSpPr>
            <p:nvPr userDrawn="1"/>
          </p:nvSpPr>
          <p:spPr bwMode="auto">
            <a:xfrm>
              <a:off x="99726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8" name="Freeform 827"/>
            <p:cNvSpPr>
              <a:spLocks/>
            </p:cNvSpPr>
            <p:nvPr userDrawn="1"/>
          </p:nvSpPr>
          <p:spPr bwMode="auto">
            <a:xfrm>
              <a:off x="97726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39" name="Freeform 828"/>
            <p:cNvSpPr>
              <a:spLocks/>
            </p:cNvSpPr>
            <p:nvPr userDrawn="1"/>
          </p:nvSpPr>
          <p:spPr bwMode="auto">
            <a:xfrm>
              <a:off x="95742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0" name="Freeform 829"/>
            <p:cNvSpPr>
              <a:spLocks/>
            </p:cNvSpPr>
            <p:nvPr userDrawn="1"/>
          </p:nvSpPr>
          <p:spPr bwMode="auto">
            <a:xfrm>
              <a:off x="9374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1" name="Freeform 830"/>
            <p:cNvSpPr>
              <a:spLocks/>
            </p:cNvSpPr>
            <p:nvPr userDrawn="1"/>
          </p:nvSpPr>
          <p:spPr bwMode="auto">
            <a:xfrm>
              <a:off x="91741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2" name="Freeform 831"/>
            <p:cNvSpPr>
              <a:spLocks/>
            </p:cNvSpPr>
            <p:nvPr userDrawn="1"/>
          </p:nvSpPr>
          <p:spPr bwMode="auto">
            <a:xfrm>
              <a:off x="89757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3" name="Freeform 832"/>
            <p:cNvSpPr>
              <a:spLocks/>
            </p:cNvSpPr>
            <p:nvPr userDrawn="1"/>
          </p:nvSpPr>
          <p:spPr bwMode="auto">
            <a:xfrm>
              <a:off x="8775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4" name="Freeform 833"/>
            <p:cNvSpPr>
              <a:spLocks/>
            </p:cNvSpPr>
            <p:nvPr userDrawn="1"/>
          </p:nvSpPr>
          <p:spPr bwMode="auto">
            <a:xfrm>
              <a:off x="85756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5" name="Freeform 834"/>
            <p:cNvSpPr>
              <a:spLocks/>
            </p:cNvSpPr>
            <p:nvPr userDrawn="1"/>
          </p:nvSpPr>
          <p:spPr bwMode="auto">
            <a:xfrm>
              <a:off x="83772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6" name="Freeform 835"/>
            <p:cNvSpPr>
              <a:spLocks/>
            </p:cNvSpPr>
            <p:nvPr userDrawn="1"/>
          </p:nvSpPr>
          <p:spPr bwMode="auto">
            <a:xfrm>
              <a:off x="81772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7" name="Freeform 836"/>
            <p:cNvSpPr>
              <a:spLocks/>
            </p:cNvSpPr>
            <p:nvPr userDrawn="1"/>
          </p:nvSpPr>
          <p:spPr bwMode="auto">
            <a:xfrm>
              <a:off x="79771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8" name="Freeform 837"/>
            <p:cNvSpPr>
              <a:spLocks/>
            </p:cNvSpPr>
            <p:nvPr userDrawn="1"/>
          </p:nvSpPr>
          <p:spPr bwMode="auto">
            <a:xfrm>
              <a:off x="77787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49" name="Freeform 838"/>
            <p:cNvSpPr>
              <a:spLocks/>
            </p:cNvSpPr>
            <p:nvPr userDrawn="1"/>
          </p:nvSpPr>
          <p:spPr bwMode="auto">
            <a:xfrm>
              <a:off x="75787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0" name="Freeform 839"/>
            <p:cNvSpPr>
              <a:spLocks/>
            </p:cNvSpPr>
            <p:nvPr userDrawn="1"/>
          </p:nvSpPr>
          <p:spPr bwMode="auto">
            <a:xfrm>
              <a:off x="73787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1" name="Freeform 840"/>
            <p:cNvSpPr>
              <a:spLocks/>
            </p:cNvSpPr>
            <p:nvPr userDrawn="1"/>
          </p:nvSpPr>
          <p:spPr bwMode="auto">
            <a:xfrm>
              <a:off x="71802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2" name="Freeform 841"/>
            <p:cNvSpPr>
              <a:spLocks/>
            </p:cNvSpPr>
            <p:nvPr userDrawn="1"/>
          </p:nvSpPr>
          <p:spPr bwMode="auto">
            <a:xfrm>
              <a:off x="69802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3" name="Freeform 842"/>
            <p:cNvSpPr>
              <a:spLocks/>
            </p:cNvSpPr>
            <p:nvPr userDrawn="1"/>
          </p:nvSpPr>
          <p:spPr bwMode="auto">
            <a:xfrm>
              <a:off x="67818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4" name="Freeform 843"/>
            <p:cNvSpPr>
              <a:spLocks/>
            </p:cNvSpPr>
            <p:nvPr userDrawn="1"/>
          </p:nvSpPr>
          <p:spPr bwMode="auto">
            <a:xfrm>
              <a:off x="65817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5" name="Freeform 844"/>
            <p:cNvSpPr>
              <a:spLocks/>
            </p:cNvSpPr>
            <p:nvPr userDrawn="1"/>
          </p:nvSpPr>
          <p:spPr bwMode="auto">
            <a:xfrm>
              <a:off x="63817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6" name="Freeform 845"/>
            <p:cNvSpPr>
              <a:spLocks/>
            </p:cNvSpPr>
            <p:nvPr userDrawn="1"/>
          </p:nvSpPr>
          <p:spPr bwMode="auto">
            <a:xfrm>
              <a:off x="61833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7" name="Freeform 846"/>
            <p:cNvSpPr>
              <a:spLocks/>
            </p:cNvSpPr>
            <p:nvPr userDrawn="1"/>
          </p:nvSpPr>
          <p:spPr bwMode="auto">
            <a:xfrm>
              <a:off x="5983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8" name="Freeform 847"/>
            <p:cNvSpPr>
              <a:spLocks/>
            </p:cNvSpPr>
            <p:nvPr userDrawn="1"/>
          </p:nvSpPr>
          <p:spPr bwMode="auto">
            <a:xfrm>
              <a:off x="57832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59" name="Freeform 848"/>
            <p:cNvSpPr>
              <a:spLocks/>
            </p:cNvSpPr>
            <p:nvPr userDrawn="1"/>
          </p:nvSpPr>
          <p:spPr bwMode="auto">
            <a:xfrm>
              <a:off x="55848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0" name="Freeform 849"/>
            <p:cNvSpPr>
              <a:spLocks/>
            </p:cNvSpPr>
            <p:nvPr userDrawn="1"/>
          </p:nvSpPr>
          <p:spPr bwMode="auto">
            <a:xfrm>
              <a:off x="5384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1" name="Freeform 850"/>
            <p:cNvSpPr>
              <a:spLocks/>
            </p:cNvSpPr>
            <p:nvPr userDrawn="1"/>
          </p:nvSpPr>
          <p:spPr bwMode="auto">
            <a:xfrm>
              <a:off x="51847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2" name="Freeform 851"/>
            <p:cNvSpPr>
              <a:spLocks/>
            </p:cNvSpPr>
            <p:nvPr userDrawn="1"/>
          </p:nvSpPr>
          <p:spPr bwMode="auto">
            <a:xfrm>
              <a:off x="49863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3" name="Freeform 852"/>
            <p:cNvSpPr>
              <a:spLocks/>
            </p:cNvSpPr>
            <p:nvPr userDrawn="1"/>
          </p:nvSpPr>
          <p:spPr bwMode="auto">
            <a:xfrm>
              <a:off x="47863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4" name="Freeform 853"/>
            <p:cNvSpPr>
              <a:spLocks/>
            </p:cNvSpPr>
            <p:nvPr userDrawn="1"/>
          </p:nvSpPr>
          <p:spPr bwMode="auto">
            <a:xfrm>
              <a:off x="45862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5" name="Freeform 854"/>
            <p:cNvSpPr>
              <a:spLocks/>
            </p:cNvSpPr>
            <p:nvPr userDrawn="1"/>
          </p:nvSpPr>
          <p:spPr bwMode="auto">
            <a:xfrm>
              <a:off x="43878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6" name="Freeform 855"/>
            <p:cNvSpPr>
              <a:spLocks/>
            </p:cNvSpPr>
            <p:nvPr userDrawn="1"/>
          </p:nvSpPr>
          <p:spPr bwMode="auto">
            <a:xfrm>
              <a:off x="41878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7" name="Freeform 856"/>
            <p:cNvSpPr>
              <a:spLocks/>
            </p:cNvSpPr>
            <p:nvPr userDrawn="1"/>
          </p:nvSpPr>
          <p:spPr bwMode="auto">
            <a:xfrm>
              <a:off x="39878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8" name="Freeform 857"/>
            <p:cNvSpPr>
              <a:spLocks/>
            </p:cNvSpPr>
            <p:nvPr userDrawn="1"/>
          </p:nvSpPr>
          <p:spPr bwMode="auto">
            <a:xfrm>
              <a:off x="37893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69" name="Freeform 858"/>
            <p:cNvSpPr>
              <a:spLocks/>
            </p:cNvSpPr>
            <p:nvPr userDrawn="1"/>
          </p:nvSpPr>
          <p:spPr bwMode="auto">
            <a:xfrm>
              <a:off x="35893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0" name="Freeform 859"/>
            <p:cNvSpPr>
              <a:spLocks/>
            </p:cNvSpPr>
            <p:nvPr userDrawn="1"/>
          </p:nvSpPr>
          <p:spPr bwMode="auto">
            <a:xfrm>
              <a:off x="339090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1" name="Freeform 860"/>
            <p:cNvSpPr>
              <a:spLocks/>
            </p:cNvSpPr>
            <p:nvPr userDrawn="1"/>
          </p:nvSpPr>
          <p:spPr bwMode="auto">
            <a:xfrm>
              <a:off x="319087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2" name="Freeform 861"/>
            <p:cNvSpPr>
              <a:spLocks/>
            </p:cNvSpPr>
            <p:nvPr userDrawn="1"/>
          </p:nvSpPr>
          <p:spPr bwMode="auto">
            <a:xfrm>
              <a:off x="299085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3" name="Freeform 862"/>
            <p:cNvSpPr>
              <a:spLocks/>
            </p:cNvSpPr>
            <p:nvPr userDrawn="1"/>
          </p:nvSpPr>
          <p:spPr bwMode="auto">
            <a:xfrm>
              <a:off x="279241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4" name="Freeform 863"/>
            <p:cNvSpPr>
              <a:spLocks/>
            </p:cNvSpPr>
            <p:nvPr userDrawn="1"/>
          </p:nvSpPr>
          <p:spPr bwMode="auto">
            <a:xfrm>
              <a:off x="2592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5" name="Freeform 864"/>
            <p:cNvSpPr>
              <a:spLocks/>
            </p:cNvSpPr>
            <p:nvPr userDrawn="1"/>
          </p:nvSpPr>
          <p:spPr bwMode="auto">
            <a:xfrm>
              <a:off x="239236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6" name="Freeform 865"/>
            <p:cNvSpPr>
              <a:spLocks/>
            </p:cNvSpPr>
            <p:nvPr userDrawn="1"/>
          </p:nvSpPr>
          <p:spPr bwMode="auto">
            <a:xfrm>
              <a:off x="2193925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7" name="Freeform 866"/>
            <p:cNvSpPr>
              <a:spLocks/>
            </p:cNvSpPr>
            <p:nvPr userDrawn="1"/>
          </p:nvSpPr>
          <p:spPr bwMode="auto">
            <a:xfrm>
              <a:off x="1993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8" name="Freeform 867"/>
            <p:cNvSpPr>
              <a:spLocks/>
            </p:cNvSpPr>
            <p:nvPr userDrawn="1"/>
          </p:nvSpPr>
          <p:spPr bwMode="auto">
            <a:xfrm>
              <a:off x="179387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79" name="Freeform 868"/>
            <p:cNvSpPr>
              <a:spLocks/>
            </p:cNvSpPr>
            <p:nvPr userDrawn="1"/>
          </p:nvSpPr>
          <p:spPr bwMode="auto">
            <a:xfrm>
              <a:off x="1595438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0" name="Freeform 869"/>
            <p:cNvSpPr>
              <a:spLocks/>
            </p:cNvSpPr>
            <p:nvPr userDrawn="1"/>
          </p:nvSpPr>
          <p:spPr bwMode="auto">
            <a:xfrm>
              <a:off x="1395413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1" name="Freeform 870"/>
            <p:cNvSpPr>
              <a:spLocks/>
            </p:cNvSpPr>
            <p:nvPr userDrawn="1"/>
          </p:nvSpPr>
          <p:spPr bwMode="auto">
            <a:xfrm>
              <a:off x="119538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2" name="Freeform 871"/>
            <p:cNvSpPr>
              <a:spLocks/>
            </p:cNvSpPr>
            <p:nvPr userDrawn="1"/>
          </p:nvSpPr>
          <p:spPr bwMode="auto">
            <a:xfrm>
              <a:off x="99695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3" name="Freeform 872"/>
            <p:cNvSpPr>
              <a:spLocks/>
            </p:cNvSpPr>
            <p:nvPr userDrawn="1"/>
          </p:nvSpPr>
          <p:spPr bwMode="auto">
            <a:xfrm>
              <a:off x="796925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4" name="Freeform 873"/>
            <p:cNvSpPr>
              <a:spLocks/>
            </p:cNvSpPr>
            <p:nvPr userDrawn="1"/>
          </p:nvSpPr>
          <p:spPr bwMode="auto">
            <a:xfrm>
              <a:off x="596900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5" name="Freeform 874"/>
            <p:cNvSpPr>
              <a:spLocks/>
            </p:cNvSpPr>
            <p:nvPr userDrawn="1"/>
          </p:nvSpPr>
          <p:spPr bwMode="auto">
            <a:xfrm>
              <a:off x="398463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6" name="Freeform 875"/>
            <p:cNvSpPr>
              <a:spLocks/>
            </p:cNvSpPr>
            <p:nvPr userDrawn="1"/>
          </p:nvSpPr>
          <p:spPr bwMode="auto">
            <a:xfrm>
              <a:off x="198438" y="395128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7" name="Freeform 876"/>
            <p:cNvSpPr>
              <a:spLocks/>
            </p:cNvSpPr>
            <p:nvPr userDrawn="1"/>
          </p:nvSpPr>
          <p:spPr bwMode="auto">
            <a:xfrm>
              <a:off x="0" y="395128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8" name="Freeform 877"/>
            <p:cNvSpPr>
              <a:spLocks/>
            </p:cNvSpPr>
            <p:nvPr userDrawn="1"/>
          </p:nvSpPr>
          <p:spPr bwMode="auto">
            <a:xfrm>
              <a:off x="12166600" y="37338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89" name="Freeform 878"/>
            <p:cNvSpPr>
              <a:spLocks/>
            </p:cNvSpPr>
            <p:nvPr userDrawn="1"/>
          </p:nvSpPr>
          <p:spPr bwMode="auto">
            <a:xfrm>
              <a:off x="119665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0" name="Freeform 879"/>
            <p:cNvSpPr>
              <a:spLocks/>
            </p:cNvSpPr>
            <p:nvPr userDrawn="1"/>
          </p:nvSpPr>
          <p:spPr bwMode="auto">
            <a:xfrm>
              <a:off x="117681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1" name="Freeform 880"/>
            <p:cNvSpPr>
              <a:spLocks/>
            </p:cNvSpPr>
            <p:nvPr userDrawn="1"/>
          </p:nvSpPr>
          <p:spPr bwMode="auto">
            <a:xfrm>
              <a:off x="115681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2" name="Freeform 881"/>
            <p:cNvSpPr>
              <a:spLocks/>
            </p:cNvSpPr>
            <p:nvPr userDrawn="1"/>
          </p:nvSpPr>
          <p:spPr bwMode="auto">
            <a:xfrm>
              <a:off x="113680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3" name="Freeform 882"/>
            <p:cNvSpPr>
              <a:spLocks/>
            </p:cNvSpPr>
            <p:nvPr userDrawn="1"/>
          </p:nvSpPr>
          <p:spPr bwMode="auto">
            <a:xfrm>
              <a:off x="111696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4" name="Freeform 883"/>
            <p:cNvSpPr>
              <a:spLocks/>
            </p:cNvSpPr>
            <p:nvPr userDrawn="1"/>
          </p:nvSpPr>
          <p:spPr bwMode="auto">
            <a:xfrm>
              <a:off x="109696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5" name="Freeform 884"/>
            <p:cNvSpPr>
              <a:spLocks/>
            </p:cNvSpPr>
            <p:nvPr userDrawn="1"/>
          </p:nvSpPr>
          <p:spPr bwMode="auto">
            <a:xfrm>
              <a:off x="107696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6" name="Freeform 885"/>
            <p:cNvSpPr>
              <a:spLocks/>
            </p:cNvSpPr>
            <p:nvPr userDrawn="1"/>
          </p:nvSpPr>
          <p:spPr bwMode="auto">
            <a:xfrm>
              <a:off x="105711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7" name="Freeform 886"/>
            <p:cNvSpPr>
              <a:spLocks/>
            </p:cNvSpPr>
            <p:nvPr userDrawn="1"/>
          </p:nvSpPr>
          <p:spPr bwMode="auto">
            <a:xfrm>
              <a:off x="103711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8" name="Freeform 887"/>
            <p:cNvSpPr>
              <a:spLocks/>
            </p:cNvSpPr>
            <p:nvPr userDrawn="1"/>
          </p:nvSpPr>
          <p:spPr bwMode="auto">
            <a:xfrm>
              <a:off x="101727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899" name="Freeform 888"/>
            <p:cNvSpPr>
              <a:spLocks/>
            </p:cNvSpPr>
            <p:nvPr userDrawn="1"/>
          </p:nvSpPr>
          <p:spPr bwMode="auto">
            <a:xfrm>
              <a:off x="99726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0" name="Freeform 889"/>
            <p:cNvSpPr>
              <a:spLocks/>
            </p:cNvSpPr>
            <p:nvPr userDrawn="1"/>
          </p:nvSpPr>
          <p:spPr bwMode="auto">
            <a:xfrm>
              <a:off x="97726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1" name="Freeform 890"/>
            <p:cNvSpPr>
              <a:spLocks/>
            </p:cNvSpPr>
            <p:nvPr userDrawn="1"/>
          </p:nvSpPr>
          <p:spPr bwMode="auto">
            <a:xfrm>
              <a:off x="95742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2" name="Freeform 891"/>
            <p:cNvSpPr>
              <a:spLocks/>
            </p:cNvSpPr>
            <p:nvPr userDrawn="1"/>
          </p:nvSpPr>
          <p:spPr bwMode="auto">
            <a:xfrm>
              <a:off x="9374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3" name="Freeform 892"/>
            <p:cNvSpPr>
              <a:spLocks/>
            </p:cNvSpPr>
            <p:nvPr userDrawn="1"/>
          </p:nvSpPr>
          <p:spPr bwMode="auto">
            <a:xfrm>
              <a:off x="91741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4" name="Freeform 893"/>
            <p:cNvSpPr>
              <a:spLocks/>
            </p:cNvSpPr>
            <p:nvPr userDrawn="1"/>
          </p:nvSpPr>
          <p:spPr bwMode="auto">
            <a:xfrm>
              <a:off x="89757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5" name="Freeform 894"/>
            <p:cNvSpPr>
              <a:spLocks/>
            </p:cNvSpPr>
            <p:nvPr userDrawn="1"/>
          </p:nvSpPr>
          <p:spPr bwMode="auto">
            <a:xfrm>
              <a:off x="8775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6" name="Freeform 895"/>
            <p:cNvSpPr>
              <a:spLocks/>
            </p:cNvSpPr>
            <p:nvPr userDrawn="1"/>
          </p:nvSpPr>
          <p:spPr bwMode="auto">
            <a:xfrm>
              <a:off x="85756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7" name="Freeform 896"/>
            <p:cNvSpPr>
              <a:spLocks/>
            </p:cNvSpPr>
            <p:nvPr userDrawn="1"/>
          </p:nvSpPr>
          <p:spPr bwMode="auto">
            <a:xfrm>
              <a:off x="83772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8" name="Freeform 897"/>
            <p:cNvSpPr>
              <a:spLocks/>
            </p:cNvSpPr>
            <p:nvPr userDrawn="1"/>
          </p:nvSpPr>
          <p:spPr bwMode="auto">
            <a:xfrm>
              <a:off x="81772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09" name="Freeform 898"/>
            <p:cNvSpPr>
              <a:spLocks/>
            </p:cNvSpPr>
            <p:nvPr userDrawn="1"/>
          </p:nvSpPr>
          <p:spPr bwMode="auto">
            <a:xfrm>
              <a:off x="79771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0" name="Freeform 899"/>
            <p:cNvSpPr>
              <a:spLocks/>
            </p:cNvSpPr>
            <p:nvPr userDrawn="1"/>
          </p:nvSpPr>
          <p:spPr bwMode="auto">
            <a:xfrm>
              <a:off x="77787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1" name="Freeform 900"/>
            <p:cNvSpPr>
              <a:spLocks/>
            </p:cNvSpPr>
            <p:nvPr userDrawn="1"/>
          </p:nvSpPr>
          <p:spPr bwMode="auto">
            <a:xfrm>
              <a:off x="75787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2" name="Freeform 901"/>
            <p:cNvSpPr>
              <a:spLocks/>
            </p:cNvSpPr>
            <p:nvPr userDrawn="1"/>
          </p:nvSpPr>
          <p:spPr bwMode="auto">
            <a:xfrm>
              <a:off x="73787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3" name="Freeform 902"/>
            <p:cNvSpPr>
              <a:spLocks/>
            </p:cNvSpPr>
            <p:nvPr userDrawn="1"/>
          </p:nvSpPr>
          <p:spPr bwMode="auto">
            <a:xfrm>
              <a:off x="71802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4" name="Freeform 903"/>
            <p:cNvSpPr>
              <a:spLocks/>
            </p:cNvSpPr>
            <p:nvPr userDrawn="1"/>
          </p:nvSpPr>
          <p:spPr bwMode="auto">
            <a:xfrm>
              <a:off x="69802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5" name="Freeform 904"/>
            <p:cNvSpPr>
              <a:spLocks/>
            </p:cNvSpPr>
            <p:nvPr userDrawn="1"/>
          </p:nvSpPr>
          <p:spPr bwMode="auto">
            <a:xfrm>
              <a:off x="67818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6" name="Freeform 905"/>
            <p:cNvSpPr>
              <a:spLocks/>
            </p:cNvSpPr>
            <p:nvPr userDrawn="1"/>
          </p:nvSpPr>
          <p:spPr bwMode="auto">
            <a:xfrm>
              <a:off x="65817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7" name="Freeform 906"/>
            <p:cNvSpPr>
              <a:spLocks/>
            </p:cNvSpPr>
            <p:nvPr userDrawn="1"/>
          </p:nvSpPr>
          <p:spPr bwMode="auto">
            <a:xfrm>
              <a:off x="63817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8" name="Freeform 907"/>
            <p:cNvSpPr>
              <a:spLocks/>
            </p:cNvSpPr>
            <p:nvPr userDrawn="1"/>
          </p:nvSpPr>
          <p:spPr bwMode="auto">
            <a:xfrm>
              <a:off x="61833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19" name="Freeform 908"/>
            <p:cNvSpPr>
              <a:spLocks/>
            </p:cNvSpPr>
            <p:nvPr userDrawn="1"/>
          </p:nvSpPr>
          <p:spPr bwMode="auto">
            <a:xfrm>
              <a:off x="5983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0" name="Freeform 909"/>
            <p:cNvSpPr>
              <a:spLocks/>
            </p:cNvSpPr>
            <p:nvPr userDrawn="1"/>
          </p:nvSpPr>
          <p:spPr bwMode="auto">
            <a:xfrm>
              <a:off x="57832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1" name="Freeform 910"/>
            <p:cNvSpPr>
              <a:spLocks/>
            </p:cNvSpPr>
            <p:nvPr userDrawn="1"/>
          </p:nvSpPr>
          <p:spPr bwMode="auto">
            <a:xfrm>
              <a:off x="55848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2" name="Freeform 911"/>
            <p:cNvSpPr>
              <a:spLocks/>
            </p:cNvSpPr>
            <p:nvPr userDrawn="1"/>
          </p:nvSpPr>
          <p:spPr bwMode="auto">
            <a:xfrm>
              <a:off x="5384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3" name="Freeform 912"/>
            <p:cNvSpPr>
              <a:spLocks/>
            </p:cNvSpPr>
            <p:nvPr userDrawn="1"/>
          </p:nvSpPr>
          <p:spPr bwMode="auto">
            <a:xfrm>
              <a:off x="51847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4" name="Freeform 913"/>
            <p:cNvSpPr>
              <a:spLocks/>
            </p:cNvSpPr>
            <p:nvPr userDrawn="1"/>
          </p:nvSpPr>
          <p:spPr bwMode="auto">
            <a:xfrm>
              <a:off x="49863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5" name="Freeform 914"/>
            <p:cNvSpPr>
              <a:spLocks/>
            </p:cNvSpPr>
            <p:nvPr userDrawn="1"/>
          </p:nvSpPr>
          <p:spPr bwMode="auto">
            <a:xfrm>
              <a:off x="47863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6" name="Freeform 915"/>
            <p:cNvSpPr>
              <a:spLocks/>
            </p:cNvSpPr>
            <p:nvPr userDrawn="1"/>
          </p:nvSpPr>
          <p:spPr bwMode="auto">
            <a:xfrm>
              <a:off x="45862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7" name="Freeform 916"/>
            <p:cNvSpPr>
              <a:spLocks/>
            </p:cNvSpPr>
            <p:nvPr userDrawn="1"/>
          </p:nvSpPr>
          <p:spPr bwMode="auto">
            <a:xfrm>
              <a:off x="43878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8" name="Freeform 917"/>
            <p:cNvSpPr>
              <a:spLocks/>
            </p:cNvSpPr>
            <p:nvPr userDrawn="1"/>
          </p:nvSpPr>
          <p:spPr bwMode="auto">
            <a:xfrm>
              <a:off x="41878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29" name="Freeform 918"/>
            <p:cNvSpPr>
              <a:spLocks/>
            </p:cNvSpPr>
            <p:nvPr userDrawn="1"/>
          </p:nvSpPr>
          <p:spPr bwMode="auto">
            <a:xfrm>
              <a:off x="39878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0" name="Freeform 919"/>
            <p:cNvSpPr>
              <a:spLocks/>
            </p:cNvSpPr>
            <p:nvPr userDrawn="1"/>
          </p:nvSpPr>
          <p:spPr bwMode="auto">
            <a:xfrm>
              <a:off x="37893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1" name="Freeform 920"/>
            <p:cNvSpPr>
              <a:spLocks/>
            </p:cNvSpPr>
            <p:nvPr userDrawn="1"/>
          </p:nvSpPr>
          <p:spPr bwMode="auto">
            <a:xfrm>
              <a:off x="35893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2" name="Freeform 921"/>
            <p:cNvSpPr>
              <a:spLocks/>
            </p:cNvSpPr>
            <p:nvPr userDrawn="1"/>
          </p:nvSpPr>
          <p:spPr bwMode="auto">
            <a:xfrm>
              <a:off x="339090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3" name="Freeform 922"/>
            <p:cNvSpPr>
              <a:spLocks/>
            </p:cNvSpPr>
            <p:nvPr userDrawn="1"/>
          </p:nvSpPr>
          <p:spPr bwMode="auto">
            <a:xfrm>
              <a:off x="319087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4" name="Freeform 923"/>
            <p:cNvSpPr>
              <a:spLocks/>
            </p:cNvSpPr>
            <p:nvPr userDrawn="1"/>
          </p:nvSpPr>
          <p:spPr bwMode="auto">
            <a:xfrm>
              <a:off x="299085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5" name="Freeform 924"/>
            <p:cNvSpPr>
              <a:spLocks/>
            </p:cNvSpPr>
            <p:nvPr userDrawn="1"/>
          </p:nvSpPr>
          <p:spPr bwMode="auto">
            <a:xfrm>
              <a:off x="279241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6" name="Freeform 925"/>
            <p:cNvSpPr>
              <a:spLocks/>
            </p:cNvSpPr>
            <p:nvPr userDrawn="1"/>
          </p:nvSpPr>
          <p:spPr bwMode="auto">
            <a:xfrm>
              <a:off x="2592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7" name="Freeform 926"/>
            <p:cNvSpPr>
              <a:spLocks/>
            </p:cNvSpPr>
            <p:nvPr userDrawn="1"/>
          </p:nvSpPr>
          <p:spPr bwMode="auto">
            <a:xfrm>
              <a:off x="239236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8" name="Freeform 927"/>
            <p:cNvSpPr>
              <a:spLocks/>
            </p:cNvSpPr>
            <p:nvPr userDrawn="1"/>
          </p:nvSpPr>
          <p:spPr bwMode="auto">
            <a:xfrm>
              <a:off x="2193925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39" name="Freeform 928"/>
            <p:cNvSpPr>
              <a:spLocks/>
            </p:cNvSpPr>
            <p:nvPr userDrawn="1"/>
          </p:nvSpPr>
          <p:spPr bwMode="auto">
            <a:xfrm>
              <a:off x="1993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0" name="Freeform 929"/>
            <p:cNvSpPr>
              <a:spLocks/>
            </p:cNvSpPr>
            <p:nvPr userDrawn="1"/>
          </p:nvSpPr>
          <p:spPr bwMode="auto">
            <a:xfrm>
              <a:off x="179387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1" name="Freeform 930"/>
            <p:cNvSpPr>
              <a:spLocks/>
            </p:cNvSpPr>
            <p:nvPr userDrawn="1"/>
          </p:nvSpPr>
          <p:spPr bwMode="auto">
            <a:xfrm>
              <a:off x="1595438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2" name="Freeform 931"/>
            <p:cNvSpPr>
              <a:spLocks/>
            </p:cNvSpPr>
            <p:nvPr userDrawn="1"/>
          </p:nvSpPr>
          <p:spPr bwMode="auto">
            <a:xfrm>
              <a:off x="1395413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3" name="Freeform 932"/>
            <p:cNvSpPr>
              <a:spLocks/>
            </p:cNvSpPr>
            <p:nvPr userDrawn="1"/>
          </p:nvSpPr>
          <p:spPr bwMode="auto">
            <a:xfrm>
              <a:off x="119538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4" name="Freeform 933"/>
            <p:cNvSpPr>
              <a:spLocks/>
            </p:cNvSpPr>
            <p:nvPr userDrawn="1"/>
          </p:nvSpPr>
          <p:spPr bwMode="auto">
            <a:xfrm>
              <a:off x="99695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5" name="Freeform 934"/>
            <p:cNvSpPr>
              <a:spLocks/>
            </p:cNvSpPr>
            <p:nvPr userDrawn="1"/>
          </p:nvSpPr>
          <p:spPr bwMode="auto">
            <a:xfrm>
              <a:off x="796925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6" name="Freeform 935"/>
            <p:cNvSpPr>
              <a:spLocks/>
            </p:cNvSpPr>
            <p:nvPr userDrawn="1"/>
          </p:nvSpPr>
          <p:spPr bwMode="auto">
            <a:xfrm>
              <a:off x="596900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7" name="Freeform 936"/>
            <p:cNvSpPr>
              <a:spLocks/>
            </p:cNvSpPr>
            <p:nvPr userDrawn="1"/>
          </p:nvSpPr>
          <p:spPr bwMode="auto">
            <a:xfrm>
              <a:off x="398463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8" name="Freeform 937"/>
            <p:cNvSpPr>
              <a:spLocks/>
            </p:cNvSpPr>
            <p:nvPr userDrawn="1"/>
          </p:nvSpPr>
          <p:spPr bwMode="auto">
            <a:xfrm>
              <a:off x="198438" y="37338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49" name="Freeform 938"/>
            <p:cNvSpPr>
              <a:spLocks/>
            </p:cNvSpPr>
            <p:nvPr userDrawn="1"/>
          </p:nvSpPr>
          <p:spPr bwMode="auto">
            <a:xfrm>
              <a:off x="0" y="37338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0" name="Freeform 939"/>
            <p:cNvSpPr>
              <a:spLocks/>
            </p:cNvSpPr>
            <p:nvPr userDrawn="1"/>
          </p:nvSpPr>
          <p:spPr bwMode="auto">
            <a:xfrm>
              <a:off x="12166600" y="35163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1" name="Freeform 940"/>
            <p:cNvSpPr>
              <a:spLocks/>
            </p:cNvSpPr>
            <p:nvPr userDrawn="1"/>
          </p:nvSpPr>
          <p:spPr bwMode="auto">
            <a:xfrm>
              <a:off x="119665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2" name="Freeform 941"/>
            <p:cNvSpPr>
              <a:spLocks/>
            </p:cNvSpPr>
            <p:nvPr userDrawn="1"/>
          </p:nvSpPr>
          <p:spPr bwMode="auto">
            <a:xfrm>
              <a:off x="117681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3" name="Freeform 942"/>
            <p:cNvSpPr>
              <a:spLocks/>
            </p:cNvSpPr>
            <p:nvPr userDrawn="1"/>
          </p:nvSpPr>
          <p:spPr bwMode="auto">
            <a:xfrm>
              <a:off x="115681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4" name="Freeform 943"/>
            <p:cNvSpPr>
              <a:spLocks/>
            </p:cNvSpPr>
            <p:nvPr userDrawn="1"/>
          </p:nvSpPr>
          <p:spPr bwMode="auto">
            <a:xfrm>
              <a:off x="113680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5" name="Freeform 944"/>
            <p:cNvSpPr>
              <a:spLocks/>
            </p:cNvSpPr>
            <p:nvPr userDrawn="1"/>
          </p:nvSpPr>
          <p:spPr bwMode="auto">
            <a:xfrm>
              <a:off x="111696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6" name="Freeform 945"/>
            <p:cNvSpPr>
              <a:spLocks/>
            </p:cNvSpPr>
            <p:nvPr userDrawn="1"/>
          </p:nvSpPr>
          <p:spPr bwMode="auto">
            <a:xfrm>
              <a:off x="109696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7" name="Freeform 946"/>
            <p:cNvSpPr>
              <a:spLocks/>
            </p:cNvSpPr>
            <p:nvPr userDrawn="1"/>
          </p:nvSpPr>
          <p:spPr bwMode="auto">
            <a:xfrm>
              <a:off x="107696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8" name="Freeform 947"/>
            <p:cNvSpPr>
              <a:spLocks/>
            </p:cNvSpPr>
            <p:nvPr userDrawn="1"/>
          </p:nvSpPr>
          <p:spPr bwMode="auto">
            <a:xfrm>
              <a:off x="105711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59" name="Freeform 948"/>
            <p:cNvSpPr>
              <a:spLocks/>
            </p:cNvSpPr>
            <p:nvPr userDrawn="1"/>
          </p:nvSpPr>
          <p:spPr bwMode="auto">
            <a:xfrm>
              <a:off x="103711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0" name="Freeform 949"/>
            <p:cNvSpPr>
              <a:spLocks/>
            </p:cNvSpPr>
            <p:nvPr userDrawn="1"/>
          </p:nvSpPr>
          <p:spPr bwMode="auto">
            <a:xfrm>
              <a:off x="101727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1" name="Freeform 950"/>
            <p:cNvSpPr>
              <a:spLocks/>
            </p:cNvSpPr>
            <p:nvPr userDrawn="1"/>
          </p:nvSpPr>
          <p:spPr bwMode="auto">
            <a:xfrm>
              <a:off x="99726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2" name="Freeform 951"/>
            <p:cNvSpPr>
              <a:spLocks/>
            </p:cNvSpPr>
            <p:nvPr userDrawn="1"/>
          </p:nvSpPr>
          <p:spPr bwMode="auto">
            <a:xfrm>
              <a:off x="97726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3" name="Freeform 952"/>
            <p:cNvSpPr>
              <a:spLocks/>
            </p:cNvSpPr>
            <p:nvPr userDrawn="1"/>
          </p:nvSpPr>
          <p:spPr bwMode="auto">
            <a:xfrm>
              <a:off x="95742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4" name="Freeform 953"/>
            <p:cNvSpPr>
              <a:spLocks/>
            </p:cNvSpPr>
            <p:nvPr userDrawn="1"/>
          </p:nvSpPr>
          <p:spPr bwMode="auto">
            <a:xfrm>
              <a:off x="9374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5" name="Freeform 954"/>
            <p:cNvSpPr>
              <a:spLocks/>
            </p:cNvSpPr>
            <p:nvPr userDrawn="1"/>
          </p:nvSpPr>
          <p:spPr bwMode="auto">
            <a:xfrm>
              <a:off x="91741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6" name="Freeform 955"/>
            <p:cNvSpPr>
              <a:spLocks/>
            </p:cNvSpPr>
            <p:nvPr userDrawn="1"/>
          </p:nvSpPr>
          <p:spPr bwMode="auto">
            <a:xfrm>
              <a:off x="89757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7" name="Freeform 956"/>
            <p:cNvSpPr>
              <a:spLocks/>
            </p:cNvSpPr>
            <p:nvPr userDrawn="1"/>
          </p:nvSpPr>
          <p:spPr bwMode="auto">
            <a:xfrm>
              <a:off x="8775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8" name="Freeform 957"/>
            <p:cNvSpPr>
              <a:spLocks/>
            </p:cNvSpPr>
            <p:nvPr userDrawn="1"/>
          </p:nvSpPr>
          <p:spPr bwMode="auto">
            <a:xfrm>
              <a:off x="85756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69" name="Freeform 958"/>
            <p:cNvSpPr>
              <a:spLocks/>
            </p:cNvSpPr>
            <p:nvPr userDrawn="1"/>
          </p:nvSpPr>
          <p:spPr bwMode="auto">
            <a:xfrm>
              <a:off x="83772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0" name="Freeform 959"/>
            <p:cNvSpPr>
              <a:spLocks/>
            </p:cNvSpPr>
            <p:nvPr userDrawn="1"/>
          </p:nvSpPr>
          <p:spPr bwMode="auto">
            <a:xfrm>
              <a:off x="81772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1" name="Freeform 960"/>
            <p:cNvSpPr>
              <a:spLocks/>
            </p:cNvSpPr>
            <p:nvPr userDrawn="1"/>
          </p:nvSpPr>
          <p:spPr bwMode="auto">
            <a:xfrm>
              <a:off x="79771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2" name="Freeform 961"/>
            <p:cNvSpPr>
              <a:spLocks/>
            </p:cNvSpPr>
            <p:nvPr userDrawn="1"/>
          </p:nvSpPr>
          <p:spPr bwMode="auto">
            <a:xfrm>
              <a:off x="77787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3" name="Freeform 962"/>
            <p:cNvSpPr>
              <a:spLocks/>
            </p:cNvSpPr>
            <p:nvPr userDrawn="1"/>
          </p:nvSpPr>
          <p:spPr bwMode="auto">
            <a:xfrm>
              <a:off x="75787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4" name="Freeform 963"/>
            <p:cNvSpPr>
              <a:spLocks/>
            </p:cNvSpPr>
            <p:nvPr userDrawn="1"/>
          </p:nvSpPr>
          <p:spPr bwMode="auto">
            <a:xfrm>
              <a:off x="73787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5" name="Freeform 964"/>
            <p:cNvSpPr>
              <a:spLocks/>
            </p:cNvSpPr>
            <p:nvPr userDrawn="1"/>
          </p:nvSpPr>
          <p:spPr bwMode="auto">
            <a:xfrm>
              <a:off x="71802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6" name="Freeform 965"/>
            <p:cNvSpPr>
              <a:spLocks/>
            </p:cNvSpPr>
            <p:nvPr userDrawn="1"/>
          </p:nvSpPr>
          <p:spPr bwMode="auto">
            <a:xfrm>
              <a:off x="69802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7" name="Freeform 966"/>
            <p:cNvSpPr>
              <a:spLocks/>
            </p:cNvSpPr>
            <p:nvPr userDrawn="1"/>
          </p:nvSpPr>
          <p:spPr bwMode="auto">
            <a:xfrm>
              <a:off x="67818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8" name="Freeform 967"/>
            <p:cNvSpPr>
              <a:spLocks/>
            </p:cNvSpPr>
            <p:nvPr userDrawn="1"/>
          </p:nvSpPr>
          <p:spPr bwMode="auto">
            <a:xfrm>
              <a:off x="65817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79" name="Freeform 968"/>
            <p:cNvSpPr>
              <a:spLocks/>
            </p:cNvSpPr>
            <p:nvPr userDrawn="1"/>
          </p:nvSpPr>
          <p:spPr bwMode="auto">
            <a:xfrm>
              <a:off x="63817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0" name="Freeform 969"/>
            <p:cNvSpPr>
              <a:spLocks/>
            </p:cNvSpPr>
            <p:nvPr userDrawn="1"/>
          </p:nvSpPr>
          <p:spPr bwMode="auto">
            <a:xfrm>
              <a:off x="61833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1" name="Freeform 970"/>
            <p:cNvSpPr>
              <a:spLocks/>
            </p:cNvSpPr>
            <p:nvPr userDrawn="1"/>
          </p:nvSpPr>
          <p:spPr bwMode="auto">
            <a:xfrm>
              <a:off x="5983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2" name="Freeform 971"/>
            <p:cNvSpPr>
              <a:spLocks/>
            </p:cNvSpPr>
            <p:nvPr userDrawn="1"/>
          </p:nvSpPr>
          <p:spPr bwMode="auto">
            <a:xfrm>
              <a:off x="57832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3" name="Freeform 972"/>
            <p:cNvSpPr>
              <a:spLocks/>
            </p:cNvSpPr>
            <p:nvPr userDrawn="1"/>
          </p:nvSpPr>
          <p:spPr bwMode="auto">
            <a:xfrm>
              <a:off x="55848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4" name="Freeform 973"/>
            <p:cNvSpPr>
              <a:spLocks/>
            </p:cNvSpPr>
            <p:nvPr userDrawn="1"/>
          </p:nvSpPr>
          <p:spPr bwMode="auto">
            <a:xfrm>
              <a:off x="5384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5" name="Freeform 974"/>
            <p:cNvSpPr>
              <a:spLocks/>
            </p:cNvSpPr>
            <p:nvPr userDrawn="1"/>
          </p:nvSpPr>
          <p:spPr bwMode="auto">
            <a:xfrm>
              <a:off x="51847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6" name="Freeform 975"/>
            <p:cNvSpPr>
              <a:spLocks/>
            </p:cNvSpPr>
            <p:nvPr userDrawn="1"/>
          </p:nvSpPr>
          <p:spPr bwMode="auto">
            <a:xfrm>
              <a:off x="49863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7" name="Freeform 976"/>
            <p:cNvSpPr>
              <a:spLocks/>
            </p:cNvSpPr>
            <p:nvPr userDrawn="1"/>
          </p:nvSpPr>
          <p:spPr bwMode="auto">
            <a:xfrm>
              <a:off x="47863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8" name="Freeform 977"/>
            <p:cNvSpPr>
              <a:spLocks/>
            </p:cNvSpPr>
            <p:nvPr userDrawn="1"/>
          </p:nvSpPr>
          <p:spPr bwMode="auto">
            <a:xfrm>
              <a:off x="45862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89" name="Freeform 978"/>
            <p:cNvSpPr>
              <a:spLocks/>
            </p:cNvSpPr>
            <p:nvPr userDrawn="1"/>
          </p:nvSpPr>
          <p:spPr bwMode="auto">
            <a:xfrm>
              <a:off x="43878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0" name="Freeform 979"/>
            <p:cNvSpPr>
              <a:spLocks/>
            </p:cNvSpPr>
            <p:nvPr userDrawn="1"/>
          </p:nvSpPr>
          <p:spPr bwMode="auto">
            <a:xfrm>
              <a:off x="41878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1" name="Freeform 980"/>
            <p:cNvSpPr>
              <a:spLocks/>
            </p:cNvSpPr>
            <p:nvPr userDrawn="1"/>
          </p:nvSpPr>
          <p:spPr bwMode="auto">
            <a:xfrm>
              <a:off x="39878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2" name="Freeform 981"/>
            <p:cNvSpPr>
              <a:spLocks/>
            </p:cNvSpPr>
            <p:nvPr userDrawn="1"/>
          </p:nvSpPr>
          <p:spPr bwMode="auto">
            <a:xfrm>
              <a:off x="37893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3" name="Freeform 982"/>
            <p:cNvSpPr>
              <a:spLocks/>
            </p:cNvSpPr>
            <p:nvPr userDrawn="1"/>
          </p:nvSpPr>
          <p:spPr bwMode="auto">
            <a:xfrm>
              <a:off x="35893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4" name="Freeform 983"/>
            <p:cNvSpPr>
              <a:spLocks/>
            </p:cNvSpPr>
            <p:nvPr userDrawn="1"/>
          </p:nvSpPr>
          <p:spPr bwMode="auto">
            <a:xfrm>
              <a:off x="339090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5" name="Freeform 984"/>
            <p:cNvSpPr>
              <a:spLocks/>
            </p:cNvSpPr>
            <p:nvPr userDrawn="1"/>
          </p:nvSpPr>
          <p:spPr bwMode="auto">
            <a:xfrm>
              <a:off x="319087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6" name="Freeform 985"/>
            <p:cNvSpPr>
              <a:spLocks/>
            </p:cNvSpPr>
            <p:nvPr userDrawn="1"/>
          </p:nvSpPr>
          <p:spPr bwMode="auto">
            <a:xfrm>
              <a:off x="299085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7" name="Freeform 986"/>
            <p:cNvSpPr>
              <a:spLocks/>
            </p:cNvSpPr>
            <p:nvPr userDrawn="1"/>
          </p:nvSpPr>
          <p:spPr bwMode="auto">
            <a:xfrm>
              <a:off x="279241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8" name="Freeform 987"/>
            <p:cNvSpPr>
              <a:spLocks/>
            </p:cNvSpPr>
            <p:nvPr userDrawn="1"/>
          </p:nvSpPr>
          <p:spPr bwMode="auto">
            <a:xfrm>
              <a:off x="2592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999" name="Freeform 988"/>
            <p:cNvSpPr>
              <a:spLocks/>
            </p:cNvSpPr>
            <p:nvPr userDrawn="1"/>
          </p:nvSpPr>
          <p:spPr bwMode="auto">
            <a:xfrm>
              <a:off x="239236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0" name="Freeform 989"/>
            <p:cNvSpPr>
              <a:spLocks/>
            </p:cNvSpPr>
            <p:nvPr userDrawn="1"/>
          </p:nvSpPr>
          <p:spPr bwMode="auto">
            <a:xfrm>
              <a:off x="2193925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1" name="Freeform 990"/>
            <p:cNvSpPr>
              <a:spLocks/>
            </p:cNvSpPr>
            <p:nvPr userDrawn="1"/>
          </p:nvSpPr>
          <p:spPr bwMode="auto">
            <a:xfrm>
              <a:off x="1993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2" name="Freeform 991"/>
            <p:cNvSpPr>
              <a:spLocks/>
            </p:cNvSpPr>
            <p:nvPr userDrawn="1"/>
          </p:nvSpPr>
          <p:spPr bwMode="auto">
            <a:xfrm>
              <a:off x="179387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3" name="Freeform 992"/>
            <p:cNvSpPr>
              <a:spLocks/>
            </p:cNvSpPr>
            <p:nvPr userDrawn="1"/>
          </p:nvSpPr>
          <p:spPr bwMode="auto">
            <a:xfrm>
              <a:off x="1595438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4" name="Freeform 993"/>
            <p:cNvSpPr>
              <a:spLocks/>
            </p:cNvSpPr>
            <p:nvPr userDrawn="1"/>
          </p:nvSpPr>
          <p:spPr bwMode="auto">
            <a:xfrm>
              <a:off x="1395413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5" name="Freeform 994"/>
            <p:cNvSpPr>
              <a:spLocks/>
            </p:cNvSpPr>
            <p:nvPr userDrawn="1"/>
          </p:nvSpPr>
          <p:spPr bwMode="auto">
            <a:xfrm>
              <a:off x="119538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6" name="Freeform 995"/>
            <p:cNvSpPr>
              <a:spLocks/>
            </p:cNvSpPr>
            <p:nvPr userDrawn="1"/>
          </p:nvSpPr>
          <p:spPr bwMode="auto">
            <a:xfrm>
              <a:off x="99695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7" name="Freeform 996"/>
            <p:cNvSpPr>
              <a:spLocks/>
            </p:cNvSpPr>
            <p:nvPr userDrawn="1"/>
          </p:nvSpPr>
          <p:spPr bwMode="auto">
            <a:xfrm>
              <a:off x="796925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8" name="Freeform 997"/>
            <p:cNvSpPr>
              <a:spLocks/>
            </p:cNvSpPr>
            <p:nvPr userDrawn="1"/>
          </p:nvSpPr>
          <p:spPr bwMode="auto">
            <a:xfrm>
              <a:off x="596900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09" name="Freeform 998"/>
            <p:cNvSpPr>
              <a:spLocks/>
            </p:cNvSpPr>
            <p:nvPr userDrawn="1"/>
          </p:nvSpPr>
          <p:spPr bwMode="auto">
            <a:xfrm>
              <a:off x="398463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0" name="Freeform 999"/>
            <p:cNvSpPr>
              <a:spLocks/>
            </p:cNvSpPr>
            <p:nvPr userDrawn="1"/>
          </p:nvSpPr>
          <p:spPr bwMode="auto">
            <a:xfrm>
              <a:off x="198438" y="35163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1" name="Freeform 1000"/>
            <p:cNvSpPr>
              <a:spLocks/>
            </p:cNvSpPr>
            <p:nvPr userDrawn="1"/>
          </p:nvSpPr>
          <p:spPr bwMode="auto">
            <a:xfrm>
              <a:off x="0" y="35163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2" name="Freeform 1001"/>
            <p:cNvSpPr>
              <a:spLocks/>
            </p:cNvSpPr>
            <p:nvPr userDrawn="1"/>
          </p:nvSpPr>
          <p:spPr bwMode="auto">
            <a:xfrm>
              <a:off x="12166600" y="32972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3" name="Freeform 1002"/>
            <p:cNvSpPr>
              <a:spLocks/>
            </p:cNvSpPr>
            <p:nvPr userDrawn="1"/>
          </p:nvSpPr>
          <p:spPr bwMode="auto">
            <a:xfrm>
              <a:off x="119665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4" name="Freeform 1003"/>
            <p:cNvSpPr>
              <a:spLocks/>
            </p:cNvSpPr>
            <p:nvPr userDrawn="1"/>
          </p:nvSpPr>
          <p:spPr bwMode="auto">
            <a:xfrm>
              <a:off x="117681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5" name="Freeform 1004"/>
            <p:cNvSpPr>
              <a:spLocks/>
            </p:cNvSpPr>
            <p:nvPr userDrawn="1"/>
          </p:nvSpPr>
          <p:spPr bwMode="auto">
            <a:xfrm>
              <a:off x="115681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6" name="Freeform 1005"/>
            <p:cNvSpPr>
              <a:spLocks/>
            </p:cNvSpPr>
            <p:nvPr userDrawn="1"/>
          </p:nvSpPr>
          <p:spPr bwMode="auto">
            <a:xfrm>
              <a:off x="113680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7" name="Freeform 1006"/>
            <p:cNvSpPr>
              <a:spLocks/>
            </p:cNvSpPr>
            <p:nvPr userDrawn="1"/>
          </p:nvSpPr>
          <p:spPr bwMode="auto">
            <a:xfrm>
              <a:off x="111696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8" name="Freeform 1007"/>
            <p:cNvSpPr>
              <a:spLocks/>
            </p:cNvSpPr>
            <p:nvPr userDrawn="1"/>
          </p:nvSpPr>
          <p:spPr bwMode="auto">
            <a:xfrm>
              <a:off x="109696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19" name="Freeform 1008"/>
            <p:cNvSpPr>
              <a:spLocks/>
            </p:cNvSpPr>
            <p:nvPr userDrawn="1"/>
          </p:nvSpPr>
          <p:spPr bwMode="auto">
            <a:xfrm>
              <a:off x="107696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0" name="Freeform 1010"/>
            <p:cNvSpPr>
              <a:spLocks/>
            </p:cNvSpPr>
            <p:nvPr userDrawn="1"/>
          </p:nvSpPr>
          <p:spPr bwMode="auto">
            <a:xfrm>
              <a:off x="105711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1" name="Freeform 1011"/>
            <p:cNvSpPr>
              <a:spLocks/>
            </p:cNvSpPr>
            <p:nvPr userDrawn="1"/>
          </p:nvSpPr>
          <p:spPr bwMode="auto">
            <a:xfrm>
              <a:off x="103711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2" name="Freeform 1012"/>
            <p:cNvSpPr>
              <a:spLocks/>
            </p:cNvSpPr>
            <p:nvPr userDrawn="1"/>
          </p:nvSpPr>
          <p:spPr bwMode="auto">
            <a:xfrm>
              <a:off x="101727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3" name="Freeform 1013"/>
            <p:cNvSpPr>
              <a:spLocks/>
            </p:cNvSpPr>
            <p:nvPr userDrawn="1"/>
          </p:nvSpPr>
          <p:spPr bwMode="auto">
            <a:xfrm>
              <a:off x="99726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4" name="Freeform 1014"/>
            <p:cNvSpPr>
              <a:spLocks/>
            </p:cNvSpPr>
            <p:nvPr userDrawn="1"/>
          </p:nvSpPr>
          <p:spPr bwMode="auto">
            <a:xfrm>
              <a:off x="97726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5" name="Freeform 1015"/>
            <p:cNvSpPr>
              <a:spLocks/>
            </p:cNvSpPr>
            <p:nvPr userDrawn="1"/>
          </p:nvSpPr>
          <p:spPr bwMode="auto">
            <a:xfrm>
              <a:off x="95742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6" name="Freeform 1016"/>
            <p:cNvSpPr>
              <a:spLocks/>
            </p:cNvSpPr>
            <p:nvPr userDrawn="1"/>
          </p:nvSpPr>
          <p:spPr bwMode="auto">
            <a:xfrm>
              <a:off x="9374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7" name="Freeform 1017"/>
            <p:cNvSpPr>
              <a:spLocks/>
            </p:cNvSpPr>
            <p:nvPr userDrawn="1"/>
          </p:nvSpPr>
          <p:spPr bwMode="auto">
            <a:xfrm>
              <a:off x="91741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8" name="Freeform 1018"/>
            <p:cNvSpPr>
              <a:spLocks/>
            </p:cNvSpPr>
            <p:nvPr userDrawn="1"/>
          </p:nvSpPr>
          <p:spPr bwMode="auto">
            <a:xfrm>
              <a:off x="89757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29" name="Freeform 1019"/>
            <p:cNvSpPr>
              <a:spLocks/>
            </p:cNvSpPr>
            <p:nvPr userDrawn="1"/>
          </p:nvSpPr>
          <p:spPr bwMode="auto">
            <a:xfrm>
              <a:off x="8775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0" name="Freeform 1020"/>
            <p:cNvSpPr>
              <a:spLocks/>
            </p:cNvSpPr>
            <p:nvPr userDrawn="1"/>
          </p:nvSpPr>
          <p:spPr bwMode="auto">
            <a:xfrm>
              <a:off x="85756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1" name="Freeform 1021"/>
            <p:cNvSpPr>
              <a:spLocks/>
            </p:cNvSpPr>
            <p:nvPr userDrawn="1"/>
          </p:nvSpPr>
          <p:spPr bwMode="auto">
            <a:xfrm>
              <a:off x="83772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2" name="Freeform 1022"/>
            <p:cNvSpPr>
              <a:spLocks/>
            </p:cNvSpPr>
            <p:nvPr userDrawn="1"/>
          </p:nvSpPr>
          <p:spPr bwMode="auto">
            <a:xfrm>
              <a:off x="81772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3" name="Freeform 1023"/>
            <p:cNvSpPr>
              <a:spLocks/>
            </p:cNvSpPr>
            <p:nvPr userDrawn="1"/>
          </p:nvSpPr>
          <p:spPr bwMode="auto">
            <a:xfrm>
              <a:off x="79771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4" name="Freeform 1024"/>
            <p:cNvSpPr>
              <a:spLocks/>
            </p:cNvSpPr>
            <p:nvPr userDrawn="1"/>
          </p:nvSpPr>
          <p:spPr bwMode="auto">
            <a:xfrm>
              <a:off x="77787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5" name="Freeform 1025"/>
            <p:cNvSpPr>
              <a:spLocks/>
            </p:cNvSpPr>
            <p:nvPr userDrawn="1"/>
          </p:nvSpPr>
          <p:spPr bwMode="auto">
            <a:xfrm>
              <a:off x="75787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6" name="Freeform 1026"/>
            <p:cNvSpPr>
              <a:spLocks/>
            </p:cNvSpPr>
            <p:nvPr userDrawn="1"/>
          </p:nvSpPr>
          <p:spPr bwMode="auto">
            <a:xfrm>
              <a:off x="73787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7" name="Freeform 1027"/>
            <p:cNvSpPr>
              <a:spLocks/>
            </p:cNvSpPr>
            <p:nvPr userDrawn="1"/>
          </p:nvSpPr>
          <p:spPr bwMode="auto">
            <a:xfrm>
              <a:off x="71802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8" name="Freeform 1028"/>
            <p:cNvSpPr>
              <a:spLocks/>
            </p:cNvSpPr>
            <p:nvPr userDrawn="1"/>
          </p:nvSpPr>
          <p:spPr bwMode="auto">
            <a:xfrm>
              <a:off x="69802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39" name="Freeform 1029"/>
            <p:cNvSpPr>
              <a:spLocks/>
            </p:cNvSpPr>
            <p:nvPr userDrawn="1"/>
          </p:nvSpPr>
          <p:spPr bwMode="auto">
            <a:xfrm>
              <a:off x="67818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0" name="Freeform 1030"/>
            <p:cNvSpPr>
              <a:spLocks/>
            </p:cNvSpPr>
            <p:nvPr userDrawn="1"/>
          </p:nvSpPr>
          <p:spPr bwMode="auto">
            <a:xfrm>
              <a:off x="65817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1" name="Freeform 1031"/>
            <p:cNvSpPr>
              <a:spLocks/>
            </p:cNvSpPr>
            <p:nvPr userDrawn="1"/>
          </p:nvSpPr>
          <p:spPr bwMode="auto">
            <a:xfrm>
              <a:off x="63817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2" name="Freeform 1032"/>
            <p:cNvSpPr>
              <a:spLocks/>
            </p:cNvSpPr>
            <p:nvPr userDrawn="1"/>
          </p:nvSpPr>
          <p:spPr bwMode="auto">
            <a:xfrm>
              <a:off x="61833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3" name="Freeform 1033"/>
            <p:cNvSpPr>
              <a:spLocks/>
            </p:cNvSpPr>
            <p:nvPr userDrawn="1"/>
          </p:nvSpPr>
          <p:spPr bwMode="auto">
            <a:xfrm>
              <a:off x="5983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4" name="Freeform 1034"/>
            <p:cNvSpPr>
              <a:spLocks/>
            </p:cNvSpPr>
            <p:nvPr userDrawn="1"/>
          </p:nvSpPr>
          <p:spPr bwMode="auto">
            <a:xfrm>
              <a:off x="57832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5" name="Freeform 1035"/>
            <p:cNvSpPr>
              <a:spLocks/>
            </p:cNvSpPr>
            <p:nvPr userDrawn="1"/>
          </p:nvSpPr>
          <p:spPr bwMode="auto">
            <a:xfrm>
              <a:off x="55848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6" name="Freeform 1036"/>
            <p:cNvSpPr>
              <a:spLocks/>
            </p:cNvSpPr>
            <p:nvPr userDrawn="1"/>
          </p:nvSpPr>
          <p:spPr bwMode="auto">
            <a:xfrm>
              <a:off x="5384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7" name="Freeform 1037"/>
            <p:cNvSpPr>
              <a:spLocks/>
            </p:cNvSpPr>
            <p:nvPr userDrawn="1"/>
          </p:nvSpPr>
          <p:spPr bwMode="auto">
            <a:xfrm>
              <a:off x="51847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8" name="Freeform 1038"/>
            <p:cNvSpPr>
              <a:spLocks/>
            </p:cNvSpPr>
            <p:nvPr userDrawn="1"/>
          </p:nvSpPr>
          <p:spPr bwMode="auto">
            <a:xfrm>
              <a:off x="49863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49" name="Freeform 1039"/>
            <p:cNvSpPr>
              <a:spLocks/>
            </p:cNvSpPr>
            <p:nvPr userDrawn="1"/>
          </p:nvSpPr>
          <p:spPr bwMode="auto">
            <a:xfrm>
              <a:off x="47863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0" name="Freeform 1040"/>
            <p:cNvSpPr>
              <a:spLocks/>
            </p:cNvSpPr>
            <p:nvPr userDrawn="1"/>
          </p:nvSpPr>
          <p:spPr bwMode="auto">
            <a:xfrm>
              <a:off x="45862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1" name="Freeform 1041"/>
            <p:cNvSpPr>
              <a:spLocks/>
            </p:cNvSpPr>
            <p:nvPr userDrawn="1"/>
          </p:nvSpPr>
          <p:spPr bwMode="auto">
            <a:xfrm>
              <a:off x="43878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2" name="Freeform 1042"/>
            <p:cNvSpPr>
              <a:spLocks/>
            </p:cNvSpPr>
            <p:nvPr userDrawn="1"/>
          </p:nvSpPr>
          <p:spPr bwMode="auto">
            <a:xfrm>
              <a:off x="41878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3" name="Freeform 1043"/>
            <p:cNvSpPr>
              <a:spLocks/>
            </p:cNvSpPr>
            <p:nvPr userDrawn="1"/>
          </p:nvSpPr>
          <p:spPr bwMode="auto">
            <a:xfrm>
              <a:off x="39878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4" name="Freeform 1044"/>
            <p:cNvSpPr>
              <a:spLocks/>
            </p:cNvSpPr>
            <p:nvPr userDrawn="1"/>
          </p:nvSpPr>
          <p:spPr bwMode="auto">
            <a:xfrm>
              <a:off x="37893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5" name="Freeform 1045"/>
            <p:cNvSpPr>
              <a:spLocks/>
            </p:cNvSpPr>
            <p:nvPr userDrawn="1"/>
          </p:nvSpPr>
          <p:spPr bwMode="auto">
            <a:xfrm>
              <a:off x="35893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6" name="Freeform 1046"/>
            <p:cNvSpPr>
              <a:spLocks/>
            </p:cNvSpPr>
            <p:nvPr userDrawn="1"/>
          </p:nvSpPr>
          <p:spPr bwMode="auto">
            <a:xfrm>
              <a:off x="339090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7" name="Freeform 1047"/>
            <p:cNvSpPr>
              <a:spLocks/>
            </p:cNvSpPr>
            <p:nvPr userDrawn="1"/>
          </p:nvSpPr>
          <p:spPr bwMode="auto">
            <a:xfrm>
              <a:off x="319087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8" name="Freeform 1048"/>
            <p:cNvSpPr>
              <a:spLocks/>
            </p:cNvSpPr>
            <p:nvPr userDrawn="1"/>
          </p:nvSpPr>
          <p:spPr bwMode="auto">
            <a:xfrm>
              <a:off x="299085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59" name="Freeform 1049"/>
            <p:cNvSpPr>
              <a:spLocks/>
            </p:cNvSpPr>
            <p:nvPr userDrawn="1"/>
          </p:nvSpPr>
          <p:spPr bwMode="auto">
            <a:xfrm>
              <a:off x="279241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0" name="Freeform 1050"/>
            <p:cNvSpPr>
              <a:spLocks/>
            </p:cNvSpPr>
            <p:nvPr userDrawn="1"/>
          </p:nvSpPr>
          <p:spPr bwMode="auto">
            <a:xfrm>
              <a:off x="2592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1" name="Freeform 1051"/>
            <p:cNvSpPr>
              <a:spLocks/>
            </p:cNvSpPr>
            <p:nvPr userDrawn="1"/>
          </p:nvSpPr>
          <p:spPr bwMode="auto">
            <a:xfrm>
              <a:off x="239236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2" name="Freeform 1052"/>
            <p:cNvSpPr>
              <a:spLocks/>
            </p:cNvSpPr>
            <p:nvPr userDrawn="1"/>
          </p:nvSpPr>
          <p:spPr bwMode="auto">
            <a:xfrm>
              <a:off x="2193925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3" name="Freeform 1053"/>
            <p:cNvSpPr>
              <a:spLocks/>
            </p:cNvSpPr>
            <p:nvPr userDrawn="1"/>
          </p:nvSpPr>
          <p:spPr bwMode="auto">
            <a:xfrm>
              <a:off x="1993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4" name="Freeform 1054"/>
            <p:cNvSpPr>
              <a:spLocks/>
            </p:cNvSpPr>
            <p:nvPr userDrawn="1"/>
          </p:nvSpPr>
          <p:spPr bwMode="auto">
            <a:xfrm>
              <a:off x="179387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5" name="Freeform 1055"/>
            <p:cNvSpPr>
              <a:spLocks/>
            </p:cNvSpPr>
            <p:nvPr userDrawn="1"/>
          </p:nvSpPr>
          <p:spPr bwMode="auto">
            <a:xfrm>
              <a:off x="1595438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6" name="Freeform 1056"/>
            <p:cNvSpPr>
              <a:spLocks/>
            </p:cNvSpPr>
            <p:nvPr userDrawn="1"/>
          </p:nvSpPr>
          <p:spPr bwMode="auto">
            <a:xfrm>
              <a:off x="1395413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7" name="Freeform 1057"/>
            <p:cNvSpPr>
              <a:spLocks/>
            </p:cNvSpPr>
            <p:nvPr userDrawn="1"/>
          </p:nvSpPr>
          <p:spPr bwMode="auto">
            <a:xfrm>
              <a:off x="119538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8" name="Freeform 1058"/>
            <p:cNvSpPr>
              <a:spLocks/>
            </p:cNvSpPr>
            <p:nvPr userDrawn="1"/>
          </p:nvSpPr>
          <p:spPr bwMode="auto">
            <a:xfrm>
              <a:off x="99695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69" name="Freeform 1059"/>
            <p:cNvSpPr>
              <a:spLocks/>
            </p:cNvSpPr>
            <p:nvPr userDrawn="1"/>
          </p:nvSpPr>
          <p:spPr bwMode="auto">
            <a:xfrm>
              <a:off x="796925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0" name="Freeform 1060"/>
            <p:cNvSpPr>
              <a:spLocks/>
            </p:cNvSpPr>
            <p:nvPr userDrawn="1"/>
          </p:nvSpPr>
          <p:spPr bwMode="auto">
            <a:xfrm>
              <a:off x="596900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1" name="Freeform 1061"/>
            <p:cNvSpPr>
              <a:spLocks/>
            </p:cNvSpPr>
            <p:nvPr userDrawn="1"/>
          </p:nvSpPr>
          <p:spPr bwMode="auto">
            <a:xfrm>
              <a:off x="398463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2" name="Freeform 1062"/>
            <p:cNvSpPr>
              <a:spLocks/>
            </p:cNvSpPr>
            <p:nvPr userDrawn="1"/>
          </p:nvSpPr>
          <p:spPr bwMode="auto">
            <a:xfrm>
              <a:off x="198438" y="32972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3" name="Freeform 1063"/>
            <p:cNvSpPr>
              <a:spLocks/>
            </p:cNvSpPr>
            <p:nvPr userDrawn="1"/>
          </p:nvSpPr>
          <p:spPr bwMode="auto">
            <a:xfrm>
              <a:off x="0" y="32972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4" name="Freeform 1064"/>
            <p:cNvSpPr>
              <a:spLocks/>
            </p:cNvSpPr>
            <p:nvPr userDrawn="1"/>
          </p:nvSpPr>
          <p:spPr bwMode="auto">
            <a:xfrm>
              <a:off x="12166600" y="307975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5" name="Freeform 1065"/>
            <p:cNvSpPr>
              <a:spLocks/>
            </p:cNvSpPr>
            <p:nvPr userDrawn="1"/>
          </p:nvSpPr>
          <p:spPr bwMode="auto">
            <a:xfrm>
              <a:off x="119665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6" name="Freeform 1066"/>
            <p:cNvSpPr>
              <a:spLocks/>
            </p:cNvSpPr>
            <p:nvPr userDrawn="1"/>
          </p:nvSpPr>
          <p:spPr bwMode="auto">
            <a:xfrm>
              <a:off x="117681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7" name="Freeform 1067"/>
            <p:cNvSpPr>
              <a:spLocks/>
            </p:cNvSpPr>
            <p:nvPr userDrawn="1"/>
          </p:nvSpPr>
          <p:spPr bwMode="auto">
            <a:xfrm>
              <a:off x="115681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8" name="Freeform 1068"/>
            <p:cNvSpPr>
              <a:spLocks/>
            </p:cNvSpPr>
            <p:nvPr userDrawn="1"/>
          </p:nvSpPr>
          <p:spPr bwMode="auto">
            <a:xfrm>
              <a:off x="113680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79" name="Freeform 1069"/>
            <p:cNvSpPr>
              <a:spLocks/>
            </p:cNvSpPr>
            <p:nvPr userDrawn="1"/>
          </p:nvSpPr>
          <p:spPr bwMode="auto">
            <a:xfrm>
              <a:off x="111696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0" name="Freeform 1070"/>
            <p:cNvSpPr>
              <a:spLocks/>
            </p:cNvSpPr>
            <p:nvPr userDrawn="1"/>
          </p:nvSpPr>
          <p:spPr bwMode="auto">
            <a:xfrm>
              <a:off x="109696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1" name="Freeform 1071"/>
            <p:cNvSpPr>
              <a:spLocks/>
            </p:cNvSpPr>
            <p:nvPr userDrawn="1"/>
          </p:nvSpPr>
          <p:spPr bwMode="auto">
            <a:xfrm>
              <a:off x="107696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2" name="Freeform 1072"/>
            <p:cNvSpPr>
              <a:spLocks/>
            </p:cNvSpPr>
            <p:nvPr userDrawn="1"/>
          </p:nvSpPr>
          <p:spPr bwMode="auto">
            <a:xfrm>
              <a:off x="105711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3" name="Freeform 1073"/>
            <p:cNvSpPr>
              <a:spLocks/>
            </p:cNvSpPr>
            <p:nvPr userDrawn="1"/>
          </p:nvSpPr>
          <p:spPr bwMode="auto">
            <a:xfrm>
              <a:off x="103711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4" name="Freeform 1074"/>
            <p:cNvSpPr>
              <a:spLocks/>
            </p:cNvSpPr>
            <p:nvPr userDrawn="1"/>
          </p:nvSpPr>
          <p:spPr bwMode="auto">
            <a:xfrm>
              <a:off x="101727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5" name="Freeform 1075"/>
            <p:cNvSpPr>
              <a:spLocks/>
            </p:cNvSpPr>
            <p:nvPr userDrawn="1"/>
          </p:nvSpPr>
          <p:spPr bwMode="auto">
            <a:xfrm>
              <a:off x="99726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6" name="Freeform 1076"/>
            <p:cNvSpPr>
              <a:spLocks/>
            </p:cNvSpPr>
            <p:nvPr userDrawn="1"/>
          </p:nvSpPr>
          <p:spPr bwMode="auto">
            <a:xfrm>
              <a:off x="97726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7" name="Freeform 1077"/>
            <p:cNvSpPr>
              <a:spLocks/>
            </p:cNvSpPr>
            <p:nvPr userDrawn="1"/>
          </p:nvSpPr>
          <p:spPr bwMode="auto">
            <a:xfrm>
              <a:off x="95742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8" name="Freeform 1078"/>
            <p:cNvSpPr>
              <a:spLocks/>
            </p:cNvSpPr>
            <p:nvPr userDrawn="1"/>
          </p:nvSpPr>
          <p:spPr bwMode="auto">
            <a:xfrm>
              <a:off x="9374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89" name="Freeform 1079"/>
            <p:cNvSpPr>
              <a:spLocks/>
            </p:cNvSpPr>
            <p:nvPr userDrawn="1"/>
          </p:nvSpPr>
          <p:spPr bwMode="auto">
            <a:xfrm>
              <a:off x="91741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0" name="Freeform 1080"/>
            <p:cNvSpPr>
              <a:spLocks/>
            </p:cNvSpPr>
            <p:nvPr userDrawn="1"/>
          </p:nvSpPr>
          <p:spPr bwMode="auto">
            <a:xfrm>
              <a:off x="89757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1" name="Freeform 1081"/>
            <p:cNvSpPr>
              <a:spLocks/>
            </p:cNvSpPr>
            <p:nvPr userDrawn="1"/>
          </p:nvSpPr>
          <p:spPr bwMode="auto">
            <a:xfrm>
              <a:off x="8775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2" name="Freeform 1082"/>
            <p:cNvSpPr>
              <a:spLocks/>
            </p:cNvSpPr>
            <p:nvPr userDrawn="1"/>
          </p:nvSpPr>
          <p:spPr bwMode="auto">
            <a:xfrm>
              <a:off x="85756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3" name="Freeform 1083"/>
            <p:cNvSpPr>
              <a:spLocks/>
            </p:cNvSpPr>
            <p:nvPr userDrawn="1"/>
          </p:nvSpPr>
          <p:spPr bwMode="auto">
            <a:xfrm>
              <a:off x="83772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4" name="Freeform 1084"/>
            <p:cNvSpPr>
              <a:spLocks/>
            </p:cNvSpPr>
            <p:nvPr userDrawn="1"/>
          </p:nvSpPr>
          <p:spPr bwMode="auto">
            <a:xfrm>
              <a:off x="81772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5" name="Freeform 1085"/>
            <p:cNvSpPr>
              <a:spLocks/>
            </p:cNvSpPr>
            <p:nvPr userDrawn="1"/>
          </p:nvSpPr>
          <p:spPr bwMode="auto">
            <a:xfrm>
              <a:off x="79771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6" name="Freeform 1086"/>
            <p:cNvSpPr>
              <a:spLocks/>
            </p:cNvSpPr>
            <p:nvPr userDrawn="1"/>
          </p:nvSpPr>
          <p:spPr bwMode="auto">
            <a:xfrm>
              <a:off x="77787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7" name="Freeform 1087"/>
            <p:cNvSpPr>
              <a:spLocks/>
            </p:cNvSpPr>
            <p:nvPr userDrawn="1"/>
          </p:nvSpPr>
          <p:spPr bwMode="auto">
            <a:xfrm>
              <a:off x="75787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8" name="Freeform 1088"/>
            <p:cNvSpPr>
              <a:spLocks/>
            </p:cNvSpPr>
            <p:nvPr userDrawn="1"/>
          </p:nvSpPr>
          <p:spPr bwMode="auto">
            <a:xfrm>
              <a:off x="73787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099" name="Freeform 1089"/>
            <p:cNvSpPr>
              <a:spLocks/>
            </p:cNvSpPr>
            <p:nvPr userDrawn="1"/>
          </p:nvSpPr>
          <p:spPr bwMode="auto">
            <a:xfrm>
              <a:off x="71802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0" name="Freeform 1090"/>
            <p:cNvSpPr>
              <a:spLocks/>
            </p:cNvSpPr>
            <p:nvPr userDrawn="1"/>
          </p:nvSpPr>
          <p:spPr bwMode="auto">
            <a:xfrm>
              <a:off x="69802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1" name="Freeform 1091"/>
            <p:cNvSpPr>
              <a:spLocks/>
            </p:cNvSpPr>
            <p:nvPr userDrawn="1"/>
          </p:nvSpPr>
          <p:spPr bwMode="auto">
            <a:xfrm>
              <a:off x="67818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2" name="Freeform 1092"/>
            <p:cNvSpPr>
              <a:spLocks/>
            </p:cNvSpPr>
            <p:nvPr userDrawn="1"/>
          </p:nvSpPr>
          <p:spPr bwMode="auto">
            <a:xfrm>
              <a:off x="65817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3" name="Freeform 1093"/>
            <p:cNvSpPr>
              <a:spLocks/>
            </p:cNvSpPr>
            <p:nvPr userDrawn="1"/>
          </p:nvSpPr>
          <p:spPr bwMode="auto">
            <a:xfrm>
              <a:off x="63817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4" name="Freeform 1094"/>
            <p:cNvSpPr>
              <a:spLocks/>
            </p:cNvSpPr>
            <p:nvPr userDrawn="1"/>
          </p:nvSpPr>
          <p:spPr bwMode="auto">
            <a:xfrm>
              <a:off x="61833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5" name="Freeform 1095"/>
            <p:cNvSpPr>
              <a:spLocks/>
            </p:cNvSpPr>
            <p:nvPr userDrawn="1"/>
          </p:nvSpPr>
          <p:spPr bwMode="auto">
            <a:xfrm>
              <a:off x="5983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6" name="Freeform 1096"/>
            <p:cNvSpPr>
              <a:spLocks/>
            </p:cNvSpPr>
            <p:nvPr userDrawn="1"/>
          </p:nvSpPr>
          <p:spPr bwMode="auto">
            <a:xfrm>
              <a:off x="57832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7" name="Freeform 1097"/>
            <p:cNvSpPr>
              <a:spLocks/>
            </p:cNvSpPr>
            <p:nvPr userDrawn="1"/>
          </p:nvSpPr>
          <p:spPr bwMode="auto">
            <a:xfrm>
              <a:off x="55848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8" name="Freeform 1098"/>
            <p:cNvSpPr>
              <a:spLocks/>
            </p:cNvSpPr>
            <p:nvPr userDrawn="1"/>
          </p:nvSpPr>
          <p:spPr bwMode="auto">
            <a:xfrm>
              <a:off x="5384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09" name="Freeform 1099"/>
            <p:cNvSpPr>
              <a:spLocks/>
            </p:cNvSpPr>
            <p:nvPr userDrawn="1"/>
          </p:nvSpPr>
          <p:spPr bwMode="auto">
            <a:xfrm>
              <a:off x="51847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0" name="Freeform 1100"/>
            <p:cNvSpPr>
              <a:spLocks/>
            </p:cNvSpPr>
            <p:nvPr userDrawn="1"/>
          </p:nvSpPr>
          <p:spPr bwMode="auto">
            <a:xfrm>
              <a:off x="49863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1" name="Freeform 1101"/>
            <p:cNvSpPr>
              <a:spLocks/>
            </p:cNvSpPr>
            <p:nvPr userDrawn="1"/>
          </p:nvSpPr>
          <p:spPr bwMode="auto">
            <a:xfrm>
              <a:off x="47863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2" name="Freeform 1102"/>
            <p:cNvSpPr>
              <a:spLocks/>
            </p:cNvSpPr>
            <p:nvPr userDrawn="1"/>
          </p:nvSpPr>
          <p:spPr bwMode="auto">
            <a:xfrm>
              <a:off x="45862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3" name="Freeform 1103"/>
            <p:cNvSpPr>
              <a:spLocks/>
            </p:cNvSpPr>
            <p:nvPr userDrawn="1"/>
          </p:nvSpPr>
          <p:spPr bwMode="auto">
            <a:xfrm>
              <a:off x="43878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4" name="Freeform 1104"/>
            <p:cNvSpPr>
              <a:spLocks/>
            </p:cNvSpPr>
            <p:nvPr userDrawn="1"/>
          </p:nvSpPr>
          <p:spPr bwMode="auto">
            <a:xfrm>
              <a:off x="41878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5" name="Freeform 1105"/>
            <p:cNvSpPr>
              <a:spLocks/>
            </p:cNvSpPr>
            <p:nvPr userDrawn="1"/>
          </p:nvSpPr>
          <p:spPr bwMode="auto">
            <a:xfrm>
              <a:off x="39878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6" name="Freeform 1106"/>
            <p:cNvSpPr>
              <a:spLocks/>
            </p:cNvSpPr>
            <p:nvPr userDrawn="1"/>
          </p:nvSpPr>
          <p:spPr bwMode="auto">
            <a:xfrm>
              <a:off x="37893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7" name="Freeform 1107"/>
            <p:cNvSpPr>
              <a:spLocks/>
            </p:cNvSpPr>
            <p:nvPr userDrawn="1"/>
          </p:nvSpPr>
          <p:spPr bwMode="auto">
            <a:xfrm>
              <a:off x="35893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8" name="Freeform 1108"/>
            <p:cNvSpPr>
              <a:spLocks/>
            </p:cNvSpPr>
            <p:nvPr userDrawn="1"/>
          </p:nvSpPr>
          <p:spPr bwMode="auto">
            <a:xfrm>
              <a:off x="339090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19" name="Freeform 1109"/>
            <p:cNvSpPr>
              <a:spLocks/>
            </p:cNvSpPr>
            <p:nvPr userDrawn="1"/>
          </p:nvSpPr>
          <p:spPr bwMode="auto">
            <a:xfrm>
              <a:off x="319087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0" name="Freeform 1110"/>
            <p:cNvSpPr>
              <a:spLocks/>
            </p:cNvSpPr>
            <p:nvPr userDrawn="1"/>
          </p:nvSpPr>
          <p:spPr bwMode="auto">
            <a:xfrm>
              <a:off x="299085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1" name="Freeform 1111"/>
            <p:cNvSpPr>
              <a:spLocks/>
            </p:cNvSpPr>
            <p:nvPr userDrawn="1"/>
          </p:nvSpPr>
          <p:spPr bwMode="auto">
            <a:xfrm>
              <a:off x="279241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2" name="Freeform 1112"/>
            <p:cNvSpPr>
              <a:spLocks/>
            </p:cNvSpPr>
            <p:nvPr userDrawn="1"/>
          </p:nvSpPr>
          <p:spPr bwMode="auto">
            <a:xfrm>
              <a:off x="2592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3" name="Freeform 1113"/>
            <p:cNvSpPr>
              <a:spLocks/>
            </p:cNvSpPr>
            <p:nvPr userDrawn="1"/>
          </p:nvSpPr>
          <p:spPr bwMode="auto">
            <a:xfrm>
              <a:off x="239236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4" name="Freeform 1114"/>
            <p:cNvSpPr>
              <a:spLocks/>
            </p:cNvSpPr>
            <p:nvPr userDrawn="1"/>
          </p:nvSpPr>
          <p:spPr bwMode="auto">
            <a:xfrm>
              <a:off x="2193925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5" name="Freeform 1115"/>
            <p:cNvSpPr>
              <a:spLocks/>
            </p:cNvSpPr>
            <p:nvPr userDrawn="1"/>
          </p:nvSpPr>
          <p:spPr bwMode="auto">
            <a:xfrm>
              <a:off x="1993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6" name="Freeform 1116"/>
            <p:cNvSpPr>
              <a:spLocks/>
            </p:cNvSpPr>
            <p:nvPr userDrawn="1"/>
          </p:nvSpPr>
          <p:spPr bwMode="auto">
            <a:xfrm>
              <a:off x="179387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7" name="Freeform 1117"/>
            <p:cNvSpPr>
              <a:spLocks/>
            </p:cNvSpPr>
            <p:nvPr userDrawn="1"/>
          </p:nvSpPr>
          <p:spPr bwMode="auto">
            <a:xfrm>
              <a:off x="1595438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8" name="Freeform 1118"/>
            <p:cNvSpPr>
              <a:spLocks/>
            </p:cNvSpPr>
            <p:nvPr userDrawn="1"/>
          </p:nvSpPr>
          <p:spPr bwMode="auto">
            <a:xfrm>
              <a:off x="1395413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29" name="Freeform 1119"/>
            <p:cNvSpPr>
              <a:spLocks/>
            </p:cNvSpPr>
            <p:nvPr userDrawn="1"/>
          </p:nvSpPr>
          <p:spPr bwMode="auto">
            <a:xfrm>
              <a:off x="119538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0" name="Freeform 1120"/>
            <p:cNvSpPr>
              <a:spLocks/>
            </p:cNvSpPr>
            <p:nvPr userDrawn="1"/>
          </p:nvSpPr>
          <p:spPr bwMode="auto">
            <a:xfrm>
              <a:off x="99695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1" name="Freeform 1121"/>
            <p:cNvSpPr>
              <a:spLocks/>
            </p:cNvSpPr>
            <p:nvPr userDrawn="1"/>
          </p:nvSpPr>
          <p:spPr bwMode="auto">
            <a:xfrm>
              <a:off x="796925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2" name="Freeform 1122"/>
            <p:cNvSpPr>
              <a:spLocks/>
            </p:cNvSpPr>
            <p:nvPr userDrawn="1"/>
          </p:nvSpPr>
          <p:spPr bwMode="auto">
            <a:xfrm>
              <a:off x="596900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3" name="Freeform 1123"/>
            <p:cNvSpPr>
              <a:spLocks/>
            </p:cNvSpPr>
            <p:nvPr userDrawn="1"/>
          </p:nvSpPr>
          <p:spPr bwMode="auto">
            <a:xfrm>
              <a:off x="398463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4" name="Freeform 1124"/>
            <p:cNvSpPr>
              <a:spLocks/>
            </p:cNvSpPr>
            <p:nvPr userDrawn="1"/>
          </p:nvSpPr>
          <p:spPr bwMode="auto">
            <a:xfrm>
              <a:off x="198438" y="307975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5" name="Freeform 1125"/>
            <p:cNvSpPr>
              <a:spLocks/>
            </p:cNvSpPr>
            <p:nvPr userDrawn="1"/>
          </p:nvSpPr>
          <p:spPr bwMode="auto">
            <a:xfrm>
              <a:off x="0" y="307975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6" name="Freeform 1126"/>
            <p:cNvSpPr>
              <a:spLocks/>
            </p:cNvSpPr>
            <p:nvPr userDrawn="1"/>
          </p:nvSpPr>
          <p:spPr bwMode="auto">
            <a:xfrm>
              <a:off x="12166600" y="28622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7" name="Freeform 1127"/>
            <p:cNvSpPr>
              <a:spLocks/>
            </p:cNvSpPr>
            <p:nvPr userDrawn="1"/>
          </p:nvSpPr>
          <p:spPr bwMode="auto">
            <a:xfrm>
              <a:off x="119665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8" name="Freeform 1128"/>
            <p:cNvSpPr>
              <a:spLocks/>
            </p:cNvSpPr>
            <p:nvPr userDrawn="1"/>
          </p:nvSpPr>
          <p:spPr bwMode="auto">
            <a:xfrm>
              <a:off x="117681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39" name="Freeform 1129"/>
            <p:cNvSpPr>
              <a:spLocks/>
            </p:cNvSpPr>
            <p:nvPr userDrawn="1"/>
          </p:nvSpPr>
          <p:spPr bwMode="auto">
            <a:xfrm>
              <a:off x="115681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0" name="Freeform 1130"/>
            <p:cNvSpPr>
              <a:spLocks/>
            </p:cNvSpPr>
            <p:nvPr userDrawn="1"/>
          </p:nvSpPr>
          <p:spPr bwMode="auto">
            <a:xfrm>
              <a:off x="113680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1" name="Freeform 1131"/>
            <p:cNvSpPr>
              <a:spLocks/>
            </p:cNvSpPr>
            <p:nvPr userDrawn="1"/>
          </p:nvSpPr>
          <p:spPr bwMode="auto">
            <a:xfrm>
              <a:off x="111696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2" name="Freeform 1132"/>
            <p:cNvSpPr>
              <a:spLocks/>
            </p:cNvSpPr>
            <p:nvPr userDrawn="1"/>
          </p:nvSpPr>
          <p:spPr bwMode="auto">
            <a:xfrm>
              <a:off x="109696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3" name="Freeform 1133"/>
            <p:cNvSpPr>
              <a:spLocks/>
            </p:cNvSpPr>
            <p:nvPr userDrawn="1"/>
          </p:nvSpPr>
          <p:spPr bwMode="auto">
            <a:xfrm>
              <a:off x="107696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4" name="Freeform 1134"/>
            <p:cNvSpPr>
              <a:spLocks/>
            </p:cNvSpPr>
            <p:nvPr userDrawn="1"/>
          </p:nvSpPr>
          <p:spPr bwMode="auto">
            <a:xfrm>
              <a:off x="105711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5" name="Freeform 1135"/>
            <p:cNvSpPr>
              <a:spLocks/>
            </p:cNvSpPr>
            <p:nvPr userDrawn="1"/>
          </p:nvSpPr>
          <p:spPr bwMode="auto">
            <a:xfrm>
              <a:off x="103711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6" name="Freeform 1136"/>
            <p:cNvSpPr>
              <a:spLocks/>
            </p:cNvSpPr>
            <p:nvPr userDrawn="1"/>
          </p:nvSpPr>
          <p:spPr bwMode="auto">
            <a:xfrm>
              <a:off x="101727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7" name="Freeform 1137"/>
            <p:cNvSpPr>
              <a:spLocks/>
            </p:cNvSpPr>
            <p:nvPr userDrawn="1"/>
          </p:nvSpPr>
          <p:spPr bwMode="auto">
            <a:xfrm>
              <a:off x="99726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8" name="Freeform 1138"/>
            <p:cNvSpPr>
              <a:spLocks/>
            </p:cNvSpPr>
            <p:nvPr userDrawn="1"/>
          </p:nvSpPr>
          <p:spPr bwMode="auto">
            <a:xfrm>
              <a:off x="97726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49" name="Freeform 1139"/>
            <p:cNvSpPr>
              <a:spLocks/>
            </p:cNvSpPr>
            <p:nvPr userDrawn="1"/>
          </p:nvSpPr>
          <p:spPr bwMode="auto">
            <a:xfrm>
              <a:off x="95742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0" name="Freeform 1140"/>
            <p:cNvSpPr>
              <a:spLocks/>
            </p:cNvSpPr>
            <p:nvPr userDrawn="1"/>
          </p:nvSpPr>
          <p:spPr bwMode="auto">
            <a:xfrm>
              <a:off x="9374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1" name="Freeform 1141"/>
            <p:cNvSpPr>
              <a:spLocks/>
            </p:cNvSpPr>
            <p:nvPr userDrawn="1"/>
          </p:nvSpPr>
          <p:spPr bwMode="auto">
            <a:xfrm>
              <a:off x="91741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2" name="Freeform 1142"/>
            <p:cNvSpPr>
              <a:spLocks/>
            </p:cNvSpPr>
            <p:nvPr userDrawn="1"/>
          </p:nvSpPr>
          <p:spPr bwMode="auto">
            <a:xfrm>
              <a:off x="89757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3" name="Freeform 1143"/>
            <p:cNvSpPr>
              <a:spLocks/>
            </p:cNvSpPr>
            <p:nvPr userDrawn="1"/>
          </p:nvSpPr>
          <p:spPr bwMode="auto">
            <a:xfrm>
              <a:off x="8775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4" name="Freeform 1144"/>
            <p:cNvSpPr>
              <a:spLocks/>
            </p:cNvSpPr>
            <p:nvPr userDrawn="1"/>
          </p:nvSpPr>
          <p:spPr bwMode="auto">
            <a:xfrm>
              <a:off x="85756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5" name="Freeform 1145"/>
            <p:cNvSpPr>
              <a:spLocks/>
            </p:cNvSpPr>
            <p:nvPr userDrawn="1"/>
          </p:nvSpPr>
          <p:spPr bwMode="auto">
            <a:xfrm>
              <a:off x="83772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6" name="Freeform 1146"/>
            <p:cNvSpPr>
              <a:spLocks/>
            </p:cNvSpPr>
            <p:nvPr userDrawn="1"/>
          </p:nvSpPr>
          <p:spPr bwMode="auto">
            <a:xfrm>
              <a:off x="81772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7" name="Freeform 1147"/>
            <p:cNvSpPr>
              <a:spLocks/>
            </p:cNvSpPr>
            <p:nvPr userDrawn="1"/>
          </p:nvSpPr>
          <p:spPr bwMode="auto">
            <a:xfrm>
              <a:off x="79771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8" name="Freeform 1148"/>
            <p:cNvSpPr>
              <a:spLocks/>
            </p:cNvSpPr>
            <p:nvPr userDrawn="1"/>
          </p:nvSpPr>
          <p:spPr bwMode="auto">
            <a:xfrm>
              <a:off x="77787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59" name="Freeform 1149"/>
            <p:cNvSpPr>
              <a:spLocks/>
            </p:cNvSpPr>
            <p:nvPr userDrawn="1"/>
          </p:nvSpPr>
          <p:spPr bwMode="auto">
            <a:xfrm>
              <a:off x="75787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0" name="Freeform 1150"/>
            <p:cNvSpPr>
              <a:spLocks/>
            </p:cNvSpPr>
            <p:nvPr userDrawn="1"/>
          </p:nvSpPr>
          <p:spPr bwMode="auto">
            <a:xfrm>
              <a:off x="73787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1" name="Freeform 1151"/>
            <p:cNvSpPr>
              <a:spLocks/>
            </p:cNvSpPr>
            <p:nvPr userDrawn="1"/>
          </p:nvSpPr>
          <p:spPr bwMode="auto">
            <a:xfrm>
              <a:off x="71802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2" name="Freeform 1152"/>
            <p:cNvSpPr>
              <a:spLocks/>
            </p:cNvSpPr>
            <p:nvPr userDrawn="1"/>
          </p:nvSpPr>
          <p:spPr bwMode="auto">
            <a:xfrm>
              <a:off x="69802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3" name="Freeform 1153"/>
            <p:cNvSpPr>
              <a:spLocks/>
            </p:cNvSpPr>
            <p:nvPr userDrawn="1"/>
          </p:nvSpPr>
          <p:spPr bwMode="auto">
            <a:xfrm>
              <a:off x="67818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4" name="Freeform 1154"/>
            <p:cNvSpPr>
              <a:spLocks/>
            </p:cNvSpPr>
            <p:nvPr userDrawn="1"/>
          </p:nvSpPr>
          <p:spPr bwMode="auto">
            <a:xfrm>
              <a:off x="65817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5" name="Freeform 1155"/>
            <p:cNvSpPr>
              <a:spLocks/>
            </p:cNvSpPr>
            <p:nvPr userDrawn="1"/>
          </p:nvSpPr>
          <p:spPr bwMode="auto">
            <a:xfrm>
              <a:off x="63817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6" name="Freeform 1156"/>
            <p:cNvSpPr>
              <a:spLocks/>
            </p:cNvSpPr>
            <p:nvPr userDrawn="1"/>
          </p:nvSpPr>
          <p:spPr bwMode="auto">
            <a:xfrm>
              <a:off x="61833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7" name="Freeform 1157"/>
            <p:cNvSpPr>
              <a:spLocks/>
            </p:cNvSpPr>
            <p:nvPr userDrawn="1"/>
          </p:nvSpPr>
          <p:spPr bwMode="auto">
            <a:xfrm>
              <a:off x="5983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8" name="Freeform 1158"/>
            <p:cNvSpPr>
              <a:spLocks/>
            </p:cNvSpPr>
            <p:nvPr userDrawn="1"/>
          </p:nvSpPr>
          <p:spPr bwMode="auto">
            <a:xfrm>
              <a:off x="57832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69" name="Freeform 1159"/>
            <p:cNvSpPr>
              <a:spLocks/>
            </p:cNvSpPr>
            <p:nvPr userDrawn="1"/>
          </p:nvSpPr>
          <p:spPr bwMode="auto">
            <a:xfrm>
              <a:off x="55848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0" name="Freeform 1160"/>
            <p:cNvSpPr>
              <a:spLocks/>
            </p:cNvSpPr>
            <p:nvPr userDrawn="1"/>
          </p:nvSpPr>
          <p:spPr bwMode="auto">
            <a:xfrm>
              <a:off x="5384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1" name="Freeform 1161"/>
            <p:cNvSpPr>
              <a:spLocks/>
            </p:cNvSpPr>
            <p:nvPr userDrawn="1"/>
          </p:nvSpPr>
          <p:spPr bwMode="auto">
            <a:xfrm>
              <a:off x="51847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2" name="Freeform 1162"/>
            <p:cNvSpPr>
              <a:spLocks/>
            </p:cNvSpPr>
            <p:nvPr userDrawn="1"/>
          </p:nvSpPr>
          <p:spPr bwMode="auto">
            <a:xfrm>
              <a:off x="49863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3" name="Freeform 1163"/>
            <p:cNvSpPr>
              <a:spLocks/>
            </p:cNvSpPr>
            <p:nvPr userDrawn="1"/>
          </p:nvSpPr>
          <p:spPr bwMode="auto">
            <a:xfrm>
              <a:off x="47863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4" name="Freeform 1164"/>
            <p:cNvSpPr>
              <a:spLocks/>
            </p:cNvSpPr>
            <p:nvPr userDrawn="1"/>
          </p:nvSpPr>
          <p:spPr bwMode="auto">
            <a:xfrm>
              <a:off x="45862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5" name="Freeform 1165"/>
            <p:cNvSpPr>
              <a:spLocks/>
            </p:cNvSpPr>
            <p:nvPr userDrawn="1"/>
          </p:nvSpPr>
          <p:spPr bwMode="auto">
            <a:xfrm>
              <a:off x="43878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6" name="Freeform 1166"/>
            <p:cNvSpPr>
              <a:spLocks/>
            </p:cNvSpPr>
            <p:nvPr userDrawn="1"/>
          </p:nvSpPr>
          <p:spPr bwMode="auto">
            <a:xfrm>
              <a:off x="41878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7" name="Freeform 1167"/>
            <p:cNvSpPr>
              <a:spLocks/>
            </p:cNvSpPr>
            <p:nvPr userDrawn="1"/>
          </p:nvSpPr>
          <p:spPr bwMode="auto">
            <a:xfrm>
              <a:off x="39878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8" name="Freeform 1168"/>
            <p:cNvSpPr>
              <a:spLocks/>
            </p:cNvSpPr>
            <p:nvPr userDrawn="1"/>
          </p:nvSpPr>
          <p:spPr bwMode="auto">
            <a:xfrm>
              <a:off x="37893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79" name="Freeform 1169"/>
            <p:cNvSpPr>
              <a:spLocks/>
            </p:cNvSpPr>
            <p:nvPr userDrawn="1"/>
          </p:nvSpPr>
          <p:spPr bwMode="auto">
            <a:xfrm>
              <a:off x="35893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0" name="Freeform 1170"/>
            <p:cNvSpPr>
              <a:spLocks/>
            </p:cNvSpPr>
            <p:nvPr userDrawn="1"/>
          </p:nvSpPr>
          <p:spPr bwMode="auto">
            <a:xfrm>
              <a:off x="339090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1" name="Freeform 1171"/>
            <p:cNvSpPr>
              <a:spLocks/>
            </p:cNvSpPr>
            <p:nvPr userDrawn="1"/>
          </p:nvSpPr>
          <p:spPr bwMode="auto">
            <a:xfrm>
              <a:off x="319087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2" name="Freeform 1172"/>
            <p:cNvSpPr>
              <a:spLocks/>
            </p:cNvSpPr>
            <p:nvPr userDrawn="1"/>
          </p:nvSpPr>
          <p:spPr bwMode="auto">
            <a:xfrm>
              <a:off x="299085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3" name="Freeform 1173"/>
            <p:cNvSpPr>
              <a:spLocks/>
            </p:cNvSpPr>
            <p:nvPr userDrawn="1"/>
          </p:nvSpPr>
          <p:spPr bwMode="auto">
            <a:xfrm>
              <a:off x="279241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4" name="Freeform 1174"/>
            <p:cNvSpPr>
              <a:spLocks/>
            </p:cNvSpPr>
            <p:nvPr userDrawn="1"/>
          </p:nvSpPr>
          <p:spPr bwMode="auto">
            <a:xfrm>
              <a:off x="2592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5" name="Freeform 1175"/>
            <p:cNvSpPr>
              <a:spLocks/>
            </p:cNvSpPr>
            <p:nvPr userDrawn="1"/>
          </p:nvSpPr>
          <p:spPr bwMode="auto">
            <a:xfrm>
              <a:off x="239236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6" name="Freeform 1176"/>
            <p:cNvSpPr>
              <a:spLocks/>
            </p:cNvSpPr>
            <p:nvPr userDrawn="1"/>
          </p:nvSpPr>
          <p:spPr bwMode="auto">
            <a:xfrm>
              <a:off x="2193925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7" name="Freeform 1177"/>
            <p:cNvSpPr>
              <a:spLocks/>
            </p:cNvSpPr>
            <p:nvPr userDrawn="1"/>
          </p:nvSpPr>
          <p:spPr bwMode="auto">
            <a:xfrm>
              <a:off x="1993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8" name="Freeform 1178"/>
            <p:cNvSpPr>
              <a:spLocks/>
            </p:cNvSpPr>
            <p:nvPr userDrawn="1"/>
          </p:nvSpPr>
          <p:spPr bwMode="auto">
            <a:xfrm>
              <a:off x="179387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89" name="Freeform 1179"/>
            <p:cNvSpPr>
              <a:spLocks/>
            </p:cNvSpPr>
            <p:nvPr userDrawn="1"/>
          </p:nvSpPr>
          <p:spPr bwMode="auto">
            <a:xfrm>
              <a:off x="1595438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0" name="Freeform 1180"/>
            <p:cNvSpPr>
              <a:spLocks/>
            </p:cNvSpPr>
            <p:nvPr userDrawn="1"/>
          </p:nvSpPr>
          <p:spPr bwMode="auto">
            <a:xfrm>
              <a:off x="1395413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1" name="Freeform 1181"/>
            <p:cNvSpPr>
              <a:spLocks/>
            </p:cNvSpPr>
            <p:nvPr userDrawn="1"/>
          </p:nvSpPr>
          <p:spPr bwMode="auto">
            <a:xfrm>
              <a:off x="119538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2" name="Freeform 1182"/>
            <p:cNvSpPr>
              <a:spLocks/>
            </p:cNvSpPr>
            <p:nvPr userDrawn="1"/>
          </p:nvSpPr>
          <p:spPr bwMode="auto">
            <a:xfrm>
              <a:off x="99695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3" name="Freeform 1183"/>
            <p:cNvSpPr>
              <a:spLocks/>
            </p:cNvSpPr>
            <p:nvPr userDrawn="1"/>
          </p:nvSpPr>
          <p:spPr bwMode="auto">
            <a:xfrm>
              <a:off x="796925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4" name="Freeform 1184"/>
            <p:cNvSpPr>
              <a:spLocks/>
            </p:cNvSpPr>
            <p:nvPr userDrawn="1"/>
          </p:nvSpPr>
          <p:spPr bwMode="auto">
            <a:xfrm>
              <a:off x="596900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5" name="Freeform 1185"/>
            <p:cNvSpPr>
              <a:spLocks/>
            </p:cNvSpPr>
            <p:nvPr userDrawn="1"/>
          </p:nvSpPr>
          <p:spPr bwMode="auto">
            <a:xfrm>
              <a:off x="398463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6" name="Freeform 1186"/>
            <p:cNvSpPr>
              <a:spLocks/>
            </p:cNvSpPr>
            <p:nvPr userDrawn="1"/>
          </p:nvSpPr>
          <p:spPr bwMode="auto">
            <a:xfrm>
              <a:off x="198438" y="28622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7" name="Freeform 1187"/>
            <p:cNvSpPr>
              <a:spLocks/>
            </p:cNvSpPr>
            <p:nvPr userDrawn="1"/>
          </p:nvSpPr>
          <p:spPr bwMode="auto">
            <a:xfrm>
              <a:off x="0" y="28622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8" name="Freeform 1188"/>
            <p:cNvSpPr>
              <a:spLocks/>
            </p:cNvSpPr>
            <p:nvPr userDrawn="1"/>
          </p:nvSpPr>
          <p:spPr bwMode="auto">
            <a:xfrm>
              <a:off x="12166600" y="26431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199" name="Freeform 1189"/>
            <p:cNvSpPr>
              <a:spLocks/>
            </p:cNvSpPr>
            <p:nvPr userDrawn="1"/>
          </p:nvSpPr>
          <p:spPr bwMode="auto">
            <a:xfrm>
              <a:off x="119665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0" name="Freeform 1190"/>
            <p:cNvSpPr>
              <a:spLocks/>
            </p:cNvSpPr>
            <p:nvPr userDrawn="1"/>
          </p:nvSpPr>
          <p:spPr bwMode="auto">
            <a:xfrm>
              <a:off x="117681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1" name="Freeform 1191"/>
            <p:cNvSpPr>
              <a:spLocks/>
            </p:cNvSpPr>
            <p:nvPr userDrawn="1"/>
          </p:nvSpPr>
          <p:spPr bwMode="auto">
            <a:xfrm>
              <a:off x="115681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2" name="Freeform 1192"/>
            <p:cNvSpPr>
              <a:spLocks/>
            </p:cNvSpPr>
            <p:nvPr userDrawn="1"/>
          </p:nvSpPr>
          <p:spPr bwMode="auto">
            <a:xfrm>
              <a:off x="113680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3" name="Freeform 1193"/>
            <p:cNvSpPr>
              <a:spLocks/>
            </p:cNvSpPr>
            <p:nvPr userDrawn="1"/>
          </p:nvSpPr>
          <p:spPr bwMode="auto">
            <a:xfrm>
              <a:off x="111696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4" name="Freeform 1194"/>
            <p:cNvSpPr>
              <a:spLocks/>
            </p:cNvSpPr>
            <p:nvPr userDrawn="1"/>
          </p:nvSpPr>
          <p:spPr bwMode="auto">
            <a:xfrm>
              <a:off x="109696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5" name="Freeform 1195"/>
            <p:cNvSpPr>
              <a:spLocks/>
            </p:cNvSpPr>
            <p:nvPr userDrawn="1"/>
          </p:nvSpPr>
          <p:spPr bwMode="auto">
            <a:xfrm>
              <a:off x="107696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6" name="Freeform 1196"/>
            <p:cNvSpPr>
              <a:spLocks/>
            </p:cNvSpPr>
            <p:nvPr userDrawn="1"/>
          </p:nvSpPr>
          <p:spPr bwMode="auto">
            <a:xfrm>
              <a:off x="105711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7" name="Freeform 1197"/>
            <p:cNvSpPr>
              <a:spLocks/>
            </p:cNvSpPr>
            <p:nvPr userDrawn="1"/>
          </p:nvSpPr>
          <p:spPr bwMode="auto">
            <a:xfrm>
              <a:off x="103711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8" name="Freeform 1198"/>
            <p:cNvSpPr>
              <a:spLocks/>
            </p:cNvSpPr>
            <p:nvPr userDrawn="1"/>
          </p:nvSpPr>
          <p:spPr bwMode="auto">
            <a:xfrm>
              <a:off x="101727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09" name="Freeform 1199"/>
            <p:cNvSpPr>
              <a:spLocks/>
            </p:cNvSpPr>
            <p:nvPr userDrawn="1"/>
          </p:nvSpPr>
          <p:spPr bwMode="auto">
            <a:xfrm>
              <a:off x="99726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0" name="Freeform 1200"/>
            <p:cNvSpPr>
              <a:spLocks/>
            </p:cNvSpPr>
            <p:nvPr userDrawn="1"/>
          </p:nvSpPr>
          <p:spPr bwMode="auto">
            <a:xfrm>
              <a:off x="97726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1" name="Freeform 1201"/>
            <p:cNvSpPr>
              <a:spLocks/>
            </p:cNvSpPr>
            <p:nvPr userDrawn="1"/>
          </p:nvSpPr>
          <p:spPr bwMode="auto">
            <a:xfrm>
              <a:off x="95742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2" name="Freeform 1202"/>
            <p:cNvSpPr>
              <a:spLocks/>
            </p:cNvSpPr>
            <p:nvPr userDrawn="1"/>
          </p:nvSpPr>
          <p:spPr bwMode="auto">
            <a:xfrm>
              <a:off x="9374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3" name="Freeform 1203"/>
            <p:cNvSpPr>
              <a:spLocks/>
            </p:cNvSpPr>
            <p:nvPr userDrawn="1"/>
          </p:nvSpPr>
          <p:spPr bwMode="auto">
            <a:xfrm>
              <a:off x="91741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4" name="Freeform 1204"/>
            <p:cNvSpPr>
              <a:spLocks/>
            </p:cNvSpPr>
            <p:nvPr userDrawn="1"/>
          </p:nvSpPr>
          <p:spPr bwMode="auto">
            <a:xfrm>
              <a:off x="89757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5" name="Freeform 1205"/>
            <p:cNvSpPr>
              <a:spLocks/>
            </p:cNvSpPr>
            <p:nvPr userDrawn="1"/>
          </p:nvSpPr>
          <p:spPr bwMode="auto">
            <a:xfrm>
              <a:off x="8775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6" name="Freeform 1206"/>
            <p:cNvSpPr>
              <a:spLocks/>
            </p:cNvSpPr>
            <p:nvPr userDrawn="1"/>
          </p:nvSpPr>
          <p:spPr bwMode="auto">
            <a:xfrm>
              <a:off x="85756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7" name="Freeform 1207"/>
            <p:cNvSpPr>
              <a:spLocks/>
            </p:cNvSpPr>
            <p:nvPr userDrawn="1"/>
          </p:nvSpPr>
          <p:spPr bwMode="auto">
            <a:xfrm>
              <a:off x="83772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8" name="Freeform 1208"/>
            <p:cNvSpPr>
              <a:spLocks/>
            </p:cNvSpPr>
            <p:nvPr userDrawn="1"/>
          </p:nvSpPr>
          <p:spPr bwMode="auto">
            <a:xfrm>
              <a:off x="81772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19" name="Freeform 1209"/>
            <p:cNvSpPr>
              <a:spLocks/>
            </p:cNvSpPr>
            <p:nvPr userDrawn="1"/>
          </p:nvSpPr>
          <p:spPr bwMode="auto">
            <a:xfrm>
              <a:off x="79771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0" name="Freeform 1211"/>
            <p:cNvSpPr>
              <a:spLocks/>
            </p:cNvSpPr>
            <p:nvPr userDrawn="1"/>
          </p:nvSpPr>
          <p:spPr bwMode="auto">
            <a:xfrm>
              <a:off x="77787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1" name="Freeform 1212"/>
            <p:cNvSpPr>
              <a:spLocks/>
            </p:cNvSpPr>
            <p:nvPr userDrawn="1"/>
          </p:nvSpPr>
          <p:spPr bwMode="auto">
            <a:xfrm>
              <a:off x="75787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2" name="Freeform 1213"/>
            <p:cNvSpPr>
              <a:spLocks/>
            </p:cNvSpPr>
            <p:nvPr userDrawn="1"/>
          </p:nvSpPr>
          <p:spPr bwMode="auto">
            <a:xfrm>
              <a:off x="73787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3" name="Freeform 1214"/>
            <p:cNvSpPr>
              <a:spLocks/>
            </p:cNvSpPr>
            <p:nvPr userDrawn="1"/>
          </p:nvSpPr>
          <p:spPr bwMode="auto">
            <a:xfrm>
              <a:off x="71802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4" name="Freeform 1215"/>
            <p:cNvSpPr>
              <a:spLocks/>
            </p:cNvSpPr>
            <p:nvPr userDrawn="1"/>
          </p:nvSpPr>
          <p:spPr bwMode="auto">
            <a:xfrm>
              <a:off x="69802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5" name="Freeform 1216"/>
            <p:cNvSpPr>
              <a:spLocks/>
            </p:cNvSpPr>
            <p:nvPr userDrawn="1"/>
          </p:nvSpPr>
          <p:spPr bwMode="auto">
            <a:xfrm>
              <a:off x="67818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6" name="Freeform 1217"/>
            <p:cNvSpPr>
              <a:spLocks/>
            </p:cNvSpPr>
            <p:nvPr userDrawn="1"/>
          </p:nvSpPr>
          <p:spPr bwMode="auto">
            <a:xfrm>
              <a:off x="65817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7" name="Freeform 1218"/>
            <p:cNvSpPr>
              <a:spLocks/>
            </p:cNvSpPr>
            <p:nvPr userDrawn="1"/>
          </p:nvSpPr>
          <p:spPr bwMode="auto">
            <a:xfrm>
              <a:off x="63817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8" name="Freeform 1219"/>
            <p:cNvSpPr>
              <a:spLocks/>
            </p:cNvSpPr>
            <p:nvPr userDrawn="1"/>
          </p:nvSpPr>
          <p:spPr bwMode="auto">
            <a:xfrm>
              <a:off x="61833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29" name="Freeform 1220"/>
            <p:cNvSpPr>
              <a:spLocks/>
            </p:cNvSpPr>
            <p:nvPr userDrawn="1"/>
          </p:nvSpPr>
          <p:spPr bwMode="auto">
            <a:xfrm>
              <a:off x="5983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0" name="Freeform 1221"/>
            <p:cNvSpPr>
              <a:spLocks/>
            </p:cNvSpPr>
            <p:nvPr userDrawn="1"/>
          </p:nvSpPr>
          <p:spPr bwMode="auto">
            <a:xfrm>
              <a:off x="57832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1" name="Freeform 1222"/>
            <p:cNvSpPr>
              <a:spLocks/>
            </p:cNvSpPr>
            <p:nvPr userDrawn="1"/>
          </p:nvSpPr>
          <p:spPr bwMode="auto">
            <a:xfrm>
              <a:off x="55848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2" name="Freeform 1223"/>
            <p:cNvSpPr>
              <a:spLocks/>
            </p:cNvSpPr>
            <p:nvPr userDrawn="1"/>
          </p:nvSpPr>
          <p:spPr bwMode="auto">
            <a:xfrm>
              <a:off x="5384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3" name="Freeform 1224"/>
            <p:cNvSpPr>
              <a:spLocks/>
            </p:cNvSpPr>
            <p:nvPr userDrawn="1"/>
          </p:nvSpPr>
          <p:spPr bwMode="auto">
            <a:xfrm>
              <a:off x="51847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4" name="Freeform 1225"/>
            <p:cNvSpPr>
              <a:spLocks/>
            </p:cNvSpPr>
            <p:nvPr userDrawn="1"/>
          </p:nvSpPr>
          <p:spPr bwMode="auto">
            <a:xfrm>
              <a:off x="49863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5" name="Freeform 1226"/>
            <p:cNvSpPr>
              <a:spLocks/>
            </p:cNvSpPr>
            <p:nvPr userDrawn="1"/>
          </p:nvSpPr>
          <p:spPr bwMode="auto">
            <a:xfrm>
              <a:off x="47863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6" name="Freeform 1227"/>
            <p:cNvSpPr>
              <a:spLocks/>
            </p:cNvSpPr>
            <p:nvPr userDrawn="1"/>
          </p:nvSpPr>
          <p:spPr bwMode="auto">
            <a:xfrm>
              <a:off x="45862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7" name="Freeform 1228"/>
            <p:cNvSpPr>
              <a:spLocks/>
            </p:cNvSpPr>
            <p:nvPr userDrawn="1"/>
          </p:nvSpPr>
          <p:spPr bwMode="auto">
            <a:xfrm>
              <a:off x="43878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8" name="Freeform 1229"/>
            <p:cNvSpPr>
              <a:spLocks/>
            </p:cNvSpPr>
            <p:nvPr userDrawn="1"/>
          </p:nvSpPr>
          <p:spPr bwMode="auto">
            <a:xfrm>
              <a:off x="41878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39" name="Freeform 1230"/>
            <p:cNvSpPr>
              <a:spLocks/>
            </p:cNvSpPr>
            <p:nvPr userDrawn="1"/>
          </p:nvSpPr>
          <p:spPr bwMode="auto">
            <a:xfrm>
              <a:off x="39878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0" name="Freeform 1231"/>
            <p:cNvSpPr>
              <a:spLocks/>
            </p:cNvSpPr>
            <p:nvPr userDrawn="1"/>
          </p:nvSpPr>
          <p:spPr bwMode="auto">
            <a:xfrm>
              <a:off x="37893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1" name="Freeform 1232"/>
            <p:cNvSpPr>
              <a:spLocks/>
            </p:cNvSpPr>
            <p:nvPr userDrawn="1"/>
          </p:nvSpPr>
          <p:spPr bwMode="auto">
            <a:xfrm>
              <a:off x="35893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2" name="Freeform 1233"/>
            <p:cNvSpPr>
              <a:spLocks/>
            </p:cNvSpPr>
            <p:nvPr userDrawn="1"/>
          </p:nvSpPr>
          <p:spPr bwMode="auto">
            <a:xfrm>
              <a:off x="339090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3" name="Freeform 1234"/>
            <p:cNvSpPr>
              <a:spLocks/>
            </p:cNvSpPr>
            <p:nvPr userDrawn="1"/>
          </p:nvSpPr>
          <p:spPr bwMode="auto">
            <a:xfrm>
              <a:off x="319087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4" name="Freeform 1235"/>
            <p:cNvSpPr>
              <a:spLocks/>
            </p:cNvSpPr>
            <p:nvPr userDrawn="1"/>
          </p:nvSpPr>
          <p:spPr bwMode="auto">
            <a:xfrm>
              <a:off x="299085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5" name="Freeform 1236"/>
            <p:cNvSpPr>
              <a:spLocks/>
            </p:cNvSpPr>
            <p:nvPr userDrawn="1"/>
          </p:nvSpPr>
          <p:spPr bwMode="auto">
            <a:xfrm>
              <a:off x="279241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6" name="Freeform 1237"/>
            <p:cNvSpPr>
              <a:spLocks/>
            </p:cNvSpPr>
            <p:nvPr userDrawn="1"/>
          </p:nvSpPr>
          <p:spPr bwMode="auto">
            <a:xfrm>
              <a:off x="2592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7" name="Freeform 1238"/>
            <p:cNvSpPr>
              <a:spLocks/>
            </p:cNvSpPr>
            <p:nvPr userDrawn="1"/>
          </p:nvSpPr>
          <p:spPr bwMode="auto">
            <a:xfrm>
              <a:off x="239236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8" name="Freeform 1239"/>
            <p:cNvSpPr>
              <a:spLocks/>
            </p:cNvSpPr>
            <p:nvPr userDrawn="1"/>
          </p:nvSpPr>
          <p:spPr bwMode="auto">
            <a:xfrm>
              <a:off x="2193925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49" name="Freeform 1240"/>
            <p:cNvSpPr>
              <a:spLocks/>
            </p:cNvSpPr>
            <p:nvPr userDrawn="1"/>
          </p:nvSpPr>
          <p:spPr bwMode="auto">
            <a:xfrm>
              <a:off x="1993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0" name="Freeform 1241"/>
            <p:cNvSpPr>
              <a:spLocks/>
            </p:cNvSpPr>
            <p:nvPr userDrawn="1"/>
          </p:nvSpPr>
          <p:spPr bwMode="auto">
            <a:xfrm>
              <a:off x="179387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1" name="Freeform 1242"/>
            <p:cNvSpPr>
              <a:spLocks/>
            </p:cNvSpPr>
            <p:nvPr userDrawn="1"/>
          </p:nvSpPr>
          <p:spPr bwMode="auto">
            <a:xfrm>
              <a:off x="1595438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2" name="Freeform 1243"/>
            <p:cNvSpPr>
              <a:spLocks/>
            </p:cNvSpPr>
            <p:nvPr userDrawn="1"/>
          </p:nvSpPr>
          <p:spPr bwMode="auto">
            <a:xfrm>
              <a:off x="1395413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3" name="Freeform 1244"/>
            <p:cNvSpPr>
              <a:spLocks/>
            </p:cNvSpPr>
            <p:nvPr userDrawn="1"/>
          </p:nvSpPr>
          <p:spPr bwMode="auto">
            <a:xfrm>
              <a:off x="119538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4" name="Freeform 1245"/>
            <p:cNvSpPr>
              <a:spLocks/>
            </p:cNvSpPr>
            <p:nvPr userDrawn="1"/>
          </p:nvSpPr>
          <p:spPr bwMode="auto">
            <a:xfrm>
              <a:off x="99695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5" name="Freeform 1246"/>
            <p:cNvSpPr>
              <a:spLocks/>
            </p:cNvSpPr>
            <p:nvPr userDrawn="1"/>
          </p:nvSpPr>
          <p:spPr bwMode="auto">
            <a:xfrm>
              <a:off x="796925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6" name="Freeform 1247"/>
            <p:cNvSpPr>
              <a:spLocks/>
            </p:cNvSpPr>
            <p:nvPr userDrawn="1"/>
          </p:nvSpPr>
          <p:spPr bwMode="auto">
            <a:xfrm>
              <a:off x="596900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7" name="Freeform 1248"/>
            <p:cNvSpPr>
              <a:spLocks/>
            </p:cNvSpPr>
            <p:nvPr userDrawn="1"/>
          </p:nvSpPr>
          <p:spPr bwMode="auto">
            <a:xfrm>
              <a:off x="398463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8" name="Freeform 1249"/>
            <p:cNvSpPr>
              <a:spLocks/>
            </p:cNvSpPr>
            <p:nvPr userDrawn="1"/>
          </p:nvSpPr>
          <p:spPr bwMode="auto">
            <a:xfrm>
              <a:off x="198438" y="26431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59" name="Freeform 1250"/>
            <p:cNvSpPr>
              <a:spLocks/>
            </p:cNvSpPr>
            <p:nvPr userDrawn="1"/>
          </p:nvSpPr>
          <p:spPr bwMode="auto">
            <a:xfrm>
              <a:off x="0" y="26431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0" name="Freeform 1251"/>
            <p:cNvSpPr>
              <a:spLocks/>
            </p:cNvSpPr>
            <p:nvPr userDrawn="1"/>
          </p:nvSpPr>
          <p:spPr bwMode="auto">
            <a:xfrm>
              <a:off x="12166600" y="2424113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1" name="Freeform 1252"/>
            <p:cNvSpPr>
              <a:spLocks/>
            </p:cNvSpPr>
            <p:nvPr userDrawn="1"/>
          </p:nvSpPr>
          <p:spPr bwMode="auto">
            <a:xfrm>
              <a:off x="119665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2" name="Freeform 1253"/>
            <p:cNvSpPr>
              <a:spLocks/>
            </p:cNvSpPr>
            <p:nvPr userDrawn="1"/>
          </p:nvSpPr>
          <p:spPr bwMode="auto">
            <a:xfrm>
              <a:off x="117681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3" name="Freeform 1254"/>
            <p:cNvSpPr>
              <a:spLocks/>
            </p:cNvSpPr>
            <p:nvPr userDrawn="1"/>
          </p:nvSpPr>
          <p:spPr bwMode="auto">
            <a:xfrm>
              <a:off x="115681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4" name="Freeform 1255"/>
            <p:cNvSpPr>
              <a:spLocks/>
            </p:cNvSpPr>
            <p:nvPr userDrawn="1"/>
          </p:nvSpPr>
          <p:spPr bwMode="auto">
            <a:xfrm>
              <a:off x="113680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5" name="Freeform 1256"/>
            <p:cNvSpPr>
              <a:spLocks/>
            </p:cNvSpPr>
            <p:nvPr userDrawn="1"/>
          </p:nvSpPr>
          <p:spPr bwMode="auto">
            <a:xfrm>
              <a:off x="111696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6" name="Freeform 1257"/>
            <p:cNvSpPr>
              <a:spLocks/>
            </p:cNvSpPr>
            <p:nvPr userDrawn="1"/>
          </p:nvSpPr>
          <p:spPr bwMode="auto">
            <a:xfrm>
              <a:off x="109696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7" name="Freeform 1258"/>
            <p:cNvSpPr>
              <a:spLocks/>
            </p:cNvSpPr>
            <p:nvPr userDrawn="1"/>
          </p:nvSpPr>
          <p:spPr bwMode="auto">
            <a:xfrm>
              <a:off x="107696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8" name="Freeform 1259"/>
            <p:cNvSpPr>
              <a:spLocks/>
            </p:cNvSpPr>
            <p:nvPr userDrawn="1"/>
          </p:nvSpPr>
          <p:spPr bwMode="auto">
            <a:xfrm>
              <a:off x="105711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69" name="Freeform 1260"/>
            <p:cNvSpPr>
              <a:spLocks/>
            </p:cNvSpPr>
            <p:nvPr userDrawn="1"/>
          </p:nvSpPr>
          <p:spPr bwMode="auto">
            <a:xfrm>
              <a:off x="103711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0" name="Freeform 1261"/>
            <p:cNvSpPr>
              <a:spLocks/>
            </p:cNvSpPr>
            <p:nvPr userDrawn="1"/>
          </p:nvSpPr>
          <p:spPr bwMode="auto">
            <a:xfrm>
              <a:off x="101727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1" name="Freeform 1262"/>
            <p:cNvSpPr>
              <a:spLocks/>
            </p:cNvSpPr>
            <p:nvPr userDrawn="1"/>
          </p:nvSpPr>
          <p:spPr bwMode="auto">
            <a:xfrm>
              <a:off x="99726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2" name="Freeform 1263"/>
            <p:cNvSpPr>
              <a:spLocks/>
            </p:cNvSpPr>
            <p:nvPr userDrawn="1"/>
          </p:nvSpPr>
          <p:spPr bwMode="auto">
            <a:xfrm>
              <a:off x="97726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3" name="Freeform 1264"/>
            <p:cNvSpPr>
              <a:spLocks/>
            </p:cNvSpPr>
            <p:nvPr userDrawn="1"/>
          </p:nvSpPr>
          <p:spPr bwMode="auto">
            <a:xfrm>
              <a:off x="95742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4" name="Freeform 1265"/>
            <p:cNvSpPr>
              <a:spLocks/>
            </p:cNvSpPr>
            <p:nvPr userDrawn="1"/>
          </p:nvSpPr>
          <p:spPr bwMode="auto">
            <a:xfrm>
              <a:off x="9374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5" name="Freeform 1266"/>
            <p:cNvSpPr>
              <a:spLocks/>
            </p:cNvSpPr>
            <p:nvPr userDrawn="1"/>
          </p:nvSpPr>
          <p:spPr bwMode="auto">
            <a:xfrm>
              <a:off x="91741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6" name="Freeform 1267"/>
            <p:cNvSpPr>
              <a:spLocks/>
            </p:cNvSpPr>
            <p:nvPr userDrawn="1"/>
          </p:nvSpPr>
          <p:spPr bwMode="auto">
            <a:xfrm>
              <a:off x="89757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7" name="Freeform 1268"/>
            <p:cNvSpPr>
              <a:spLocks/>
            </p:cNvSpPr>
            <p:nvPr userDrawn="1"/>
          </p:nvSpPr>
          <p:spPr bwMode="auto">
            <a:xfrm>
              <a:off x="8775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8" name="Freeform 1269"/>
            <p:cNvSpPr>
              <a:spLocks/>
            </p:cNvSpPr>
            <p:nvPr userDrawn="1"/>
          </p:nvSpPr>
          <p:spPr bwMode="auto">
            <a:xfrm>
              <a:off x="85756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79" name="Freeform 1270"/>
            <p:cNvSpPr>
              <a:spLocks/>
            </p:cNvSpPr>
            <p:nvPr userDrawn="1"/>
          </p:nvSpPr>
          <p:spPr bwMode="auto">
            <a:xfrm>
              <a:off x="83772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0" name="Freeform 1271"/>
            <p:cNvSpPr>
              <a:spLocks/>
            </p:cNvSpPr>
            <p:nvPr userDrawn="1"/>
          </p:nvSpPr>
          <p:spPr bwMode="auto">
            <a:xfrm>
              <a:off x="81772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1" name="Freeform 1272"/>
            <p:cNvSpPr>
              <a:spLocks/>
            </p:cNvSpPr>
            <p:nvPr userDrawn="1"/>
          </p:nvSpPr>
          <p:spPr bwMode="auto">
            <a:xfrm>
              <a:off x="79771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2" name="Freeform 1273"/>
            <p:cNvSpPr>
              <a:spLocks/>
            </p:cNvSpPr>
            <p:nvPr userDrawn="1"/>
          </p:nvSpPr>
          <p:spPr bwMode="auto">
            <a:xfrm>
              <a:off x="77787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3" name="Freeform 1274"/>
            <p:cNvSpPr>
              <a:spLocks/>
            </p:cNvSpPr>
            <p:nvPr userDrawn="1"/>
          </p:nvSpPr>
          <p:spPr bwMode="auto">
            <a:xfrm>
              <a:off x="75787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4" name="Freeform 1275"/>
            <p:cNvSpPr>
              <a:spLocks/>
            </p:cNvSpPr>
            <p:nvPr userDrawn="1"/>
          </p:nvSpPr>
          <p:spPr bwMode="auto">
            <a:xfrm>
              <a:off x="73787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5" name="Freeform 1276"/>
            <p:cNvSpPr>
              <a:spLocks/>
            </p:cNvSpPr>
            <p:nvPr userDrawn="1"/>
          </p:nvSpPr>
          <p:spPr bwMode="auto">
            <a:xfrm>
              <a:off x="71802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6" name="Freeform 1277"/>
            <p:cNvSpPr>
              <a:spLocks/>
            </p:cNvSpPr>
            <p:nvPr userDrawn="1"/>
          </p:nvSpPr>
          <p:spPr bwMode="auto">
            <a:xfrm>
              <a:off x="69802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7" name="Freeform 1278"/>
            <p:cNvSpPr>
              <a:spLocks/>
            </p:cNvSpPr>
            <p:nvPr userDrawn="1"/>
          </p:nvSpPr>
          <p:spPr bwMode="auto">
            <a:xfrm>
              <a:off x="67818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8" name="Freeform 1279"/>
            <p:cNvSpPr>
              <a:spLocks/>
            </p:cNvSpPr>
            <p:nvPr userDrawn="1"/>
          </p:nvSpPr>
          <p:spPr bwMode="auto">
            <a:xfrm>
              <a:off x="65817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89" name="Freeform 1280"/>
            <p:cNvSpPr>
              <a:spLocks/>
            </p:cNvSpPr>
            <p:nvPr userDrawn="1"/>
          </p:nvSpPr>
          <p:spPr bwMode="auto">
            <a:xfrm>
              <a:off x="63817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0" name="Freeform 1281"/>
            <p:cNvSpPr>
              <a:spLocks/>
            </p:cNvSpPr>
            <p:nvPr userDrawn="1"/>
          </p:nvSpPr>
          <p:spPr bwMode="auto">
            <a:xfrm>
              <a:off x="61833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1" name="Freeform 1282"/>
            <p:cNvSpPr>
              <a:spLocks/>
            </p:cNvSpPr>
            <p:nvPr userDrawn="1"/>
          </p:nvSpPr>
          <p:spPr bwMode="auto">
            <a:xfrm>
              <a:off x="5983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2" name="Freeform 1283"/>
            <p:cNvSpPr>
              <a:spLocks/>
            </p:cNvSpPr>
            <p:nvPr userDrawn="1"/>
          </p:nvSpPr>
          <p:spPr bwMode="auto">
            <a:xfrm>
              <a:off x="57832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3" name="Freeform 1284"/>
            <p:cNvSpPr>
              <a:spLocks/>
            </p:cNvSpPr>
            <p:nvPr userDrawn="1"/>
          </p:nvSpPr>
          <p:spPr bwMode="auto">
            <a:xfrm>
              <a:off x="55848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4" name="Freeform 1285"/>
            <p:cNvSpPr>
              <a:spLocks/>
            </p:cNvSpPr>
            <p:nvPr userDrawn="1"/>
          </p:nvSpPr>
          <p:spPr bwMode="auto">
            <a:xfrm>
              <a:off x="5384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5" name="Freeform 1286"/>
            <p:cNvSpPr>
              <a:spLocks/>
            </p:cNvSpPr>
            <p:nvPr userDrawn="1"/>
          </p:nvSpPr>
          <p:spPr bwMode="auto">
            <a:xfrm>
              <a:off x="51847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6" name="Freeform 1287"/>
            <p:cNvSpPr>
              <a:spLocks/>
            </p:cNvSpPr>
            <p:nvPr userDrawn="1"/>
          </p:nvSpPr>
          <p:spPr bwMode="auto">
            <a:xfrm>
              <a:off x="49863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7" name="Freeform 1288"/>
            <p:cNvSpPr>
              <a:spLocks/>
            </p:cNvSpPr>
            <p:nvPr userDrawn="1"/>
          </p:nvSpPr>
          <p:spPr bwMode="auto">
            <a:xfrm>
              <a:off x="47863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8" name="Freeform 1289"/>
            <p:cNvSpPr>
              <a:spLocks/>
            </p:cNvSpPr>
            <p:nvPr userDrawn="1"/>
          </p:nvSpPr>
          <p:spPr bwMode="auto">
            <a:xfrm>
              <a:off x="45862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299" name="Freeform 1290"/>
            <p:cNvSpPr>
              <a:spLocks/>
            </p:cNvSpPr>
            <p:nvPr userDrawn="1"/>
          </p:nvSpPr>
          <p:spPr bwMode="auto">
            <a:xfrm>
              <a:off x="43878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0" name="Freeform 1291"/>
            <p:cNvSpPr>
              <a:spLocks/>
            </p:cNvSpPr>
            <p:nvPr userDrawn="1"/>
          </p:nvSpPr>
          <p:spPr bwMode="auto">
            <a:xfrm>
              <a:off x="41878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1" name="Freeform 1292"/>
            <p:cNvSpPr>
              <a:spLocks/>
            </p:cNvSpPr>
            <p:nvPr userDrawn="1"/>
          </p:nvSpPr>
          <p:spPr bwMode="auto">
            <a:xfrm>
              <a:off x="39878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2" name="Freeform 1293"/>
            <p:cNvSpPr>
              <a:spLocks/>
            </p:cNvSpPr>
            <p:nvPr userDrawn="1"/>
          </p:nvSpPr>
          <p:spPr bwMode="auto">
            <a:xfrm>
              <a:off x="37893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3" name="Freeform 1294"/>
            <p:cNvSpPr>
              <a:spLocks/>
            </p:cNvSpPr>
            <p:nvPr userDrawn="1"/>
          </p:nvSpPr>
          <p:spPr bwMode="auto">
            <a:xfrm>
              <a:off x="35893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4" name="Freeform 1295"/>
            <p:cNvSpPr>
              <a:spLocks/>
            </p:cNvSpPr>
            <p:nvPr userDrawn="1"/>
          </p:nvSpPr>
          <p:spPr bwMode="auto">
            <a:xfrm>
              <a:off x="339090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5" name="Freeform 1296"/>
            <p:cNvSpPr>
              <a:spLocks/>
            </p:cNvSpPr>
            <p:nvPr userDrawn="1"/>
          </p:nvSpPr>
          <p:spPr bwMode="auto">
            <a:xfrm>
              <a:off x="319087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6" name="Freeform 1297"/>
            <p:cNvSpPr>
              <a:spLocks/>
            </p:cNvSpPr>
            <p:nvPr userDrawn="1"/>
          </p:nvSpPr>
          <p:spPr bwMode="auto">
            <a:xfrm>
              <a:off x="299085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7" name="Freeform 1298"/>
            <p:cNvSpPr>
              <a:spLocks/>
            </p:cNvSpPr>
            <p:nvPr userDrawn="1"/>
          </p:nvSpPr>
          <p:spPr bwMode="auto">
            <a:xfrm>
              <a:off x="279241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8" name="Freeform 1299"/>
            <p:cNvSpPr>
              <a:spLocks/>
            </p:cNvSpPr>
            <p:nvPr userDrawn="1"/>
          </p:nvSpPr>
          <p:spPr bwMode="auto">
            <a:xfrm>
              <a:off x="2592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09" name="Freeform 1300"/>
            <p:cNvSpPr>
              <a:spLocks/>
            </p:cNvSpPr>
            <p:nvPr userDrawn="1"/>
          </p:nvSpPr>
          <p:spPr bwMode="auto">
            <a:xfrm>
              <a:off x="239236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0" name="Freeform 1301"/>
            <p:cNvSpPr>
              <a:spLocks/>
            </p:cNvSpPr>
            <p:nvPr userDrawn="1"/>
          </p:nvSpPr>
          <p:spPr bwMode="auto">
            <a:xfrm>
              <a:off x="2193925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1" name="Freeform 1302"/>
            <p:cNvSpPr>
              <a:spLocks/>
            </p:cNvSpPr>
            <p:nvPr userDrawn="1"/>
          </p:nvSpPr>
          <p:spPr bwMode="auto">
            <a:xfrm>
              <a:off x="1993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2" name="Freeform 1303"/>
            <p:cNvSpPr>
              <a:spLocks/>
            </p:cNvSpPr>
            <p:nvPr userDrawn="1"/>
          </p:nvSpPr>
          <p:spPr bwMode="auto">
            <a:xfrm>
              <a:off x="179387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3" name="Freeform 1304"/>
            <p:cNvSpPr>
              <a:spLocks/>
            </p:cNvSpPr>
            <p:nvPr userDrawn="1"/>
          </p:nvSpPr>
          <p:spPr bwMode="auto">
            <a:xfrm>
              <a:off x="1595438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4" name="Freeform 1305"/>
            <p:cNvSpPr>
              <a:spLocks/>
            </p:cNvSpPr>
            <p:nvPr userDrawn="1"/>
          </p:nvSpPr>
          <p:spPr bwMode="auto">
            <a:xfrm>
              <a:off x="1395413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5" name="Freeform 1306"/>
            <p:cNvSpPr>
              <a:spLocks/>
            </p:cNvSpPr>
            <p:nvPr userDrawn="1"/>
          </p:nvSpPr>
          <p:spPr bwMode="auto">
            <a:xfrm>
              <a:off x="119538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6" name="Freeform 1307"/>
            <p:cNvSpPr>
              <a:spLocks/>
            </p:cNvSpPr>
            <p:nvPr userDrawn="1"/>
          </p:nvSpPr>
          <p:spPr bwMode="auto">
            <a:xfrm>
              <a:off x="99695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7" name="Freeform 1308"/>
            <p:cNvSpPr>
              <a:spLocks/>
            </p:cNvSpPr>
            <p:nvPr userDrawn="1"/>
          </p:nvSpPr>
          <p:spPr bwMode="auto">
            <a:xfrm>
              <a:off x="796925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8" name="Freeform 1309"/>
            <p:cNvSpPr>
              <a:spLocks/>
            </p:cNvSpPr>
            <p:nvPr userDrawn="1"/>
          </p:nvSpPr>
          <p:spPr bwMode="auto">
            <a:xfrm>
              <a:off x="596900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19" name="Freeform 1310"/>
            <p:cNvSpPr>
              <a:spLocks/>
            </p:cNvSpPr>
            <p:nvPr userDrawn="1"/>
          </p:nvSpPr>
          <p:spPr bwMode="auto">
            <a:xfrm>
              <a:off x="398463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0" name="Freeform 1311"/>
            <p:cNvSpPr>
              <a:spLocks/>
            </p:cNvSpPr>
            <p:nvPr userDrawn="1"/>
          </p:nvSpPr>
          <p:spPr bwMode="auto">
            <a:xfrm>
              <a:off x="198438" y="2424113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1" name="Freeform 1312"/>
            <p:cNvSpPr>
              <a:spLocks/>
            </p:cNvSpPr>
            <p:nvPr userDrawn="1"/>
          </p:nvSpPr>
          <p:spPr bwMode="auto">
            <a:xfrm>
              <a:off x="0" y="2424113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2" name="Freeform 1313"/>
            <p:cNvSpPr>
              <a:spLocks/>
            </p:cNvSpPr>
            <p:nvPr userDrawn="1"/>
          </p:nvSpPr>
          <p:spPr bwMode="auto">
            <a:xfrm>
              <a:off x="12166600" y="2206626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3" name="Freeform 1314"/>
            <p:cNvSpPr>
              <a:spLocks/>
            </p:cNvSpPr>
            <p:nvPr userDrawn="1"/>
          </p:nvSpPr>
          <p:spPr bwMode="auto">
            <a:xfrm>
              <a:off x="119665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4" name="Freeform 1315"/>
            <p:cNvSpPr>
              <a:spLocks/>
            </p:cNvSpPr>
            <p:nvPr userDrawn="1"/>
          </p:nvSpPr>
          <p:spPr bwMode="auto">
            <a:xfrm>
              <a:off x="117681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5" name="Freeform 1316"/>
            <p:cNvSpPr>
              <a:spLocks/>
            </p:cNvSpPr>
            <p:nvPr userDrawn="1"/>
          </p:nvSpPr>
          <p:spPr bwMode="auto">
            <a:xfrm>
              <a:off x="115681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6" name="Freeform 1317"/>
            <p:cNvSpPr>
              <a:spLocks/>
            </p:cNvSpPr>
            <p:nvPr userDrawn="1"/>
          </p:nvSpPr>
          <p:spPr bwMode="auto">
            <a:xfrm>
              <a:off x="113680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7" name="Freeform 1318"/>
            <p:cNvSpPr>
              <a:spLocks/>
            </p:cNvSpPr>
            <p:nvPr userDrawn="1"/>
          </p:nvSpPr>
          <p:spPr bwMode="auto">
            <a:xfrm>
              <a:off x="111696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8" name="Freeform 1319"/>
            <p:cNvSpPr>
              <a:spLocks/>
            </p:cNvSpPr>
            <p:nvPr userDrawn="1"/>
          </p:nvSpPr>
          <p:spPr bwMode="auto">
            <a:xfrm>
              <a:off x="109696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29" name="Freeform 1320"/>
            <p:cNvSpPr>
              <a:spLocks/>
            </p:cNvSpPr>
            <p:nvPr userDrawn="1"/>
          </p:nvSpPr>
          <p:spPr bwMode="auto">
            <a:xfrm>
              <a:off x="107696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0" name="Freeform 1321"/>
            <p:cNvSpPr>
              <a:spLocks/>
            </p:cNvSpPr>
            <p:nvPr userDrawn="1"/>
          </p:nvSpPr>
          <p:spPr bwMode="auto">
            <a:xfrm>
              <a:off x="105711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1" name="Freeform 1322"/>
            <p:cNvSpPr>
              <a:spLocks/>
            </p:cNvSpPr>
            <p:nvPr userDrawn="1"/>
          </p:nvSpPr>
          <p:spPr bwMode="auto">
            <a:xfrm>
              <a:off x="103711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2" name="Freeform 1323"/>
            <p:cNvSpPr>
              <a:spLocks/>
            </p:cNvSpPr>
            <p:nvPr userDrawn="1"/>
          </p:nvSpPr>
          <p:spPr bwMode="auto">
            <a:xfrm>
              <a:off x="101727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3" name="Freeform 1324"/>
            <p:cNvSpPr>
              <a:spLocks/>
            </p:cNvSpPr>
            <p:nvPr userDrawn="1"/>
          </p:nvSpPr>
          <p:spPr bwMode="auto">
            <a:xfrm>
              <a:off x="99726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4" name="Freeform 1325"/>
            <p:cNvSpPr>
              <a:spLocks/>
            </p:cNvSpPr>
            <p:nvPr userDrawn="1"/>
          </p:nvSpPr>
          <p:spPr bwMode="auto">
            <a:xfrm>
              <a:off x="97726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5" name="Freeform 1326"/>
            <p:cNvSpPr>
              <a:spLocks/>
            </p:cNvSpPr>
            <p:nvPr userDrawn="1"/>
          </p:nvSpPr>
          <p:spPr bwMode="auto">
            <a:xfrm>
              <a:off x="95742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6" name="Freeform 1327"/>
            <p:cNvSpPr>
              <a:spLocks/>
            </p:cNvSpPr>
            <p:nvPr userDrawn="1"/>
          </p:nvSpPr>
          <p:spPr bwMode="auto">
            <a:xfrm>
              <a:off x="9374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7" name="Freeform 1328"/>
            <p:cNvSpPr>
              <a:spLocks/>
            </p:cNvSpPr>
            <p:nvPr userDrawn="1"/>
          </p:nvSpPr>
          <p:spPr bwMode="auto">
            <a:xfrm>
              <a:off x="91741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8" name="Freeform 1329"/>
            <p:cNvSpPr>
              <a:spLocks/>
            </p:cNvSpPr>
            <p:nvPr userDrawn="1"/>
          </p:nvSpPr>
          <p:spPr bwMode="auto">
            <a:xfrm>
              <a:off x="89757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39" name="Freeform 1330"/>
            <p:cNvSpPr>
              <a:spLocks/>
            </p:cNvSpPr>
            <p:nvPr userDrawn="1"/>
          </p:nvSpPr>
          <p:spPr bwMode="auto">
            <a:xfrm>
              <a:off x="8775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0" name="Freeform 1331"/>
            <p:cNvSpPr>
              <a:spLocks/>
            </p:cNvSpPr>
            <p:nvPr userDrawn="1"/>
          </p:nvSpPr>
          <p:spPr bwMode="auto">
            <a:xfrm>
              <a:off x="85756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1" name="Freeform 1332"/>
            <p:cNvSpPr>
              <a:spLocks/>
            </p:cNvSpPr>
            <p:nvPr userDrawn="1"/>
          </p:nvSpPr>
          <p:spPr bwMode="auto">
            <a:xfrm>
              <a:off x="83772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2" name="Freeform 1333"/>
            <p:cNvSpPr>
              <a:spLocks/>
            </p:cNvSpPr>
            <p:nvPr userDrawn="1"/>
          </p:nvSpPr>
          <p:spPr bwMode="auto">
            <a:xfrm>
              <a:off x="81772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3" name="Freeform 1334"/>
            <p:cNvSpPr>
              <a:spLocks/>
            </p:cNvSpPr>
            <p:nvPr userDrawn="1"/>
          </p:nvSpPr>
          <p:spPr bwMode="auto">
            <a:xfrm>
              <a:off x="79771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4" name="Freeform 1335"/>
            <p:cNvSpPr>
              <a:spLocks/>
            </p:cNvSpPr>
            <p:nvPr userDrawn="1"/>
          </p:nvSpPr>
          <p:spPr bwMode="auto">
            <a:xfrm>
              <a:off x="77787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5" name="Freeform 1336"/>
            <p:cNvSpPr>
              <a:spLocks/>
            </p:cNvSpPr>
            <p:nvPr userDrawn="1"/>
          </p:nvSpPr>
          <p:spPr bwMode="auto">
            <a:xfrm>
              <a:off x="75787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6" name="Freeform 1337"/>
            <p:cNvSpPr>
              <a:spLocks/>
            </p:cNvSpPr>
            <p:nvPr userDrawn="1"/>
          </p:nvSpPr>
          <p:spPr bwMode="auto">
            <a:xfrm>
              <a:off x="73787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7" name="Freeform 1338"/>
            <p:cNvSpPr>
              <a:spLocks/>
            </p:cNvSpPr>
            <p:nvPr userDrawn="1"/>
          </p:nvSpPr>
          <p:spPr bwMode="auto">
            <a:xfrm>
              <a:off x="71802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8" name="Freeform 1339"/>
            <p:cNvSpPr>
              <a:spLocks/>
            </p:cNvSpPr>
            <p:nvPr userDrawn="1"/>
          </p:nvSpPr>
          <p:spPr bwMode="auto">
            <a:xfrm>
              <a:off x="69802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49" name="Freeform 1340"/>
            <p:cNvSpPr>
              <a:spLocks/>
            </p:cNvSpPr>
            <p:nvPr userDrawn="1"/>
          </p:nvSpPr>
          <p:spPr bwMode="auto">
            <a:xfrm>
              <a:off x="67818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0" name="Freeform 1341"/>
            <p:cNvSpPr>
              <a:spLocks/>
            </p:cNvSpPr>
            <p:nvPr userDrawn="1"/>
          </p:nvSpPr>
          <p:spPr bwMode="auto">
            <a:xfrm>
              <a:off x="65817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1" name="Freeform 1342"/>
            <p:cNvSpPr>
              <a:spLocks/>
            </p:cNvSpPr>
            <p:nvPr userDrawn="1"/>
          </p:nvSpPr>
          <p:spPr bwMode="auto">
            <a:xfrm>
              <a:off x="63817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2" name="Freeform 1343"/>
            <p:cNvSpPr>
              <a:spLocks/>
            </p:cNvSpPr>
            <p:nvPr userDrawn="1"/>
          </p:nvSpPr>
          <p:spPr bwMode="auto">
            <a:xfrm>
              <a:off x="61833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3" name="Freeform 1344"/>
            <p:cNvSpPr>
              <a:spLocks/>
            </p:cNvSpPr>
            <p:nvPr userDrawn="1"/>
          </p:nvSpPr>
          <p:spPr bwMode="auto">
            <a:xfrm>
              <a:off x="5983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4" name="Freeform 1345"/>
            <p:cNvSpPr>
              <a:spLocks/>
            </p:cNvSpPr>
            <p:nvPr userDrawn="1"/>
          </p:nvSpPr>
          <p:spPr bwMode="auto">
            <a:xfrm>
              <a:off x="57832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5" name="Freeform 1346"/>
            <p:cNvSpPr>
              <a:spLocks/>
            </p:cNvSpPr>
            <p:nvPr userDrawn="1"/>
          </p:nvSpPr>
          <p:spPr bwMode="auto">
            <a:xfrm>
              <a:off x="55848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6" name="Freeform 1347"/>
            <p:cNvSpPr>
              <a:spLocks/>
            </p:cNvSpPr>
            <p:nvPr userDrawn="1"/>
          </p:nvSpPr>
          <p:spPr bwMode="auto">
            <a:xfrm>
              <a:off x="5384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7" name="Freeform 1348"/>
            <p:cNvSpPr>
              <a:spLocks/>
            </p:cNvSpPr>
            <p:nvPr userDrawn="1"/>
          </p:nvSpPr>
          <p:spPr bwMode="auto">
            <a:xfrm>
              <a:off x="51847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8" name="Freeform 1349"/>
            <p:cNvSpPr>
              <a:spLocks/>
            </p:cNvSpPr>
            <p:nvPr userDrawn="1"/>
          </p:nvSpPr>
          <p:spPr bwMode="auto">
            <a:xfrm>
              <a:off x="49863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59" name="Freeform 1350"/>
            <p:cNvSpPr>
              <a:spLocks/>
            </p:cNvSpPr>
            <p:nvPr userDrawn="1"/>
          </p:nvSpPr>
          <p:spPr bwMode="auto">
            <a:xfrm>
              <a:off x="47863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0" name="Freeform 1351"/>
            <p:cNvSpPr>
              <a:spLocks/>
            </p:cNvSpPr>
            <p:nvPr userDrawn="1"/>
          </p:nvSpPr>
          <p:spPr bwMode="auto">
            <a:xfrm>
              <a:off x="45862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1" name="Freeform 1352"/>
            <p:cNvSpPr>
              <a:spLocks/>
            </p:cNvSpPr>
            <p:nvPr userDrawn="1"/>
          </p:nvSpPr>
          <p:spPr bwMode="auto">
            <a:xfrm>
              <a:off x="43878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2" name="Freeform 1353"/>
            <p:cNvSpPr>
              <a:spLocks/>
            </p:cNvSpPr>
            <p:nvPr userDrawn="1"/>
          </p:nvSpPr>
          <p:spPr bwMode="auto">
            <a:xfrm>
              <a:off x="41878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3" name="Freeform 1354"/>
            <p:cNvSpPr>
              <a:spLocks/>
            </p:cNvSpPr>
            <p:nvPr userDrawn="1"/>
          </p:nvSpPr>
          <p:spPr bwMode="auto">
            <a:xfrm>
              <a:off x="39878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4" name="Freeform 1355"/>
            <p:cNvSpPr>
              <a:spLocks/>
            </p:cNvSpPr>
            <p:nvPr userDrawn="1"/>
          </p:nvSpPr>
          <p:spPr bwMode="auto">
            <a:xfrm>
              <a:off x="37893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5" name="Freeform 1356"/>
            <p:cNvSpPr>
              <a:spLocks/>
            </p:cNvSpPr>
            <p:nvPr userDrawn="1"/>
          </p:nvSpPr>
          <p:spPr bwMode="auto">
            <a:xfrm>
              <a:off x="35893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6" name="Freeform 1357"/>
            <p:cNvSpPr>
              <a:spLocks/>
            </p:cNvSpPr>
            <p:nvPr userDrawn="1"/>
          </p:nvSpPr>
          <p:spPr bwMode="auto">
            <a:xfrm>
              <a:off x="339090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7" name="Freeform 1358"/>
            <p:cNvSpPr>
              <a:spLocks/>
            </p:cNvSpPr>
            <p:nvPr userDrawn="1"/>
          </p:nvSpPr>
          <p:spPr bwMode="auto">
            <a:xfrm>
              <a:off x="319087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8" name="Freeform 1359"/>
            <p:cNvSpPr>
              <a:spLocks/>
            </p:cNvSpPr>
            <p:nvPr userDrawn="1"/>
          </p:nvSpPr>
          <p:spPr bwMode="auto">
            <a:xfrm>
              <a:off x="299085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69" name="Freeform 1360"/>
            <p:cNvSpPr>
              <a:spLocks/>
            </p:cNvSpPr>
            <p:nvPr userDrawn="1"/>
          </p:nvSpPr>
          <p:spPr bwMode="auto">
            <a:xfrm>
              <a:off x="279241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0" name="Freeform 1361"/>
            <p:cNvSpPr>
              <a:spLocks/>
            </p:cNvSpPr>
            <p:nvPr userDrawn="1"/>
          </p:nvSpPr>
          <p:spPr bwMode="auto">
            <a:xfrm>
              <a:off x="2592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1" name="Freeform 1362"/>
            <p:cNvSpPr>
              <a:spLocks/>
            </p:cNvSpPr>
            <p:nvPr userDrawn="1"/>
          </p:nvSpPr>
          <p:spPr bwMode="auto">
            <a:xfrm>
              <a:off x="239236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2" name="Freeform 1363"/>
            <p:cNvSpPr>
              <a:spLocks/>
            </p:cNvSpPr>
            <p:nvPr userDrawn="1"/>
          </p:nvSpPr>
          <p:spPr bwMode="auto">
            <a:xfrm>
              <a:off x="2193925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3" name="Freeform 1364"/>
            <p:cNvSpPr>
              <a:spLocks/>
            </p:cNvSpPr>
            <p:nvPr userDrawn="1"/>
          </p:nvSpPr>
          <p:spPr bwMode="auto">
            <a:xfrm>
              <a:off x="1993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4" name="Freeform 1365"/>
            <p:cNvSpPr>
              <a:spLocks/>
            </p:cNvSpPr>
            <p:nvPr userDrawn="1"/>
          </p:nvSpPr>
          <p:spPr bwMode="auto">
            <a:xfrm>
              <a:off x="179387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5" name="Freeform 1366"/>
            <p:cNvSpPr>
              <a:spLocks/>
            </p:cNvSpPr>
            <p:nvPr userDrawn="1"/>
          </p:nvSpPr>
          <p:spPr bwMode="auto">
            <a:xfrm>
              <a:off x="1595438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6" name="Freeform 1367"/>
            <p:cNvSpPr>
              <a:spLocks/>
            </p:cNvSpPr>
            <p:nvPr userDrawn="1"/>
          </p:nvSpPr>
          <p:spPr bwMode="auto">
            <a:xfrm>
              <a:off x="1395413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7" name="Freeform 1368"/>
            <p:cNvSpPr>
              <a:spLocks/>
            </p:cNvSpPr>
            <p:nvPr userDrawn="1"/>
          </p:nvSpPr>
          <p:spPr bwMode="auto">
            <a:xfrm>
              <a:off x="119538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8" name="Freeform 1369"/>
            <p:cNvSpPr>
              <a:spLocks/>
            </p:cNvSpPr>
            <p:nvPr userDrawn="1"/>
          </p:nvSpPr>
          <p:spPr bwMode="auto">
            <a:xfrm>
              <a:off x="99695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79" name="Freeform 1370"/>
            <p:cNvSpPr>
              <a:spLocks/>
            </p:cNvSpPr>
            <p:nvPr userDrawn="1"/>
          </p:nvSpPr>
          <p:spPr bwMode="auto">
            <a:xfrm>
              <a:off x="796925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0" name="Freeform 1371"/>
            <p:cNvSpPr>
              <a:spLocks/>
            </p:cNvSpPr>
            <p:nvPr userDrawn="1"/>
          </p:nvSpPr>
          <p:spPr bwMode="auto">
            <a:xfrm>
              <a:off x="596900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1" name="Freeform 1372"/>
            <p:cNvSpPr>
              <a:spLocks/>
            </p:cNvSpPr>
            <p:nvPr userDrawn="1"/>
          </p:nvSpPr>
          <p:spPr bwMode="auto">
            <a:xfrm>
              <a:off x="398463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2" name="Freeform 1373"/>
            <p:cNvSpPr>
              <a:spLocks/>
            </p:cNvSpPr>
            <p:nvPr userDrawn="1"/>
          </p:nvSpPr>
          <p:spPr bwMode="auto">
            <a:xfrm>
              <a:off x="198438" y="2206626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3" name="Freeform 1374"/>
            <p:cNvSpPr>
              <a:spLocks/>
            </p:cNvSpPr>
            <p:nvPr userDrawn="1"/>
          </p:nvSpPr>
          <p:spPr bwMode="auto">
            <a:xfrm>
              <a:off x="0" y="2206626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4" name="Freeform 1375"/>
            <p:cNvSpPr>
              <a:spLocks/>
            </p:cNvSpPr>
            <p:nvPr userDrawn="1"/>
          </p:nvSpPr>
          <p:spPr bwMode="auto">
            <a:xfrm>
              <a:off x="12166600" y="1989138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5" name="Freeform 1376"/>
            <p:cNvSpPr>
              <a:spLocks/>
            </p:cNvSpPr>
            <p:nvPr userDrawn="1"/>
          </p:nvSpPr>
          <p:spPr bwMode="auto">
            <a:xfrm>
              <a:off x="119665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6" name="Freeform 1377"/>
            <p:cNvSpPr>
              <a:spLocks/>
            </p:cNvSpPr>
            <p:nvPr userDrawn="1"/>
          </p:nvSpPr>
          <p:spPr bwMode="auto">
            <a:xfrm>
              <a:off x="117681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7" name="Freeform 1378"/>
            <p:cNvSpPr>
              <a:spLocks/>
            </p:cNvSpPr>
            <p:nvPr userDrawn="1"/>
          </p:nvSpPr>
          <p:spPr bwMode="auto">
            <a:xfrm>
              <a:off x="115681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8" name="Freeform 1379"/>
            <p:cNvSpPr>
              <a:spLocks/>
            </p:cNvSpPr>
            <p:nvPr userDrawn="1"/>
          </p:nvSpPr>
          <p:spPr bwMode="auto">
            <a:xfrm>
              <a:off x="113680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89" name="Freeform 1380"/>
            <p:cNvSpPr>
              <a:spLocks/>
            </p:cNvSpPr>
            <p:nvPr userDrawn="1"/>
          </p:nvSpPr>
          <p:spPr bwMode="auto">
            <a:xfrm>
              <a:off x="111696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0" name="Freeform 1381"/>
            <p:cNvSpPr>
              <a:spLocks/>
            </p:cNvSpPr>
            <p:nvPr userDrawn="1"/>
          </p:nvSpPr>
          <p:spPr bwMode="auto">
            <a:xfrm>
              <a:off x="109696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1" name="Freeform 1382"/>
            <p:cNvSpPr>
              <a:spLocks/>
            </p:cNvSpPr>
            <p:nvPr userDrawn="1"/>
          </p:nvSpPr>
          <p:spPr bwMode="auto">
            <a:xfrm>
              <a:off x="107696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2" name="Freeform 1383"/>
            <p:cNvSpPr>
              <a:spLocks/>
            </p:cNvSpPr>
            <p:nvPr userDrawn="1"/>
          </p:nvSpPr>
          <p:spPr bwMode="auto">
            <a:xfrm>
              <a:off x="105711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3" name="Freeform 1384"/>
            <p:cNvSpPr>
              <a:spLocks/>
            </p:cNvSpPr>
            <p:nvPr userDrawn="1"/>
          </p:nvSpPr>
          <p:spPr bwMode="auto">
            <a:xfrm>
              <a:off x="103711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4" name="Freeform 1385"/>
            <p:cNvSpPr>
              <a:spLocks/>
            </p:cNvSpPr>
            <p:nvPr userDrawn="1"/>
          </p:nvSpPr>
          <p:spPr bwMode="auto">
            <a:xfrm>
              <a:off x="101727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5" name="Freeform 1386"/>
            <p:cNvSpPr>
              <a:spLocks/>
            </p:cNvSpPr>
            <p:nvPr userDrawn="1"/>
          </p:nvSpPr>
          <p:spPr bwMode="auto">
            <a:xfrm>
              <a:off x="99726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6" name="Freeform 1387"/>
            <p:cNvSpPr>
              <a:spLocks/>
            </p:cNvSpPr>
            <p:nvPr userDrawn="1"/>
          </p:nvSpPr>
          <p:spPr bwMode="auto">
            <a:xfrm>
              <a:off x="97726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7" name="Freeform 1388"/>
            <p:cNvSpPr>
              <a:spLocks/>
            </p:cNvSpPr>
            <p:nvPr userDrawn="1"/>
          </p:nvSpPr>
          <p:spPr bwMode="auto">
            <a:xfrm>
              <a:off x="95742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8" name="Freeform 1389"/>
            <p:cNvSpPr>
              <a:spLocks/>
            </p:cNvSpPr>
            <p:nvPr userDrawn="1"/>
          </p:nvSpPr>
          <p:spPr bwMode="auto">
            <a:xfrm>
              <a:off x="9374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399" name="Freeform 1390"/>
            <p:cNvSpPr>
              <a:spLocks/>
            </p:cNvSpPr>
            <p:nvPr userDrawn="1"/>
          </p:nvSpPr>
          <p:spPr bwMode="auto">
            <a:xfrm>
              <a:off x="91741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0" name="Freeform 1391"/>
            <p:cNvSpPr>
              <a:spLocks/>
            </p:cNvSpPr>
            <p:nvPr userDrawn="1"/>
          </p:nvSpPr>
          <p:spPr bwMode="auto">
            <a:xfrm>
              <a:off x="89757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1" name="Freeform 1392"/>
            <p:cNvSpPr>
              <a:spLocks/>
            </p:cNvSpPr>
            <p:nvPr userDrawn="1"/>
          </p:nvSpPr>
          <p:spPr bwMode="auto">
            <a:xfrm>
              <a:off x="8775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2" name="Freeform 1393"/>
            <p:cNvSpPr>
              <a:spLocks/>
            </p:cNvSpPr>
            <p:nvPr userDrawn="1"/>
          </p:nvSpPr>
          <p:spPr bwMode="auto">
            <a:xfrm>
              <a:off x="85756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3" name="Freeform 1394"/>
            <p:cNvSpPr>
              <a:spLocks/>
            </p:cNvSpPr>
            <p:nvPr userDrawn="1"/>
          </p:nvSpPr>
          <p:spPr bwMode="auto">
            <a:xfrm>
              <a:off x="83772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4" name="Freeform 1395"/>
            <p:cNvSpPr>
              <a:spLocks/>
            </p:cNvSpPr>
            <p:nvPr userDrawn="1"/>
          </p:nvSpPr>
          <p:spPr bwMode="auto">
            <a:xfrm>
              <a:off x="81772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5" name="Freeform 1396"/>
            <p:cNvSpPr>
              <a:spLocks/>
            </p:cNvSpPr>
            <p:nvPr userDrawn="1"/>
          </p:nvSpPr>
          <p:spPr bwMode="auto">
            <a:xfrm>
              <a:off x="79771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6" name="Freeform 1397"/>
            <p:cNvSpPr>
              <a:spLocks/>
            </p:cNvSpPr>
            <p:nvPr userDrawn="1"/>
          </p:nvSpPr>
          <p:spPr bwMode="auto">
            <a:xfrm>
              <a:off x="77787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7" name="Freeform 1398"/>
            <p:cNvSpPr>
              <a:spLocks/>
            </p:cNvSpPr>
            <p:nvPr userDrawn="1"/>
          </p:nvSpPr>
          <p:spPr bwMode="auto">
            <a:xfrm>
              <a:off x="75787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8" name="Freeform 1399"/>
            <p:cNvSpPr>
              <a:spLocks/>
            </p:cNvSpPr>
            <p:nvPr userDrawn="1"/>
          </p:nvSpPr>
          <p:spPr bwMode="auto">
            <a:xfrm>
              <a:off x="73787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09" name="Freeform 1400"/>
            <p:cNvSpPr>
              <a:spLocks/>
            </p:cNvSpPr>
            <p:nvPr userDrawn="1"/>
          </p:nvSpPr>
          <p:spPr bwMode="auto">
            <a:xfrm>
              <a:off x="71802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0" name="Freeform 1401"/>
            <p:cNvSpPr>
              <a:spLocks/>
            </p:cNvSpPr>
            <p:nvPr userDrawn="1"/>
          </p:nvSpPr>
          <p:spPr bwMode="auto">
            <a:xfrm>
              <a:off x="69802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1" name="Freeform 1402"/>
            <p:cNvSpPr>
              <a:spLocks/>
            </p:cNvSpPr>
            <p:nvPr userDrawn="1"/>
          </p:nvSpPr>
          <p:spPr bwMode="auto">
            <a:xfrm>
              <a:off x="67818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2" name="Freeform 1403"/>
            <p:cNvSpPr>
              <a:spLocks/>
            </p:cNvSpPr>
            <p:nvPr userDrawn="1"/>
          </p:nvSpPr>
          <p:spPr bwMode="auto">
            <a:xfrm>
              <a:off x="65817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3" name="Freeform 1404"/>
            <p:cNvSpPr>
              <a:spLocks/>
            </p:cNvSpPr>
            <p:nvPr userDrawn="1"/>
          </p:nvSpPr>
          <p:spPr bwMode="auto">
            <a:xfrm>
              <a:off x="63817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4" name="Freeform 1405"/>
            <p:cNvSpPr>
              <a:spLocks/>
            </p:cNvSpPr>
            <p:nvPr userDrawn="1"/>
          </p:nvSpPr>
          <p:spPr bwMode="auto">
            <a:xfrm>
              <a:off x="61833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5" name="Freeform 1406"/>
            <p:cNvSpPr>
              <a:spLocks/>
            </p:cNvSpPr>
            <p:nvPr userDrawn="1"/>
          </p:nvSpPr>
          <p:spPr bwMode="auto">
            <a:xfrm>
              <a:off x="5983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6" name="Freeform 1407"/>
            <p:cNvSpPr>
              <a:spLocks/>
            </p:cNvSpPr>
            <p:nvPr userDrawn="1"/>
          </p:nvSpPr>
          <p:spPr bwMode="auto">
            <a:xfrm>
              <a:off x="57832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7" name="Freeform 1408"/>
            <p:cNvSpPr>
              <a:spLocks/>
            </p:cNvSpPr>
            <p:nvPr userDrawn="1"/>
          </p:nvSpPr>
          <p:spPr bwMode="auto">
            <a:xfrm>
              <a:off x="55848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8" name="Freeform 1409"/>
            <p:cNvSpPr>
              <a:spLocks/>
            </p:cNvSpPr>
            <p:nvPr userDrawn="1"/>
          </p:nvSpPr>
          <p:spPr bwMode="auto">
            <a:xfrm>
              <a:off x="5384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19" name="Freeform 1410"/>
            <p:cNvSpPr>
              <a:spLocks/>
            </p:cNvSpPr>
            <p:nvPr userDrawn="1"/>
          </p:nvSpPr>
          <p:spPr bwMode="auto">
            <a:xfrm>
              <a:off x="51847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0" name="Freeform 1412"/>
            <p:cNvSpPr>
              <a:spLocks/>
            </p:cNvSpPr>
            <p:nvPr userDrawn="1"/>
          </p:nvSpPr>
          <p:spPr bwMode="auto">
            <a:xfrm>
              <a:off x="49863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1" name="Freeform 1413"/>
            <p:cNvSpPr>
              <a:spLocks/>
            </p:cNvSpPr>
            <p:nvPr userDrawn="1"/>
          </p:nvSpPr>
          <p:spPr bwMode="auto">
            <a:xfrm>
              <a:off x="47863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2" name="Freeform 1414"/>
            <p:cNvSpPr>
              <a:spLocks/>
            </p:cNvSpPr>
            <p:nvPr userDrawn="1"/>
          </p:nvSpPr>
          <p:spPr bwMode="auto">
            <a:xfrm>
              <a:off x="45862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3" name="Freeform 1415"/>
            <p:cNvSpPr>
              <a:spLocks/>
            </p:cNvSpPr>
            <p:nvPr userDrawn="1"/>
          </p:nvSpPr>
          <p:spPr bwMode="auto">
            <a:xfrm>
              <a:off x="43878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4" name="Freeform 1416"/>
            <p:cNvSpPr>
              <a:spLocks/>
            </p:cNvSpPr>
            <p:nvPr userDrawn="1"/>
          </p:nvSpPr>
          <p:spPr bwMode="auto">
            <a:xfrm>
              <a:off x="41878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5" name="Freeform 1417"/>
            <p:cNvSpPr>
              <a:spLocks/>
            </p:cNvSpPr>
            <p:nvPr userDrawn="1"/>
          </p:nvSpPr>
          <p:spPr bwMode="auto">
            <a:xfrm>
              <a:off x="39878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6" name="Freeform 1418"/>
            <p:cNvSpPr>
              <a:spLocks/>
            </p:cNvSpPr>
            <p:nvPr userDrawn="1"/>
          </p:nvSpPr>
          <p:spPr bwMode="auto">
            <a:xfrm>
              <a:off x="37893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7" name="Freeform 1419"/>
            <p:cNvSpPr>
              <a:spLocks/>
            </p:cNvSpPr>
            <p:nvPr userDrawn="1"/>
          </p:nvSpPr>
          <p:spPr bwMode="auto">
            <a:xfrm>
              <a:off x="35893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8" name="Freeform 1420"/>
            <p:cNvSpPr>
              <a:spLocks/>
            </p:cNvSpPr>
            <p:nvPr userDrawn="1"/>
          </p:nvSpPr>
          <p:spPr bwMode="auto">
            <a:xfrm>
              <a:off x="339090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29" name="Freeform 1421"/>
            <p:cNvSpPr>
              <a:spLocks/>
            </p:cNvSpPr>
            <p:nvPr userDrawn="1"/>
          </p:nvSpPr>
          <p:spPr bwMode="auto">
            <a:xfrm>
              <a:off x="319087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0" name="Freeform 1422"/>
            <p:cNvSpPr>
              <a:spLocks/>
            </p:cNvSpPr>
            <p:nvPr userDrawn="1"/>
          </p:nvSpPr>
          <p:spPr bwMode="auto">
            <a:xfrm>
              <a:off x="299085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1" name="Freeform 1423"/>
            <p:cNvSpPr>
              <a:spLocks/>
            </p:cNvSpPr>
            <p:nvPr userDrawn="1"/>
          </p:nvSpPr>
          <p:spPr bwMode="auto">
            <a:xfrm>
              <a:off x="279241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2" name="Freeform 1424"/>
            <p:cNvSpPr>
              <a:spLocks/>
            </p:cNvSpPr>
            <p:nvPr userDrawn="1"/>
          </p:nvSpPr>
          <p:spPr bwMode="auto">
            <a:xfrm>
              <a:off x="2592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3" name="Freeform 1425"/>
            <p:cNvSpPr>
              <a:spLocks/>
            </p:cNvSpPr>
            <p:nvPr userDrawn="1"/>
          </p:nvSpPr>
          <p:spPr bwMode="auto">
            <a:xfrm>
              <a:off x="239236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4" name="Freeform 1426"/>
            <p:cNvSpPr>
              <a:spLocks/>
            </p:cNvSpPr>
            <p:nvPr userDrawn="1"/>
          </p:nvSpPr>
          <p:spPr bwMode="auto">
            <a:xfrm>
              <a:off x="2193925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5" name="Freeform 1427"/>
            <p:cNvSpPr>
              <a:spLocks/>
            </p:cNvSpPr>
            <p:nvPr userDrawn="1"/>
          </p:nvSpPr>
          <p:spPr bwMode="auto">
            <a:xfrm>
              <a:off x="1993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6" name="Freeform 1428"/>
            <p:cNvSpPr>
              <a:spLocks/>
            </p:cNvSpPr>
            <p:nvPr userDrawn="1"/>
          </p:nvSpPr>
          <p:spPr bwMode="auto">
            <a:xfrm>
              <a:off x="179387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7" name="Freeform 1429"/>
            <p:cNvSpPr>
              <a:spLocks/>
            </p:cNvSpPr>
            <p:nvPr userDrawn="1"/>
          </p:nvSpPr>
          <p:spPr bwMode="auto">
            <a:xfrm>
              <a:off x="1595438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8" name="Freeform 1430"/>
            <p:cNvSpPr>
              <a:spLocks/>
            </p:cNvSpPr>
            <p:nvPr userDrawn="1"/>
          </p:nvSpPr>
          <p:spPr bwMode="auto">
            <a:xfrm>
              <a:off x="1395413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39" name="Freeform 1431"/>
            <p:cNvSpPr>
              <a:spLocks/>
            </p:cNvSpPr>
            <p:nvPr userDrawn="1"/>
          </p:nvSpPr>
          <p:spPr bwMode="auto">
            <a:xfrm>
              <a:off x="119538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0" name="Freeform 1432"/>
            <p:cNvSpPr>
              <a:spLocks/>
            </p:cNvSpPr>
            <p:nvPr userDrawn="1"/>
          </p:nvSpPr>
          <p:spPr bwMode="auto">
            <a:xfrm>
              <a:off x="99695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1" name="Freeform 1433"/>
            <p:cNvSpPr>
              <a:spLocks/>
            </p:cNvSpPr>
            <p:nvPr userDrawn="1"/>
          </p:nvSpPr>
          <p:spPr bwMode="auto">
            <a:xfrm>
              <a:off x="796925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2" name="Freeform 1434"/>
            <p:cNvSpPr>
              <a:spLocks/>
            </p:cNvSpPr>
            <p:nvPr userDrawn="1"/>
          </p:nvSpPr>
          <p:spPr bwMode="auto">
            <a:xfrm>
              <a:off x="596900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3" name="Freeform 1435"/>
            <p:cNvSpPr>
              <a:spLocks/>
            </p:cNvSpPr>
            <p:nvPr userDrawn="1"/>
          </p:nvSpPr>
          <p:spPr bwMode="auto">
            <a:xfrm>
              <a:off x="398463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4" name="Freeform 1436"/>
            <p:cNvSpPr>
              <a:spLocks/>
            </p:cNvSpPr>
            <p:nvPr userDrawn="1"/>
          </p:nvSpPr>
          <p:spPr bwMode="auto">
            <a:xfrm>
              <a:off x="198438" y="1989138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5" name="Freeform 1437"/>
            <p:cNvSpPr>
              <a:spLocks/>
            </p:cNvSpPr>
            <p:nvPr userDrawn="1"/>
          </p:nvSpPr>
          <p:spPr bwMode="auto">
            <a:xfrm>
              <a:off x="0" y="1989138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6" name="Freeform 1438"/>
            <p:cNvSpPr>
              <a:spLocks/>
            </p:cNvSpPr>
            <p:nvPr userDrawn="1"/>
          </p:nvSpPr>
          <p:spPr bwMode="auto">
            <a:xfrm>
              <a:off x="12166600" y="1770063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7" name="Freeform 1439"/>
            <p:cNvSpPr>
              <a:spLocks/>
            </p:cNvSpPr>
            <p:nvPr userDrawn="1"/>
          </p:nvSpPr>
          <p:spPr bwMode="auto">
            <a:xfrm>
              <a:off x="119665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8" name="Freeform 1440"/>
            <p:cNvSpPr>
              <a:spLocks/>
            </p:cNvSpPr>
            <p:nvPr userDrawn="1"/>
          </p:nvSpPr>
          <p:spPr bwMode="auto">
            <a:xfrm>
              <a:off x="117681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49" name="Freeform 1441"/>
            <p:cNvSpPr>
              <a:spLocks/>
            </p:cNvSpPr>
            <p:nvPr userDrawn="1"/>
          </p:nvSpPr>
          <p:spPr bwMode="auto">
            <a:xfrm>
              <a:off x="115681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0" name="Freeform 1442"/>
            <p:cNvSpPr>
              <a:spLocks/>
            </p:cNvSpPr>
            <p:nvPr userDrawn="1"/>
          </p:nvSpPr>
          <p:spPr bwMode="auto">
            <a:xfrm>
              <a:off x="113680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1" name="Freeform 1443"/>
            <p:cNvSpPr>
              <a:spLocks/>
            </p:cNvSpPr>
            <p:nvPr userDrawn="1"/>
          </p:nvSpPr>
          <p:spPr bwMode="auto">
            <a:xfrm>
              <a:off x="111696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2" name="Freeform 1444"/>
            <p:cNvSpPr>
              <a:spLocks/>
            </p:cNvSpPr>
            <p:nvPr userDrawn="1"/>
          </p:nvSpPr>
          <p:spPr bwMode="auto">
            <a:xfrm>
              <a:off x="109696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3" name="Freeform 1445"/>
            <p:cNvSpPr>
              <a:spLocks/>
            </p:cNvSpPr>
            <p:nvPr userDrawn="1"/>
          </p:nvSpPr>
          <p:spPr bwMode="auto">
            <a:xfrm>
              <a:off x="107696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4" name="Freeform 1446"/>
            <p:cNvSpPr>
              <a:spLocks/>
            </p:cNvSpPr>
            <p:nvPr userDrawn="1"/>
          </p:nvSpPr>
          <p:spPr bwMode="auto">
            <a:xfrm>
              <a:off x="105711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5" name="Freeform 1447"/>
            <p:cNvSpPr>
              <a:spLocks/>
            </p:cNvSpPr>
            <p:nvPr userDrawn="1"/>
          </p:nvSpPr>
          <p:spPr bwMode="auto">
            <a:xfrm>
              <a:off x="103711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6" name="Freeform 1448"/>
            <p:cNvSpPr>
              <a:spLocks/>
            </p:cNvSpPr>
            <p:nvPr userDrawn="1"/>
          </p:nvSpPr>
          <p:spPr bwMode="auto">
            <a:xfrm>
              <a:off x="101727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7" name="Freeform 1449"/>
            <p:cNvSpPr>
              <a:spLocks/>
            </p:cNvSpPr>
            <p:nvPr userDrawn="1"/>
          </p:nvSpPr>
          <p:spPr bwMode="auto">
            <a:xfrm>
              <a:off x="99726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8" name="Freeform 1450"/>
            <p:cNvSpPr>
              <a:spLocks/>
            </p:cNvSpPr>
            <p:nvPr userDrawn="1"/>
          </p:nvSpPr>
          <p:spPr bwMode="auto">
            <a:xfrm>
              <a:off x="97726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59" name="Freeform 1451"/>
            <p:cNvSpPr>
              <a:spLocks/>
            </p:cNvSpPr>
            <p:nvPr userDrawn="1"/>
          </p:nvSpPr>
          <p:spPr bwMode="auto">
            <a:xfrm>
              <a:off x="95742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0" name="Freeform 1452"/>
            <p:cNvSpPr>
              <a:spLocks/>
            </p:cNvSpPr>
            <p:nvPr userDrawn="1"/>
          </p:nvSpPr>
          <p:spPr bwMode="auto">
            <a:xfrm>
              <a:off x="9374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1" name="Freeform 1453"/>
            <p:cNvSpPr>
              <a:spLocks/>
            </p:cNvSpPr>
            <p:nvPr userDrawn="1"/>
          </p:nvSpPr>
          <p:spPr bwMode="auto">
            <a:xfrm>
              <a:off x="91741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2" name="Freeform 1454"/>
            <p:cNvSpPr>
              <a:spLocks/>
            </p:cNvSpPr>
            <p:nvPr userDrawn="1"/>
          </p:nvSpPr>
          <p:spPr bwMode="auto">
            <a:xfrm>
              <a:off x="89757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3" name="Freeform 1455"/>
            <p:cNvSpPr>
              <a:spLocks/>
            </p:cNvSpPr>
            <p:nvPr userDrawn="1"/>
          </p:nvSpPr>
          <p:spPr bwMode="auto">
            <a:xfrm>
              <a:off x="8775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4" name="Freeform 1456"/>
            <p:cNvSpPr>
              <a:spLocks/>
            </p:cNvSpPr>
            <p:nvPr userDrawn="1"/>
          </p:nvSpPr>
          <p:spPr bwMode="auto">
            <a:xfrm>
              <a:off x="85756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5" name="Freeform 1457"/>
            <p:cNvSpPr>
              <a:spLocks/>
            </p:cNvSpPr>
            <p:nvPr userDrawn="1"/>
          </p:nvSpPr>
          <p:spPr bwMode="auto">
            <a:xfrm>
              <a:off x="83772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6" name="Freeform 1458"/>
            <p:cNvSpPr>
              <a:spLocks/>
            </p:cNvSpPr>
            <p:nvPr userDrawn="1"/>
          </p:nvSpPr>
          <p:spPr bwMode="auto">
            <a:xfrm>
              <a:off x="81772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7" name="Freeform 1459"/>
            <p:cNvSpPr>
              <a:spLocks/>
            </p:cNvSpPr>
            <p:nvPr userDrawn="1"/>
          </p:nvSpPr>
          <p:spPr bwMode="auto">
            <a:xfrm>
              <a:off x="79771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8" name="Freeform 1460"/>
            <p:cNvSpPr>
              <a:spLocks/>
            </p:cNvSpPr>
            <p:nvPr userDrawn="1"/>
          </p:nvSpPr>
          <p:spPr bwMode="auto">
            <a:xfrm>
              <a:off x="77787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69" name="Freeform 1461"/>
            <p:cNvSpPr>
              <a:spLocks/>
            </p:cNvSpPr>
            <p:nvPr userDrawn="1"/>
          </p:nvSpPr>
          <p:spPr bwMode="auto">
            <a:xfrm>
              <a:off x="75787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0" name="Freeform 1462"/>
            <p:cNvSpPr>
              <a:spLocks/>
            </p:cNvSpPr>
            <p:nvPr userDrawn="1"/>
          </p:nvSpPr>
          <p:spPr bwMode="auto">
            <a:xfrm>
              <a:off x="73787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1" name="Freeform 1463"/>
            <p:cNvSpPr>
              <a:spLocks/>
            </p:cNvSpPr>
            <p:nvPr userDrawn="1"/>
          </p:nvSpPr>
          <p:spPr bwMode="auto">
            <a:xfrm>
              <a:off x="71802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2" name="Freeform 1464"/>
            <p:cNvSpPr>
              <a:spLocks/>
            </p:cNvSpPr>
            <p:nvPr userDrawn="1"/>
          </p:nvSpPr>
          <p:spPr bwMode="auto">
            <a:xfrm>
              <a:off x="69802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3" name="Freeform 1465"/>
            <p:cNvSpPr>
              <a:spLocks/>
            </p:cNvSpPr>
            <p:nvPr userDrawn="1"/>
          </p:nvSpPr>
          <p:spPr bwMode="auto">
            <a:xfrm>
              <a:off x="67818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4" name="Freeform 1466"/>
            <p:cNvSpPr>
              <a:spLocks/>
            </p:cNvSpPr>
            <p:nvPr userDrawn="1"/>
          </p:nvSpPr>
          <p:spPr bwMode="auto">
            <a:xfrm>
              <a:off x="65817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5" name="Freeform 1467"/>
            <p:cNvSpPr>
              <a:spLocks/>
            </p:cNvSpPr>
            <p:nvPr userDrawn="1"/>
          </p:nvSpPr>
          <p:spPr bwMode="auto">
            <a:xfrm>
              <a:off x="63817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6" name="Freeform 1468"/>
            <p:cNvSpPr>
              <a:spLocks/>
            </p:cNvSpPr>
            <p:nvPr userDrawn="1"/>
          </p:nvSpPr>
          <p:spPr bwMode="auto">
            <a:xfrm>
              <a:off x="61833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7" name="Freeform 1469"/>
            <p:cNvSpPr>
              <a:spLocks/>
            </p:cNvSpPr>
            <p:nvPr userDrawn="1"/>
          </p:nvSpPr>
          <p:spPr bwMode="auto">
            <a:xfrm>
              <a:off x="5983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8" name="Freeform 1470"/>
            <p:cNvSpPr>
              <a:spLocks/>
            </p:cNvSpPr>
            <p:nvPr userDrawn="1"/>
          </p:nvSpPr>
          <p:spPr bwMode="auto">
            <a:xfrm>
              <a:off x="57832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79" name="Freeform 1471"/>
            <p:cNvSpPr>
              <a:spLocks/>
            </p:cNvSpPr>
            <p:nvPr userDrawn="1"/>
          </p:nvSpPr>
          <p:spPr bwMode="auto">
            <a:xfrm>
              <a:off x="55848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0" name="Freeform 1472"/>
            <p:cNvSpPr>
              <a:spLocks/>
            </p:cNvSpPr>
            <p:nvPr userDrawn="1"/>
          </p:nvSpPr>
          <p:spPr bwMode="auto">
            <a:xfrm>
              <a:off x="5384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1" name="Freeform 1473"/>
            <p:cNvSpPr>
              <a:spLocks/>
            </p:cNvSpPr>
            <p:nvPr userDrawn="1"/>
          </p:nvSpPr>
          <p:spPr bwMode="auto">
            <a:xfrm>
              <a:off x="51847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2" name="Freeform 1474"/>
            <p:cNvSpPr>
              <a:spLocks/>
            </p:cNvSpPr>
            <p:nvPr userDrawn="1"/>
          </p:nvSpPr>
          <p:spPr bwMode="auto">
            <a:xfrm>
              <a:off x="49863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3" name="Freeform 1475"/>
            <p:cNvSpPr>
              <a:spLocks/>
            </p:cNvSpPr>
            <p:nvPr userDrawn="1"/>
          </p:nvSpPr>
          <p:spPr bwMode="auto">
            <a:xfrm>
              <a:off x="47863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4" name="Freeform 1476"/>
            <p:cNvSpPr>
              <a:spLocks/>
            </p:cNvSpPr>
            <p:nvPr userDrawn="1"/>
          </p:nvSpPr>
          <p:spPr bwMode="auto">
            <a:xfrm>
              <a:off x="45862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5" name="Freeform 1477"/>
            <p:cNvSpPr>
              <a:spLocks/>
            </p:cNvSpPr>
            <p:nvPr userDrawn="1"/>
          </p:nvSpPr>
          <p:spPr bwMode="auto">
            <a:xfrm>
              <a:off x="43878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6" name="Freeform 1478"/>
            <p:cNvSpPr>
              <a:spLocks/>
            </p:cNvSpPr>
            <p:nvPr userDrawn="1"/>
          </p:nvSpPr>
          <p:spPr bwMode="auto">
            <a:xfrm>
              <a:off x="41878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7" name="Freeform 1479"/>
            <p:cNvSpPr>
              <a:spLocks/>
            </p:cNvSpPr>
            <p:nvPr userDrawn="1"/>
          </p:nvSpPr>
          <p:spPr bwMode="auto">
            <a:xfrm>
              <a:off x="39878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8" name="Freeform 1480"/>
            <p:cNvSpPr>
              <a:spLocks/>
            </p:cNvSpPr>
            <p:nvPr userDrawn="1"/>
          </p:nvSpPr>
          <p:spPr bwMode="auto">
            <a:xfrm>
              <a:off x="37893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89" name="Freeform 1481"/>
            <p:cNvSpPr>
              <a:spLocks/>
            </p:cNvSpPr>
            <p:nvPr userDrawn="1"/>
          </p:nvSpPr>
          <p:spPr bwMode="auto">
            <a:xfrm>
              <a:off x="35893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0" name="Freeform 1482"/>
            <p:cNvSpPr>
              <a:spLocks/>
            </p:cNvSpPr>
            <p:nvPr userDrawn="1"/>
          </p:nvSpPr>
          <p:spPr bwMode="auto">
            <a:xfrm>
              <a:off x="339090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1" name="Freeform 1483"/>
            <p:cNvSpPr>
              <a:spLocks/>
            </p:cNvSpPr>
            <p:nvPr userDrawn="1"/>
          </p:nvSpPr>
          <p:spPr bwMode="auto">
            <a:xfrm>
              <a:off x="319087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2" name="Freeform 1484"/>
            <p:cNvSpPr>
              <a:spLocks/>
            </p:cNvSpPr>
            <p:nvPr userDrawn="1"/>
          </p:nvSpPr>
          <p:spPr bwMode="auto">
            <a:xfrm>
              <a:off x="299085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3" name="Freeform 1485"/>
            <p:cNvSpPr>
              <a:spLocks/>
            </p:cNvSpPr>
            <p:nvPr userDrawn="1"/>
          </p:nvSpPr>
          <p:spPr bwMode="auto">
            <a:xfrm>
              <a:off x="279241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4" name="Freeform 1486"/>
            <p:cNvSpPr>
              <a:spLocks/>
            </p:cNvSpPr>
            <p:nvPr userDrawn="1"/>
          </p:nvSpPr>
          <p:spPr bwMode="auto">
            <a:xfrm>
              <a:off x="2592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5" name="Freeform 1487"/>
            <p:cNvSpPr>
              <a:spLocks/>
            </p:cNvSpPr>
            <p:nvPr userDrawn="1"/>
          </p:nvSpPr>
          <p:spPr bwMode="auto">
            <a:xfrm>
              <a:off x="239236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6" name="Freeform 1488"/>
            <p:cNvSpPr>
              <a:spLocks/>
            </p:cNvSpPr>
            <p:nvPr userDrawn="1"/>
          </p:nvSpPr>
          <p:spPr bwMode="auto">
            <a:xfrm>
              <a:off x="2193925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7" name="Freeform 1489"/>
            <p:cNvSpPr>
              <a:spLocks/>
            </p:cNvSpPr>
            <p:nvPr userDrawn="1"/>
          </p:nvSpPr>
          <p:spPr bwMode="auto">
            <a:xfrm>
              <a:off x="1993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8" name="Freeform 1490"/>
            <p:cNvSpPr>
              <a:spLocks/>
            </p:cNvSpPr>
            <p:nvPr userDrawn="1"/>
          </p:nvSpPr>
          <p:spPr bwMode="auto">
            <a:xfrm>
              <a:off x="179387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499" name="Freeform 1491"/>
            <p:cNvSpPr>
              <a:spLocks/>
            </p:cNvSpPr>
            <p:nvPr userDrawn="1"/>
          </p:nvSpPr>
          <p:spPr bwMode="auto">
            <a:xfrm>
              <a:off x="1595438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0" name="Freeform 1492"/>
            <p:cNvSpPr>
              <a:spLocks/>
            </p:cNvSpPr>
            <p:nvPr userDrawn="1"/>
          </p:nvSpPr>
          <p:spPr bwMode="auto">
            <a:xfrm>
              <a:off x="1395413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1" name="Freeform 1493"/>
            <p:cNvSpPr>
              <a:spLocks/>
            </p:cNvSpPr>
            <p:nvPr userDrawn="1"/>
          </p:nvSpPr>
          <p:spPr bwMode="auto">
            <a:xfrm>
              <a:off x="119538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2" name="Freeform 1494"/>
            <p:cNvSpPr>
              <a:spLocks/>
            </p:cNvSpPr>
            <p:nvPr userDrawn="1"/>
          </p:nvSpPr>
          <p:spPr bwMode="auto">
            <a:xfrm>
              <a:off x="99695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3" name="Freeform 1495"/>
            <p:cNvSpPr>
              <a:spLocks/>
            </p:cNvSpPr>
            <p:nvPr userDrawn="1"/>
          </p:nvSpPr>
          <p:spPr bwMode="auto">
            <a:xfrm>
              <a:off x="796925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4" name="Freeform 1496"/>
            <p:cNvSpPr>
              <a:spLocks/>
            </p:cNvSpPr>
            <p:nvPr userDrawn="1"/>
          </p:nvSpPr>
          <p:spPr bwMode="auto">
            <a:xfrm>
              <a:off x="596900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5" name="Freeform 1497"/>
            <p:cNvSpPr>
              <a:spLocks/>
            </p:cNvSpPr>
            <p:nvPr userDrawn="1"/>
          </p:nvSpPr>
          <p:spPr bwMode="auto">
            <a:xfrm>
              <a:off x="398463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6" name="Freeform 1498"/>
            <p:cNvSpPr>
              <a:spLocks/>
            </p:cNvSpPr>
            <p:nvPr userDrawn="1"/>
          </p:nvSpPr>
          <p:spPr bwMode="auto">
            <a:xfrm>
              <a:off x="198438" y="1770063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7" name="Freeform 1499"/>
            <p:cNvSpPr>
              <a:spLocks/>
            </p:cNvSpPr>
            <p:nvPr userDrawn="1"/>
          </p:nvSpPr>
          <p:spPr bwMode="auto">
            <a:xfrm>
              <a:off x="0" y="1770063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8" name="Freeform 1500"/>
            <p:cNvSpPr>
              <a:spLocks/>
            </p:cNvSpPr>
            <p:nvPr userDrawn="1"/>
          </p:nvSpPr>
          <p:spPr bwMode="auto">
            <a:xfrm>
              <a:off x="12166600" y="1552576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09" name="Freeform 1501"/>
            <p:cNvSpPr>
              <a:spLocks/>
            </p:cNvSpPr>
            <p:nvPr userDrawn="1"/>
          </p:nvSpPr>
          <p:spPr bwMode="auto">
            <a:xfrm>
              <a:off x="119665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0" name="Freeform 1502"/>
            <p:cNvSpPr>
              <a:spLocks/>
            </p:cNvSpPr>
            <p:nvPr userDrawn="1"/>
          </p:nvSpPr>
          <p:spPr bwMode="auto">
            <a:xfrm>
              <a:off x="117681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1" name="Freeform 1503"/>
            <p:cNvSpPr>
              <a:spLocks/>
            </p:cNvSpPr>
            <p:nvPr userDrawn="1"/>
          </p:nvSpPr>
          <p:spPr bwMode="auto">
            <a:xfrm>
              <a:off x="115681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2" name="Freeform 1504"/>
            <p:cNvSpPr>
              <a:spLocks/>
            </p:cNvSpPr>
            <p:nvPr userDrawn="1"/>
          </p:nvSpPr>
          <p:spPr bwMode="auto">
            <a:xfrm>
              <a:off x="113680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3" name="Freeform 1505"/>
            <p:cNvSpPr>
              <a:spLocks/>
            </p:cNvSpPr>
            <p:nvPr userDrawn="1"/>
          </p:nvSpPr>
          <p:spPr bwMode="auto">
            <a:xfrm>
              <a:off x="111696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4" name="Freeform 1506"/>
            <p:cNvSpPr>
              <a:spLocks/>
            </p:cNvSpPr>
            <p:nvPr userDrawn="1"/>
          </p:nvSpPr>
          <p:spPr bwMode="auto">
            <a:xfrm>
              <a:off x="109696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5" name="Freeform 1507"/>
            <p:cNvSpPr>
              <a:spLocks/>
            </p:cNvSpPr>
            <p:nvPr userDrawn="1"/>
          </p:nvSpPr>
          <p:spPr bwMode="auto">
            <a:xfrm>
              <a:off x="107696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6" name="Freeform 1508"/>
            <p:cNvSpPr>
              <a:spLocks/>
            </p:cNvSpPr>
            <p:nvPr userDrawn="1"/>
          </p:nvSpPr>
          <p:spPr bwMode="auto">
            <a:xfrm>
              <a:off x="105711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7" name="Freeform 1509"/>
            <p:cNvSpPr>
              <a:spLocks/>
            </p:cNvSpPr>
            <p:nvPr userDrawn="1"/>
          </p:nvSpPr>
          <p:spPr bwMode="auto">
            <a:xfrm>
              <a:off x="103711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8" name="Freeform 1510"/>
            <p:cNvSpPr>
              <a:spLocks/>
            </p:cNvSpPr>
            <p:nvPr userDrawn="1"/>
          </p:nvSpPr>
          <p:spPr bwMode="auto">
            <a:xfrm>
              <a:off x="101727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19" name="Freeform 1511"/>
            <p:cNvSpPr>
              <a:spLocks/>
            </p:cNvSpPr>
            <p:nvPr userDrawn="1"/>
          </p:nvSpPr>
          <p:spPr bwMode="auto">
            <a:xfrm>
              <a:off x="99726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0" name="Freeform 1512"/>
            <p:cNvSpPr>
              <a:spLocks/>
            </p:cNvSpPr>
            <p:nvPr userDrawn="1"/>
          </p:nvSpPr>
          <p:spPr bwMode="auto">
            <a:xfrm>
              <a:off x="97726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1" name="Freeform 1513"/>
            <p:cNvSpPr>
              <a:spLocks/>
            </p:cNvSpPr>
            <p:nvPr userDrawn="1"/>
          </p:nvSpPr>
          <p:spPr bwMode="auto">
            <a:xfrm>
              <a:off x="95742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2" name="Freeform 1514"/>
            <p:cNvSpPr>
              <a:spLocks/>
            </p:cNvSpPr>
            <p:nvPr userDrawn="1"/>
          </p:nvSpPr>
          <p:spPr bwMode="auto">
            <a:xfrm>
              <a:off x="9374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3" name="Freeform 1515"/>
            <p:cNvSpPr>
              <a:spLocks/>
            </p:cNvSpPr>
            <p:nvPr userDrawn="1"/>
          </p:nvSpPr>
          <p:spPr bwMode="auto">
            <a:xfrm>
              <a:off x="91741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4" name="Freeform 1516"/>
            <p:cNvSpPr>
              <a:spLocks/>
            </p:cNvSpPr>
            <p:nvPr userDrawn="1"/>
          </p:nvSpPr>
          <p:spPr bwMode="auto">
            <a:xfrm>
              <a:off x="89757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5" name="Freeform 1517"/>
            <p:cNvSpPr>
              <a:spLocks/>
            </p:cNvSpPr>
            <p:nvPr userDrawn="1"/>
          </p:nvSpPr>
          <p:spPr bwMode="auto">
            <a:xfrm>
              <a:off x="8775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6" name="Freeform 1518"/>
            <p:cNvSpPr>
              <a:spLocks/>
            </p:cNvSpPr>
            <p:nvPr userDrawn="1"/>
          </p:nvSpPr>
          <p:spPr bwMode="auto">
            <a:xfrm>
              <a:off x="85756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7" name="Freeform 1519"/>
            <p:cNvSpPr>
              <a:spLocks/>
            </p:cNvSpPr>
            <p:nvPr userDrawn="1"/>
          </p:nvSpPr>
          <p:spPr bwMode="auto">
            <a:xfrm>
              <a:off x="83772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8" name="Freeform 1520"/>
            <p:cNvSpPr>
              <a:spLocks/>
            </p:cNvSpPr>
            <p:nvPr userDrawn="1"/>
          </p:nvSpPr>
          <p:spPr bwMode="auto">
            <a:xfrm>
              <a:off x="81772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29" name="Freeform 1521"/>
            <p:cNvSpPr>
              <a:spLocks/>
            </p:cNvSpPr>
            <p:nvPr userDrawn="1"/>
          </p:nvSpPr>
          <p:spPr bwMode="auto">
            <a:xfrm>
              <a:off x="79771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0" name="Freeform 1522"/>
            <p:cNvSpPr>
              <a:spLocks/>
            </p:cNvSpPr>
            <p:nvPr userDrawn="1"/>
          </p:nvSpPr>
          <p:spPr bwMode="auto">
            <a:xfrm>
              <a:off x="77787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1" name="Freeform 1523"/>
            <p:cNvSpPr>
              <a:spLocks/>
            </p:cNvSpPr>
            <p:nvPr userDrawn="1"/>
          </p:nvSpPr>
          <p:spPr bwMode="auto">
            <a:xfrm>
              <a:off x="75787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2" name="Freeform 1524"/>
            <p:cNvSpPr>
              <a:spLocks/>
            </p:cNvSpPr>
            <p:nvPr userDrawn="1"/>
          </p:nvSpPr>
          <p:spPr bwMode="auto">
            <a:xfrm>
              <a:off x="73787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3" name="Freeform 1525"/>
            <p:cNvSpPr>
              <a:spLocks/>
            </p:cNvSpPr>
            <p:nvPr userDrawn="1"/>
          </p:nvSpPr>
          <p:spPr bwMode="auto">
            <a:xfrm>
              <a:off x="71802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4" name="Freeform 1526"/>
            <p:cNvSpPr>
              <a:spLocks/>
            </p:cNvSpPr>
            <p:nvPr userDrawn="1"/>
          </p:nvSpPr>
          <p:spPr bwMode="auto">
            <a:xfrm>
              <a:off x="69802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5" name="Freeform 1527"/>
            <p:cNvSpPr>
              <a:spLocks/>
            </p:cNvSpPr>
            <p:nvPr userDrawn="1"/>
          </p:nvSpPr>
          <p:spPr bwMode="auto">
            <a:xfrm>
              <a:off x="67818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6" name="Freeform 1528"/>
            <p:cNvSpPr>
              <a:spLocks/>
            </p:cNvSpPr>
            <p:nvPr userDrawn="1"/>
          </p:nvSpPr>
          <p:spPr bwMode="auto">
            <a:xfrm>
              <a:off x="65817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7" name="Freeform 1529"/>
            <p:cNvSpPr>
              <a:spLocks/>
            </p:cNvSpPr>
            <p:nvPr userDrawn="1"/>
          </p:nvSpPr>
          <p:spPr bwMode="auto">
            <a:xfrm>
              <a:off x="63817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8" name="Freeform 1530"/>
            <p:cNvSpPr>
              <a:spLocks/>
            </p:cNvSpPr>
            <p:nvPr userDrawn="1"/>
          </p:nvSpPr>
          <p:spPr bwMode="auto">
            <a:xfrm>
              <a:off x="61833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39" name="Freeform 1531"/>
            <p:cNvSpPr>
              <a:spLocks/>
            </p:cNvSpPr>
            <p:nvPr userDrawn="1"/>
          </p:nvSpPr>
          <p:spPr bwMode="auto">
            <a:xfrm>
              <a:off x="5983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0" name="Freeform 1532"/>
            <p:cNvSpPr>
              <a:spLocks/>
            </p:cNvSpPr>
            <p:nvPr userDrawn="1"/>
          </p:nvSpPr>
          <p:spPr bwMode="auto">
            <a:xfrm>
              <a:off x="57832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1" name="Freeform 1533"/>
            <p:cNvSpPr>
              <a:spLocks/>
            </p:cNvSpPr>
            <p:nvPr userDrawn="1"/>
          </p:nvSpPr>
          <p:spPr bwMode="auto">
            <a:xfrm>
              <a:off x="55848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2" name="Freeform 1534"/>
            <p:cNvSpPr>
              <a:spLocks/>
            </p:cNvSpPr>
            <p:nvPr userDrawn="1"/>
          </p:nvSpPr>
          <p:spPr bwMode="auto">
            <a:xfrm>
              <a:off x="5384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3" name="Freeform 1535"/>
            <p:cNvSpPr>
              <a:spLocks/>
            </p:cNvSpPr>
            <p:nvPr userDrawn="1"/>
          </p:nvSpPr>
          <p:spPr bwMode="auto">
            <a:xfrm>
              <a:off x="51847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4" name="Freeform 1536"/>
            <p:cNvSpPr>
              <a:spLocks/>
            </p:cNvSpPr>
            <p:nvPr userDrawn="1"/>
          </p:nvSpPr>
          <p:spPr bwMode="auto">
            <a:xfrm>
              <a:off x="49863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5" name="Freeform 1537"/>
            <p:cNvSpPr>
              <a:spLocks/>
            </p:cNvSpPr>
            <p:nvPr userDrawn="1"/>
          </p:nvSpPr>
          <p:spPr bwMode="auto">
            <a:xfrm>
              <a:off x="47863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6" name="Freeform 1538"/>
            <p:cNvSpPr>
              <a:spLocks/>
            </p:cNvSpPr>
            <p:nvPr userDrawn="1"/>
          </p:nvSpPr>
          <p:spPr bwMode="auto">
            <a:xfrm>
              <a:off x="45862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7" name="Freeform 1539"/>
            <p:cNvSpPr>
              <a:spLocks/>
            </p:cNvSpPr>
            <p:nvPr userDrawn="1"/>
          </p:nvSpPr>
          <p:spPr bwMode="auto">
            <a:xfrm>
              <a:off x="43878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8" name="Freeform 1540"/>
            <p:cNvSpPr>
              <a:spLocks/>
            </p:cNvSpPr>
            <p:nvPr userDrawn="1"/>
          </p:nvSpPr>
          <p:spPr bwMode="auto">
            <a:xfrm>
              <a:off x="41878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49" name="Freeform 1541"/>
            <p:cNvSpPr>
              <a:spLocks/>
            </p:cNvSpPr>
            <p:nvPr userDrawn="1"/>
          </p:nvSpPr>
          <p:spPr bwMode="auto">
            <a:xfrm>
              <a:off x="39878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0" name="Freeform 1542"/>
            <p:cNvSpPr>
              <a:spLocks/>
            </p:cNvSpPr>
            <p:nvPr userDrawn="1"/>
          </p:nvSpPr>
          <p:spPr bwMode="auto">
            <a:xfrm>
              <a:off x="37893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1" name="Freeform 1543"/>
            <p:cNvSpPr>
              <a:spLocks/>
            </p:cNvSpPr>
            <p:nvPr userDrawn="1"/>
          </p:nvSpPr>
          <p:spPr bwMode="auto">
            <a:xfrm>
              <a:off x="35893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2" name="Freeform 1544"/>
            <p:cNvSpPr>
              <a:spLocks/>
            </p:cNvSpPr>
            <p:nvPr userDrawn="1"/>
          </p:nvSpPr>
          <p:spPr bwMode="auto">
            <a:xfrm>
              <a:off x="339090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3" name="Freeform 1545"/>
            <p:cNvSpPr>
              <a:spLocks/>
            </p:cNvSpPr>
            <p:nvPr userDrawn="1"/>
          </p:nvSpPr>
          <p:spPr bwMode="auto">
            <a:xfrm>
              <a:off x="319087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4" name="Freeform 1546"/>
            <p:cNvSpPr>
              <a:spLocks/>
            </p:cNvSpPr>
            <p:nvPr userDrawn="1"/>
          </p:nvSpPr>
          <p:spPr bwMode="auto">
            <a:xfrm>
              <a:off x="299085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5" name="Freeform 1547"/>
            <p:cNvSpPr>
              <a:spLocks/>
            </p:cNvSpPr>
            <p:nvPr userDrawn="1"/>
          </p:nvSpPr>
          <p:spPr bwMode="auto">
            <a:xfrm>
              <a:off x="279241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6" name="Freeform 1548"/>
            <p:cNvSpPr>
              <a:spLocks/>
            </p:cNvSpPr>
            <p:nvPr userDrawn="1"/>
          </p:nvSpPr>
          <p:spPr bwMode="auto">
            <a:xfrm>
              <a:off x="2592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7" name="Freeform 1549"/>
            <p:cNvSpPr>
              <a:spLocks/>
            </p:cNvSpPr>
            <p:nvPr userDrawn="1"/>
          </p:nvSpPr>
          <p:spPr bwMode="auto">
            <a:xfrm>
              <a:off x="239236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8" name="Freeform 1550"/>
            <p:cNvSpPr>
              <a:spLocks/>
            </p:cNvSpPr>
            <p:nvPr userDrawn="1"/>
          </p:nvSpPr>
          <p:spPr bwMode="auto">
            <a:xfrm>
              <a:off x="2193925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59" name="Freeform 1551"/>
            <p:cNvSpPr>
              <a:spLocks/>
            </p:cNvSpPr>
            <p:nvPr userDrawn="1"/>
          </p:nvSpPr>
          <p:spPr bwMode="auto">
            <a:xfrm>
              <a:off x="1993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0" name="Freeform 1552"/>
            <p:cNvSpPr>
              <a:spLocks/>
            </p:cNvSpPr>
            <p:nvPr userDrawn="1"/>
          </p:nvSpPr>
          <p:spPr bwMode="auto">
            <a:xfrm>
              <a:off x="179387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1" name="Freeform 1553"/>
            <p:cNvSpPr>
              <a:spLocks/>
            </p:cNvSpPr>
            <p:nvPr userDrawn="1"/>
          </p:nvSpPr>
          <p:spPr bwMode="auto">
            <a:xfrm>
              <a:off x="1595438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2" name="Freeform 1554"/>
            <p:cNvSpPr>
              <a:spLocks/>
            </p:cNvSpPr>
            <p:nvPr userDrawn="1"/>
          </p:nvSpPr>
          <p:spPr bwMode="auto">
            <a:xfrm>
              <a:off x="1395413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3" name="Freeform 1555"/>
            <p:cNvSpPr>
              <a:spLocks/>
            </p:cNvSpPr>
            <p:nvPr userDrawn="1"/>
          </p:nvSpPr>
          <p:spPr bwMode="auto">
            <a:xfrm>
              <a:off x="119538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4" name="Freeform 1556"/>
            <p:cNvSpPr>
              <a:spLocks/>
            </p:cNvSpPr>
            <p:nvPr userDrawn="1"/>
          </p:nvSpPr>
          <p:spPr bwMode="auto">
            <a:xfrm>
              <a:off x="99695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5" name="Freeform 1557"/>
            <p:cNvSpPr>
              <a:spLocks/>
            </p:cNvSpPr>
            <p:nvPr userDrawn="1"/>
          </p:nvSpPr>
          <p:spPr bwMode="auto">
            <a:xfrm>
              <a:off x="796925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6" name="Freeform 1558"/>
            <p:cNvSpPr>
              <a:spLocks/>
            </p:cNvSpPr>
            <p:nvPr userDrawn="1"/>
          </p:nvSpPr>
          <p:spPr bwMode="auto">
            <a:xfrm>
              <a:off x="596900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7" name="Freeform 1559"/>
            <p:cNvSpPr>
              <a:spLocks/>
            </p:cNvSpPr>
            <p:nvPr userDrawn="1"/>
          </p:nvSpPr>
          <p:spPr bwMode="auto">
            <a:xfrm>
              <a:off x="398463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8" name="Freeform 1560"/>
            <p:cNvSpPr>
              <a:spLocks/>
            </p:cNvSpPr>
            <p:nvPr userDrawn="1"/>
          </p:nvSpPr>
          <p:spPr bwMode="auto">
            <a:xfrm>
              <a:off x="198438" y="1552576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69" name="Freeform 1561"/>
            <p:cNvSpPr>
              <a:spLocks/>
            </p:cNvSpPr>
            <p:nvPr userDrawn="1"/>
          </p:nvSpPr>
          <p:spPr bwMode="auto">
            <a:xfrm>
              <a:off x="0" y="1552576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0" name="Freeform 1562"/>
            <p:cNvSpPr>
              <a:spLocks/>
            </p:cNvSpPr>
            <p:nvPr userDrawn="1"/>
          </p:nvSpPr>
          <p:spPr bwMode="auto">
            <a:xfrm>
              <a:off x="12166600" y="1335088"/>
              <a:ext cx="34925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1" name="Freeform 1563"/>
            <p:cNvSpPr>
              <a:spLocks/>
            </p:cNvSpPr>
            <p:nvPr userDrawn="1"/>
          </p:nvSpPr>
          <p:spPr bwMode="auto">
            <a:xfrm>
              <a:off x="119665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2" name="Freeform 1564"/>
            <p:cNvSpPr>
              <a:spLocks/>
            </p:cNvSpPr>
            <p:nvPr userDrawn="1"/>
          </p:nvSpPr>
          <p:spPr bwMode="auto">
            <a:xfrm>
              <a:off x="117681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3" name="Freeform 1565"/>
            <p:cNvSpPr>
              <a:spLocks/>
            </p:cNvSpPr>
            <p:nvPr userDrawn="1"/>
          </p:nvSpPr>
          <p:spPr bwMode="auto">
            <a:xfrm>
              <a:off x="115681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4" name="Freeform 1566"/>
            <p:cNvSpPr>
              <a:spLocks/>
            </p:cNvSpPr>
            <p:nvPr userDrawn="1"/>
          </p:nvSpPr>
          <p:spPr bwMode="auto">
            <a:xfrm>
              <a:off x="113680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5" name="Freeform 1567"/>
            <p:cNvSpPr>
              <a:spLocks/>
            </p:cNvSpPr>
            <p:nvPr userDrawn="1"/>
          </p:nvSpPr>
          <p:spPr bwMode="auto">
            <a:xfrm>
              <a:off x="111696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6" name="Freeform 1568"/>
            <p:cNvSpPr>
              <a:spLocks/>
            </p:cNvSpPr>
            <p:nvPr userDrawn="1"/>
          </p:nvSpPr>
          <p:spPr bwMode="auto">
            <a:xfrm>
              <a:off x="109696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7" name="Freeform 1569"/>
            <p:cNvSpPr>
              <a:spLocks/>
            </p:cNvSpPr>
            <p:nvPr userDrawn="1"/>
          </p:nvSpPr>
          <p:spPr bwMode="auto">
            <a:xfrm>
              <a:off x="107696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8" name="Freeform 1570"/>
            <p:cNvSpPr>
              <a:spLocks/>
            </p:cNvSpPr>
            <p:nvPr userDrawn="1"/>
          </p:nvSpPr>
          <p:spPr bwMode="auto">
            <a:xfrm>
              <a:off x="105711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79" name="Freeform 1571"/>
            <p:cNvSpPr>
              <a:spLocks/>
            </p:cNvSpPr>
            <p:nvPr userDrawn="1"/>
          </p:nvSpPr>
          <p:spPr bwMode="auto">
            <a:xfrm>
              <a:off x="103711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0" name="Freeform 1572"/>
            <p:cNvSpPr>
              <a:spLocks/>
            </p:cNvSpPr>
            <p:nvPr userDrawn="1"/>
          </p:nvSpPr>
          <p:spPr bwMode="auto">
            <a:xfrm>
              <a:off x="101727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1" name="Freeform 1573"/>
            <p:cNvSpPr>
              <a:spLocks/>
            </p:cNvSpPr>
            <p:nvPr userDrawn="1"/>
          </p:nvSpPr>
          <p:spPr bwMode="auto">
            <a:xfrm>
              <a:off x="99726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2" name="Freeform 1574"/>
            <p:cNvSpPr>
              <a:spLocks/>
            </p:cNvSpPr>
            <p:nvPr userDrawn="1"/>
          </p:nvSpPr>
          <p:spPr bwMode="auto">
            <a:xfrm>
              <a:off x="97726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3" name="Freeform 1575"/>
            <p:cNvSpPr>
              <a:spLocks/>
            </p:cNvSpPr>
            <p:nvPr userDrawn="1"/>
          </p:nvSpPr>
          <p:spPr bwMode="auto">
            <a:xfrm>
              <a:off x="95742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4" name="Freeform 1576"/>
            <p:cNvSpPr>
              <a:spLocks/>
            </p:cNvSpPr>
            <p:nvPr userDrawn="1"/>
          </p:nvSpPr>
          <p:spPr bwMode="auto">
            <a:xfrm>
              <a:off x="9374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5" name="Freeform 1577"/>
            <p:cNvSpPr>
              <a:spLocks/>
            </p:cNvSpPr>
            <p:nvPr userDrawn="1"/>
          </p:nvSpPr>
          <p:spPr bwMode="auto">
            <a:xfrm>
              <a:off x="91741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6" name="Freeform 1578"/>
            <p:cNvSpPr>
              <a:spLocks/>
            </p:cNvSpPr>
            <p:nvPr userDrawn="1"/>
          </p:nvSpPr>
          <p:spPr bwMode="auto">
            <a:xfrm>
              <a:off x="89757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7" name="Freeform 1579"/>
            <p:cNvSpPr>
              <a:spLocks/>
            </p:cNvSpPr>
            <p:nvPr userDrawn="1"/>
          </p:nvSpPr>
          <p:spPr bwMode="auto">
            <a:xfrm>
              <a:off x="8775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8" name="Freeform 1580"/>
            <p:cNvSpPr>
              <a:spLocks/>
            </p:cNvSpPr>
            <p:nvPr userDrawn="1"/>
          </p:nvSpPr>
          <p:spPr bwMode="auto">
            <a:xfrm>
              <a:off x="85756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89" name="Freeform 1581"/>
            <p:cNvSpPr>
              <a:spLocks/>
            </p:cNvSpPr>
            <p:nvPr userDrawn="1"/>
          </p:nvSpPr>
          <p:spPr bwMode="auto">
            <a:xfrm>
              <a:off x="83772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0" name="Freeform 1582"/>
            <p:cNvSpPr>
              <a:spLocks/>
            </p:cNvSpPr>
            <p:nvPr userDrawn="1"/>
          </p:nvSpPr>
          <p:spPr bwMode="auto">
            <a:xfrm>
              <a:off x="81772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1" name="Freeform 1583"/>
            <p:cNvSpPr>
              <a:spLocks/>
            </p:cNvSpPr>
            <p:nvPr userDrawn="1"/>
          </p:nvSpPr>
          <p:spPr bwMode="auto">
            <a:xfrm>
              <a:off x="79771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2" name="Freeform 1584"/>
            <p:cNvSpPr>
              <a:spLocks/>
            </p:cNvSpPr>
            <p:nvPr userDrawn="1"/>
          </p:nvSpPr>
          <p:spPr bwMode="auto">
            <a:xfrm>
              <a:off x="77787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3" name="Freeform 1585"/>
            <p:cNvSpPr>
              <a:spLocks/>
            </p:cNvSpPr>
            <p:nvPr userDrawn="1"/>
          </p:nvSpPr>
          <p:spPr bwMode="auto">
            <a:xfrm>
              <a:off x="75787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4" name="Freeform 1586"/>
            <p:cNvSpPr>
              <a:spLocks/>
            </p:cNvSpPr>
            <p:nvPr userDrawn="1"/>
          </p:nvSpPr>
          <p:spPr bwMode="auto">
            <a:xfrm>
              <a:off x="73787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5" name="Freeform 1587"/>
            <p:cNvSpPr>
              <a:spLocks/>
            </p:cNvSpPr>
            <p:nvPr userDrawn="1"/>
          </p:nvSpPr>
          <p:spPr bwMode="auto">
            <a:xfrm>
              <a:off x="71802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6" name="Freeform 1588"/>
            <p:cNvSpPr>
              <a:spLocks/>
            </p:cNvSpPr>
            <p:nvPr userDrawn="1"/>
          </p:nvSpPr>
          <p:spPr bwMode="auto">
            <a:xfrm>
              <a:off x="69802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7" name="Freeform 1589"/>
            <p:cNvSpPr>
              <a:spLocks/>
            </p:cNvSpPr>
            <p:nvPr userDrawn="1"/>
          </p:nvSpPr>
          <p:spPr bwMode="auto">
            <a:xfrm>
              <a:off x="67818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8" name="Freeform 1590"/>
            <p:cNvSpPr>
              <a:spLocks/>
            </p:cNvSpPr>
            <p:nvPr userDrawn="1"/>
          </p:nvSpPr>
          <p:spPr bwMode="auto">
            <a:xfrm>
              <a:off x="65817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599" name="Freeform 1591"/>
            <p:cNvSpPr>
              <a:spLocks/>
            </p:cNvSpPr>
            <p:nvPr userDrawn="1"/>
          </p:nvSpPr>
          <p:spPr bwMode="auto">
            <a:xfrm>
              <a:off x="63817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0" name="Freeform 1592"/>
            <p:cNvSpPr>
              <a:spLocks/>
            </p:cNvSpPr>
            <p:nvPr userDrawn="1"/>
          </p:nvSpPr>
          <p:spPr bwMode="auto">
            <a:xfrm>
              <a:off x="61833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1" name="Freeform 1593"/>
            <p:cNvSpPr>
              <a:spLocks/>
            </p:cNvSpPr>
            <p:nvPr userDrawn="1"/>
          </p:nvSpPr>
          <p:spPr bwMode="auto">
            <a:xfrm>
              <a:off x="5983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2" name="Freeform 1594"/>
            <p:cNvSpPr>
              <a:spLocks/>
            </p:cNvSpPr>
            <p:nvPr userDrawn="1"/>
          </p:nvSpPr>
          <p:spPr bwMode="auto">
            <a:xfrm>
              <a:off x="57832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3" name="Freeform 1595"/>
            <p:cNvSpPr>
              <a:spLocks/>
            </p:cNvSpPr>
            <p:nvPr userDrawn="1"/>
          </p:nvSpPr>
          <p:spPr bwMode="auto">
            <a:xfrm>
              <a:off x="55848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4" name="Freeform 1596"/>
            <p:cNvSpPr>
              <a:spLocks/>
            </p:cNvSpPr>
            <p:nvPr userDrawn="1"/>
          </p:nvSpPr>
          <p:spPr bwMode="auto">
            <a:xfrm>
              <a:off x="5384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5" name="Freeform 1597"/>
            <p:cNvSpPr>
              <a:spLocks/>
            </p:cNvSpPr>
            <p:nvPr userDrawn="1"/>
          </p:nvSpPr>
          <p:spPr bwMode="auto">
            <a:xfrm>
              <a:off x="51847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6" name="Freeform 1598"/>
            <p:cNvSpPr>
              <a:spLocks/>
            </p:cNvSpPr>
            <p:nvPr userDrawn="1"/>
          </p:nvSpPr>
          <p:spPr bwMode="auto">
            <a:xfrm>
              <a:off x="49863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7" name="Freeform 1599"/>
            <p:cNvSpPr>
              <a:spLocks/>
            </p:cNvSpPr>
            <p:nvPr userDrawn="1"/>
          </p:nvSpPr>
          <p:spPr bwMode="auto">
            <a:xfrm>
              <a:off x="47863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8" name="Freeform 1600"/>
            <p:cNvSpPr>
              <a:spLocks/>
            </p:cNvSpPr>
            <p:nvPr userDrawn="1"/>
          </p:nvSpPr>
          <p:spPr bwMode="auto">
            <a:xfrm>
              <a:off x="45862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09" name="Freeform 1601"/>
            <p:cNvSpPr>
              <a:spLocks/>
            </p:cNvSpPr>
            <p:nvPr userDrawn="1"/>
          </p:nvSpPr>
          <p:spPr bwMode="auto">
            <a:xfrm>
              <a:off x="43878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0" name="Freeform 1602"/>
            <p:cNvSpPr>
              <a:spLocks/>
            </p:cNvSpPr>
            <p:nvPr userDrawn="1"/>
          </p:nvSpPr>
          <p:spPr bwMode="auto">
            <a:xfrm>
              <a:off x="41878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1" name="Freeform 1603"/>
            <p:cNvSpPr>
              <a:spLocks/>
            </p:cNvSpPr>
            <p:nvPr userDrawn="1"/>
          </p:nvSpPr>
          <p:spPr bwMode="auto">
            <a:xfrm>
              <a:off x="39878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2" name="Freeform 1604"/>
            <p:cNvSpPr>
              <a:spLocks/>
            </p:cNvSpPr>
            <p:nvPr userDrawn="1"/>
          </p:nvSpPr>
          <p:spPr bwMode="auto">
            <a:xfrm>
              <a:off x="37893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3" name="Freeform 1605"/>
            <p:cNvSpPr>
              <a:spLocks/>
            </p:cNvSpPr>
            <p:nvPr userDrawn="1"/>
          </p:nvSpPr>
          <p:spPr bwMode="auto">
            <a:xfrm>
              <a:off x="35893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4" name="Freeform 1606"/>
            <p:cNvSpPr>
              <a:spLocks/>
            </p:cNvSpPr>
            <p:nvPr userDrawn="1"/>
          </p:nvSpPr>
          <p:spPr bwMode="auto">
            <a:xfrm>
              <a:off x="339090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5" name="Freeform 1607"/>
            <p:cNvSpPr>
              <a:spLocks/>
            </p:cNvSpPr>
            <p:nvPr userDrawn="1"/>
          </p:nvSpPr>
          <p:spPr bwMode="auto">
            <a:xfrm>
              <a:off x="319087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6" name="Freeform 1608"/>
            <p:cNvSpPr>
              <a:spLocks/>
            </p:cNvSpPr>
            <p:nvPr userDrawn="1"/>
          </p:nvSpPr>
          <p:spPr bwMode="auto">
            <a:xfrm>
              <a:off x="299085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7" name="Freeform 1609"/>
            <p:cNvSpPr>
              <a:spLocks/>
            </p:cNvSpPr>
            <p:nvPr userDrawn="1"/>
          </p:nvSpPr>
          <p:spPr bwMode="auto">
            <a:xfrm>
              <a:off x="279241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8" name="Freeform 1610"/>
            <p:cNvSpPr>
              <a:spLocks/>
            </p:cNvSpPr>
            <p:nvPr userDrawn="1"/>
          </p:nvSpPr>
          <p:spPr bwMode="auto">
            <a:xfrm>
              <a:off x="2592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19" name="Freeform 1611"/>
            <p:cNvSpPr>
              <a:spLocks/>
            </p:cNvSpPr>
            <p:nvPr userDrawn="1"/>
          </p:nvSpPr>
          <p:spPr bwMode="auto">
            <a:xfrm>
              <a:off x="239236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0" name="Freeform 1613"/>
            <p:cNvSpPr>
              <a:spLocks/>
            </p:cNvSpPr>
            <p:nvPr userDrawn="1"/>
          </p:nvSpPr>
          <p:spPr bwMode="auto">
            <a:xfrm>
              <a:off x="2193925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1" name="Freeform 1614"/>
            <p:cNvSpPr>
              <a:spLocks/>
            </p:cNvSpPr>
            <p:nvPr userDrawn="1"/>
          </p:nvSpPr>
          <p:spPr bwMode="auto">
            <a:xfrm>
              <a:off x="1993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2" name="Freeform 1615"/>
            <p:cNvSpPr>
              <a:spLocks/>
            </p:cNvSpPr>
            <p:nvPr userDrawn="1"/>
          </p:nvSpPr>
          <p:spPr bwMode="auto">
            <a:xfrm>
              <a:off x="179387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3" name="Freeform 1616"/>
            <p:cNvSpPr>
              <a:spLocks/>
            </p:cNvSpPr>
            <p:nvPr userDrawn="1"/>
          </p:nvSpPr>
          <p:spPr bwMode="auto">
            <a:xfrm>
              <a:off x="1595438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4" name="Freeform 1617"/>
            <p:cNvSpPr>
              <a:spLocks/>
            </p:cNvSpPr>
            <p:nvPr userDrawn="1"/>
          </p:nvSpPr>
          <p:spPr bwMode="auto">
            <a:xfrm>
              <a:off x="1395413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5" name="Freeform 1618"/>
            <p:cNvSpPr>
              <a:spLocks/>
            </p:cNvSpPr>
            <p:nvPr userDrawn="1"/>
          </p:nvSpPr>
          <p:spPr bwMode="auto">
            <a:xfrm>
              <a:off x="119538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6" name="Freeform 1619"/>
            <p:cNvSpPr>
              <a:spLocks/>
            </p:cNvSpPr>
            <p:nvPr userDrawn="1"/>
          </p:nvSpPr>
          <p:spPr bwMode="auto">
            <a:xfrm>
              <a:off x="99695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7" name="Freeform 1620"/>
            <p:cNvSpPr>
              <a:spLocks/>
            </p:cNvSpPr>
            <p:nvPr userDrawn="1"/>
          </p:nvSpPr>
          <p:spPr bwMode="auto">
            <a:xfrm>
              <a:off x="796925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8" name="Freeform 1621"/>
            <p:cNvSpPr>
              <a:spLocks/>
            </p:cNvSpPr>
            <p:nvPr userDrawn="1"/>
          </p:nvSpPr>
          <p:spPr bwMode="auto">
            <a:xfrm>
              <a:off x="596900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29" name="Freeform 1622"/>
            <p:cNvSpPr>
              <a:spLocks/>
            </p:cNvSpPr>
            <p:nvPr userDrawn="1"/>
          </p:nvSpPr>
          <p:spPr bwMode="auto">
            <a:xfrm>
              <a:off x="398463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0" name="Freeform 1623"/>
            <p:cNvSpPr>
              <a:spLocks/>
            </p:cNvSpPr>
            <p:nvPr userDrawn="1"/>
          </p:nvSpPr>
          <p:spPr bwMode="auto">
            <a:xfrm>
              <a:off x="198438" y="1335088"/>
              <a:ext cx="36513" cy="33338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1" name="Freeform 1624"/>
            <p:cNvSpPr>
              <a:spLocks/>
            </p:cNvSpPr>
            <p:nvPr userDrawn="1"/>
          </p:nvSpPr>
          <p:spPr bwMode="auto">
            <a:xfrm>
              <a:off x="0" y="1335088"/>
              <a:ext cx="34925" cy="33338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2" name="Freeform 1625"/>
            <p:cNvSpPr>
              <a:spLocks/>
            </p:cNvSpPr>
            <p:nvPr userDrawn="1"/>
          </p:nvSpPr>
          <p:spPr bwMode="auto">
            <a:xfrm>
              <a:off x="12166600" y="1116013"/>
              <a:ext cx="34925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3" name="Freeform 1626"/>
            <p:cNvSpPr>
              <a:spLocks/>
            </p:cNvSpPr>
            <p:nvPr userDrawn="1"/>
          </p:nvSpPr>
          <p:spPr bwMode="auto">
            <a:xfrm>
              <a:off x="119665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4" name="Freeform 1627"/>
            <p:cNvSpPr>
              <a:spLocks/>
            </p:cNvSpPr>
            <p:nvPr userDrawn="1"/>
          </p:nvSpPr>
          <p:spPr bwMode="auto">
            <a:xfrm>
              <a:off x="117681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5" name="Freeform 1628"/>
            <p:cNvSpPr>
              <a:spLocks/>
            </p:cNvSpPr>
            <p:nvPr userDrawn="1"/>
          </p:nvSpPr>
          <p:spPr bwMode="auto">
            <a:xfrm>
              <a:off x="115681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6" name="Freeform 1629"/>
            <p:cNvSpPr>
              <a:spLocks/>
            </p:cNvSpPr>
            <p:nvPr userDrawn="1"/>
          </p:nvSpPr>
          <p:spPr bwMode="auto">
            <a:xfrm>
              <a:off x="113680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7" name="Freeform 1630"/>
            <p:cNvSpPr>
              <a:spLocks/>
            </p:cNvSpPr>
            <p:nvPr userDrawn="1"/>
          </p:nvSpPr>
          <p:spPr bwMode="auto">
            <a:xfrm>
              <a:off x="111696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8" name="Freeform 1631"/>
            <p:cNvSpPr>
              <a:spLocks/>
            </p:cNvSpPr>
            <p:nvPr userDrawn="1"/>
          </p:nvSpPr>
          <p:spPr bwMode="auto">
            <a:xfrm>
              <a:off x="109696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39" name="Freeform 1632"/>
            <p:cNvSpPr>
              <a:spLocks/>
            </p:cNvSpPr>
            <p:nvPr userDrawn="1"/>
          </p:nvSpPr>
          <p:spPr bwMode="auto">
            <a:xfrm>
              <a:off x="107696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0" name="Freeform 1633"/>
            <p:cNvSpPr>
              <a:spLocks/>
            </p:cNvSpPr>
            <p:nvPr userDrawn="1"/>
          </p:nvSpPr>
          <p:spPr bwMode="auto">
            <a:xfrm>
              <a:off x="105711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1" name="Freeform 1634"/>
            <p:cNvSpPr>
              <a:spLocks/>
            </p:cNvSpPr>
            <p:nvPr userDrawn="1"/>
          </p:nvSpPr>
          <p:spPr bwMode="auto">
            <a:xfrm>
              <a:off x="103711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2" name="Freeform 1635"/>
            <p:cNvSpPr>
              <a:spLocks/>
            </p:cNvSpPr>
            <p:nvPr userDrawn="1"/>
          </p:nvSpPr>
          <p:spPr bwMode="auto">
            <a:xfrm>
              <a:off x="101727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3" name="Freeform 1636"/>
            <p:cNvSpPr>
              <a:spLocks/>
            </p:cNvSpPr>
            <p:nvPr userDrawn="1"/>
          </p:nvSpPr>
          <p:spPr bwMode="auto">
            <a:xfrm>
              <a:off x="99726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4" name="Freeform 1637"/>
            <p:cNvSpPr>
              <a:spLocks/>
            </p:cNvSpPr>
            <p:nvPr userDrawn="1"/>
          </p:nvSpPr>
          <p:spPr bwMode="auto">
            <a:xfrm>
              <a:off x="97726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5" name="Freeform 1638"/>
            <p:cNvSpPr>
              <a:spLocks/>
            </p:cNvSpPr>
            <p:nvPr userDrawn="1"/>
          </p:nvSpPr>
          <p:spPr bwMode="auto">
            <a:xfrm>
              <a:off x="95742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6" name="Freeform 1639"/>
            <p:cNvSpPr>
              <a:spLocks/>
            </p:cNvSpPr>
            <p:nvPr userDrawn="1"/>
          </p:nvSpPr>
          <p:spPr bwMode="auto">
            <a:xfrm>
              <a:off x="9374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7" name="Freeform 1640"/>
            <p:cNvSpPr>
              <a:spLocks/>
            </p:cNvSpPr>
            <p:nvPr userDrawn="1"/>
          </p:nvSpPr>
          <p:spPr bwMode="auto">
            <a:xfrm>
              <a:off x="91741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8" name="Freeform 1641"/>
            <p:cNvSpPr>
              <a:spLocks/>
            </p:cNvSpPr>
            <p:nvPr userDrawn="1"/>
          </p:nvSpPr>
          <p:spPr bwMode="auto">
            <a:xfrm>
              <a:off x="89757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49" name="Freeform 1642"/>
            <p:cNvSpPr>
              <a:spLocks/>
            </p:cNvSpPr>
            <p:nvPr userDrawn="1"/>
          </p:nvSpPr>
          <p:spPr bwMode="auto">
            <a:xfrm>
              <a:off x="8775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0" name="Freeform 1643"/>
            <p:cNvSpPr>
              <a:spLocks/>
            </p:cNvSpPr>
            <p:nvPr userDrawn="1"/>
          </p:nvSpPr>
          <p:spPr bwMode="auto">
            <a:xfrm>
              <a:off x="85756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1" name="Freeform 1644"/>
            <p:cNvSpPr>
              <a:spLocks/>
            </p:cNvSpPr>
            <p:nvPr userDrawn="1"/>
          </p:nvSpPr>
          <p:spPr bwMode="auto">
            <a:xfrm>
              <a:off x="83772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2" name="Freeform 1645"/>
            <p:cNvSpPr>
              <a:spLocks/>
            </p:cNvSpPr>
            <p:nvPr userDrawn="1"/>
          </p:nvSpPr>
          <p:spPr bwMode="auto">
            <a:xfrm>
              <a:off x="81772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3" name="Freeform 1646"/>
            <p:cNvSpPr>
              <a:spLocks/>
            </p:cNvSpPr>
            <p:nvPr userDrawn="1"/>
          </p:nvSpPr>
          <p:spPr bwMode="auto">
            <a:xfrm>
              <a:off x="79771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4" name="Freeform 1647"/>
            <p:cNvSpPr>
              <a:spLocks/>
            </p:cNvSpPr>
            <p:nvPr userDrawn="1"/>
          </p:nvSpPr>
          <p:spPr bwMode="auto">
            <a:xfrm>
              <a:off x="77787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5" name="Freeform 1648"/>
            <p:cNvSpPr>
              <a:spLocks/>
            </p:cNvSpPr>
            <p:nvPr userDrawn="1"/>
          </p:nvSpPr>
          <p:spPr bwMode="auto">
            <a:xfrm>
              <a:off x="75787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6" name="Freeform 1649"/>
            <p:cNvSpPr>
              <a:spLocks/>
            </p:cNvSpPr>
            <p:nvPr userDrawn="1"/>
          </p:nvSpPr>
          <p:spPr bwMode="auto">
            <a:xfrm>
              <a:off x="73787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7" name="Freeform 1650"/>
            <p:cNvSpPr>
              <a:spLocks/>
            </p:cNvSpPr>
            <p:nvPr userDrawn="1"/>
          </p:nvSpPr>
          <p:spPr bwMode="auto">
            <a:xfrm>
              <a:off x="71802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8" name="Freeform 1651"/>
            <p:cNvSpPr>
              <a:spLocks/>
            </p:cNvSpPr>
            <p:nvPr userDrawn="1"/>
          </p:nvSpPr>
          <p:spPr bwMode="auto">
            <a:xfrm>
              <a:off x="69802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59" name="Freeform 1652"/>
            <p:cNvSpPr>
              <a:spLocks/>
            </p:cNvSpPr>
            <p:nvPr userDrawn="1"/>
          </p:nvSpPr>
          <p:spPr bwMode="auto">
            <a:xfrm>
              <a:off x="67818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0" name="Freeform 1653"/>
            <p:cNvSpPr>
              <a:spLocks/>
            </p:cNvSpPr>
            <p:nvPr userDrawn="1"/>
          </p:nvSpPr>
          <p:spPr bwMode="auto">
            <a:xfrm>
              <a:off x="65817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1" name="Freeform 1654"/>
            <p:cNvSpPr>
              <a:spLocks/>
            </p:cNvSpPr>
            <p:nvPr userDrawn="1"/>
          </p:nvSpPr>
          <p:spPr bwMode="auto">
            <a:xfrm>
              <a:off x="63817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2" name="Freeform 1655"/>
            <p:cNvSpPr>
              <a:spLocks/>
            </p:cNvSpPr>
            <p:nvPr userDrawn="1"/>
          </p:nvSpPr>
          <p:spPr bwMode="auto">
            <a:xfrm>
              <a:off x="61833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3" name="Freeform 1656"/>
            <p:cNvSpPr>
              <a:spLocks/>
            </p:cNvSpPr>
            <p:nvPr userDrawn="1"/>
          </p:nvSpPr>
          <p:spPr bwMode="auto">
            <a:xfrm>
              <a:off x="5983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4" name="Freeform 1657"/>
            <p:cNvSpPr>
              <a:spLocks/>
            </p:cNvSpPr>
            <p:nvPr userDrawn="1"/>
          </p:nvSpPr>
          <p:spPr bwMode="auto">
            <a:xfrm>
              <a:off x="57832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5" name="Freeform 1658"/>
            <p:cNvSpPr>
              <a:spLocks/>
            </p:cNvSpPr>
            <p:nvPr userDrawn="1"/>
          </p:nvSpPr>
          <p:spPr bwMode="auto">
            <a:xfrm>
              <a:off x="55848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6" name="Freeform 1659"/>
            <p:cNvSpPr>
              <a:spLocks/>
            </p:cNvSpPr>
            <p:nvPr userDrawn="1"/>
          </p:nvSpPr>
          <p:spPr bwMode="auto">
            <a:xfrm>
              <a:off x="5384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7" name="Freeform 1660"/>
            <p:cNvSpPr>
              <a:spLocks/>
            </p:cNvSpPr>
            <p:nvPr userDrawn="1"/>
          </p:nvSpPr>
          <p:spPr bwMode="auto">
            <a:xfrm>
              <a:off x="51847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8" name="Freeform 1661"/>
            <p:cNvSpPr>
              <a:spLocks/>
            </p:cNvSpPr>
            <p:nvPr userDrawn="1"/>
          </p:nvSpPr>
          <p:spPr bwMode="auto">
            <a:xfrm>
              <a:off x="49863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69" name="Freeform 1662"/>
            <p:cNvSpPr>
              <a:spLocks/>
            </p:cNvSpPr>
            <p:nvPr userDrawn="1"/>
          </p:nvSpPr>
          <p:spPr bwMode="auto">
            <a:xfrm>
              <a:off x="47863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0" name="Freeform 1663"/>
            <p:cNvSpPr>
              <a:spLocks/>
            </p:cNvSpPr>
            <p:nvPr userDrawn="1"/>
          </p:nvSpPr>
          <p:spPr bwMode="auto">
            <a:xfrm>
              <a:off x="45862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1" name="Freeform 1664"/>
            <p:cNvSpPr>
              <a:spLocks/>
            </p:cNvSpPr>
            <p:nvPr userDrawn="1"/>
          </p:nvSpPr>
          <p:spPr bwMode="auto">
            <a:xfrm>
              <a:off x="43878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2" name="Freeform 1665"/>
            <p:cNvSpPr>
              <a:spLocks/>
            </p:cNvSpPr>
            <p:nvPr userDrawn="1"/>
          </p:nvSpPr>
          <p:spPr bwMode="auto">
            <a:xfrm>
              <a:off x="41878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3" name="Freeform 1666"/>
            <p:cNvSpPr>
              <a:spLocks/>
            </p:cNvSpPr>
            <p:nvPr userDrawn="1"/>
          </p:nvSpPr>
          <p:spPr bwMode="auto">
            <a:xfrm>
              <a:off x="39878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4" name="Freeform 1667"/>
            <p:cNvSpPr>
              <a:spLocks/>
            </p:cNvSpPr>
            <p:nvPr userDrawn="1"/>
          </p:nvSpPr>
          <p:spPr bwMode="auto">
            <a:xfrm>
              <a:off x="37893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5" name="Freeform 1668"/>
            <p:cNvSpPr>
              <a:spLocks/>
            </p:cNvSpPr>
            <p:nvPr userDrawn="1"/>
          </p:nvSpPr>
          <p:spPr bwMode="auto">
            <a:xfrm>
              <a:off x="35893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6" name="Freeform 1669"/>
            <p:cNvSpPr>
              <a:spLocks/>
            </p:cNvSpPr>
            <p:nvPr userDrawn="1"/>
          </p:nvSpPr>
          <p:spPr bwMode="auto">
            <a:xfrm>
              <a:off x="339090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7" name="Freeform 1670"/>
            <p:cNvSpPr>
              <a:spLocks/>
            </p:cNvSpPr>
            <p:nvPr userDrawn="1"/>
          </p:nvSpPr>
          <p:spPr bwMode="auto">
            <a:xfrm>
              <a:off x="319087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8" name="Freeform 1671"/>
            <p:cNvSpPr>
              <a:spLocks/>
            </p:cNvSpPr>
            <p:nvPr userDrawn="1"/>
          </p:nvSpPr>
          <p:spPr bwMode="auto">
            <a:xfrm>
              <a:off x="299085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79" name="Freeform 1672"/>
            <p:cNvSpPr>
              <a:spLocks/>
            </p:cNvSpPr>
            <p:nvPr userDrawn="1"/>
          </p:nvSpPr>
          <p:spPr bwMode="auto">
            <a:xfrm>
              <a:off x="279241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0" name="Freeform 1673"/>
            <p:cNvSpPr>
              <a:spLocks/>
            </p:cNvSpPr>
            <p:nvPr userDrawn="1"/>
          </p:nvSpPr>
          <p:spPr bwMode="auto">
            <a:xfrm>
              <a:off x="2592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1" name="Freeform 1674"/>
            <p:cNvSpPr>
              <a:spLocks/>
            </p:cNvSpPr>
            <p:nvPr userDrawn="1"/>
          </p:nvSpPr>
          <p:spPr bwMode="auto">
            <a:xfrm>
              <a:off x="239236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2" name="Freeform 1675"/>
            <p:cNvSpPr>
              <a:spLocks/>
            </p:cNvSpPr>
            <p:nvPr userDrawn="1"/>
          </p:nvSpPr>
          <p:spPr bwMode="auto">
            <a:xfrm>
              <a:off x="2193925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3" name="Freeform 1676"/>
            <p:cNvSpPr>
              <a:spLocks/>
            </p:cNvSpPr>
            <p:nvPr userDrawn="1"/>
          </p:nvSpPr>
          <p:spPr bwMode="auto">
            <a:xfrm>
              <a:off x="1993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4" name="Freeform 1677"/>
            <p:cNvSpPr>
              <a:spLocks/>
            </p:cNvSpPr>
            <p:nvPr userDrawn="1"/>
          </p:nvSpPr>
          <p:spPr bwMode="auto">
            <a:xfrm>
              <a:off x="179387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5" name="Freeform 1678"/>
            <p:cNvSpPr>
              <a:spLocks/>
            </p:cNvSpPr>
            <p:nvPr userDrawn="1"/>
          </p:nvSpPr>
          <p:spPr bwMode="auto">
            <a:xfrm>
              <a:off x="1595438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6" name="Freeform 1679"/>
            <p:cNvSpPr>
              <a:spLocks/>
            </p:cNvSpPr>
            <p:nvPr userDrawn="1"/>
          </p:nvSpPr>
          <p:spPr bwMode="auto">
            <a:xfrm>
              <a:off x="1395413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7" name="Freeform 1680"/>
            <p:cNvSpPr>
              <a:spLocks/>
            </p:cNvSpPr>
            <p:nvPr userDrawn="1"/>
          </p:nvSpPr>
          <p:spPr bwMode="auto">
            <a:xfrm>
              <a:off x="119538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8" name="Freeform 1681"/>
            <p:cNvSpPr>
              <a:spLocks/>
            </p:cNvSpPr>
            <p:nvPr userDrawn="1"/>
          </p:nvSpPr>
          <p:spPr bwMode="auto">
            <a:xfrm>
              <a:off x="99695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89" name="Freeform 1682"/>
            <p:cNvSpPr>
              <a:spLocks/>
            </p:cNvSpPr>
            <p:nvPr userDrawn="1"/>
          </p:nvSpPr>
          <p:spPr bwMode="auto">
            <a:xfrm>
              <a:off x="796925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0" name="Freeform 1683"/>
            <p:cNvSpPr>
              <a:spLocks/>
            </p:cNvSpPr>
            <p:nvPr userDrawn="1"/>
          </p:nvSpPr>
          <p:spPr bwMode="auto">
            <a:xfrm>
              <a:off x="596900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1" name="Freeform 1684"/>
            <p:cNvSpPr>
              <a:spLocks/>
            </p:cNvSpPr>
            <p:nvPr userDrawn="1"/>
          </p:nvSpPr>
          <p:spPr bwMode="auto">
            <a:xfrm>
              <a:off x="398463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2" name="Freeform 1685"/>
            <p:cNvSpPr>
              <a:spLocks/>
            </p:cNvSpPr>
            <p:nvPr userDrawn="1"/>
          </p:nvSpPr>
          <p:spPr bwMode="auto">
            <a:xfrm>
              <a:off x="198438" y="1116013"/>
              <a:ext cx="36513" cy="34925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3" name="Freeform 1686"/>
            <p:cNvSpPr>
              <a:spLocks/>
            </p:cNvSpPr>
            <p:nvPr userDrawn="1"/>
          </p:nvSpPr>
          <p:spPr bwMode="auto">
            <a:xfrm>
              <a:off x="0" y="1116013"/>
              <a:ext cx="34925" cy="34925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4" name="Freeform 1687"/>
            <p:cNvSpPr>
              <a:spLocks/>
            </p:cNvSpPr>
            <p:nvPr userDrawn="1"/>
          </p:nvSpPr>
          <p:spPr bwMode="auto">
            <a:xfrm>
              <a:off x="12166600" y="896938"/>
              <a:ext cx="34925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5" name="Freeform 1688"/>
            <p:cNvSpPr>
              <a:spLocks/>
            </p:cNvSpPr>
            <p:nvPr userDrawn="1"/>
          </p:nvSpPr>
          <p:spPr bwMode="auto">
            <a:xfrm>
              <a:off x="119665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6" name="Freeform 1689"/>
            <p:cNvSpPr>
              <a:spLocks/>
            </p:cNvSpPr>
            <p:nvPr userDrawn="1"/>
          </p:nvSpPr>
          <p:spPr bwMode="auto">
            <a:xfrm>
              <a:off x="117681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7" name="Freeform 1690"/>
            <p:cNvSpPr>
              <a:spLocks/>
            </p:cNvSpPr>
            <p:nvPr userDrawn="1"/>
          </p:nvSpPr>
          <p:spPr bwMode="auto">
            <a:xfrm>
              <a:off x="115681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8" name="Freeform 1691"/>
            <p:cNvSpPr>
              <a:spLocks/>
            </p:cNvSpPr>
            <p:nvPr userDrawn="1"/>
          </p:nvSpPr>
          <p:spPr bwMode="auto">
            <a:xfrm>
              <a:off x="113680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699" name="Freeform 1692"/>
            <p:cNvSpPr>
              <a:spLocks/>
            </p:cNvSpPr>
            <p:nvPr userDrawn="1"/>
          </p:nvSpPr>
          <p:spPr bwMode="auto">
            <a:xfrm>
              <a:off x="111696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0" name="Freeform 1693"/>
            <p:cNvSpPr>
              <a:spLocks/>
            </p:cNvSpPr>
            <p:nvPr userDrawn="1"/>
          </p:nvSpPr>
          <p:spPr bwMode="auto">
            <a:xfrm>
              <a:off x="109696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1" name="Freeform 1694"/>
            <p:cNvSpPr>
              <a:spLocks/>
            </p:cNvSpPr>
            <p:nvPr userDrawn="1"/>
          </p:nvSpPr>
          <p:spPr bwMode="auto">
            <a:xfrm>
              <a:off x="107696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2" name="Freeform 1695"/>
            <p:cNvSpPr>
              <a:spLocks/>
            </p:cNvSpPr>
            <p:nvPr userDrawn="1"/>
          </p:nvSpPr>
          <p:spPr bwMode="auto">
            <a:xfrm>
              <a:off x="105711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3" name="Freeform 1696"/>
            <p:cNvSpPr>
              <a:spLocks/>
            </p:cNvSpPr>
            <p:nvPr userDrawn="1"/>
          </p:nvSpPr>
          <p:spPr bwMode="auto">
            <a:xfrm>
              <a:off x="103711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4" name="Freeform 1697"/>
            <p:cNvSpPr>
              <a:spLocks/>
            </p:cNvSpPr>
            <p:nvPr userDrawn="1"/>
          </p:nvSpPr>
          <p:spPr bwMode="auto">
            <a:xfrm>
              <a:off x="101727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5" name="Freeform 1698"/>
            <p:cNvSpPr>
              <a:spLocks/>
            </p:cNvSpPr>
            <p:nvPr userDrawn="1"/>
          </p:nvSpPr>
          <p:spPr bwMode="auto">
            <a:xfrm>
              <a:off x="99726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6" name="Freeform 1699"/>
            <p:cNvSpPr>
              <a:spLocks/>
            </p:cNvSpPr>
            <p:nvPr userDrawn="1"/>
          </p:nvSpPr>
          <p:spPr bwMode="auto">
            <a:xfrm>
              <a:off x="97726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7" name="Freeform 1700"/>
            <p:cNvSpPr>
              <a:spLocks/>
            </p:cNvSpPr>
            <p:nvPr userDrawn="1"/>
          </p:nvSpPr>
          <p:spPr bwMode="auto">
            <a:xfrm>
              <a:off x="95742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8" name="Freeform 1701"/>
            <p:cNvSpPr>
              <a:spLocks/>
            </p:cNvSpPr>
            <p:nvPr userDrawn="1"/>
          </p:nvSpPr>
          <p:spPr bwMode="auto">
            <a:xfrm>
              <a:off x="9374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09" name="Freeform 1702"/>
            <p:cNvSpPr>
              <a:spLocks/>
            </p:cNvSpPr>
            <p:nvPr userDrawn="1"/>
          </p:nvSpPr>
          <p:spPr bwMode="auto">
            <a:xfrm>
              <a:off x="91741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0" name="Freeform 1703"/>
            <p:cNvSpPr>
              <a:spLocks/>
            </p:cNvSpPr>
            <p:nvPr userDrawn="1"/>
          </p:nvSpPr>
          <p:spPr bwMode="auto">
            <a:xfrm>
              <a:off x="89757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1" name="Freeform 1704"/>
            <p:cNvSpPr>
              <a:spLocks/>
            </p:cNvSpPr>
            <p:nvPr userDrawn="1"/>
          </p:nvSpPr>
          <p:spPr bwMode="auto">
            <a:xfrm>
              <a:off x="8775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2" name="Freeform 1705"/>
            <p:cNvSpPr>
              <a:spLocks/>
            </p:cNvSpPr>
            <p:nvPr userDrawn="1"/>
          </p:nvSpPr>
          <p:spPr bwMode="auto">
            <a:xfrm>
              <a:off x="85756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3" name="Freeform 1706"/>
            <p:cNvSpPr>
              <a:spLocks/>
            </p:cNvSpPr>
            <p:nvPr userDrawn="1"/>
          </p:nvSpPr>
          <p:spPr bwMode="auto">
            <a:xfrm>
              <a:off x="83772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4" name="Freeform 1707"/>
            <p:cNvSpPr>
              <a:spLocks/>
            </p:cNvSpPr>
            <p:nvPr userDrawn="1"/>
          </p:nvSpPr>
          <p:spPr bwMode="auto">
            <a:xfrm>
              <a:off x="81772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5" name="Freeform 1708"/>
            <p:cNvSpPr>
              <a:spLocks/>
            </p:cNvSpPr>
            <p:nvPr userDrawn="1"/>
          </p:nvSpPr>
          <p:spPr bwMode="auto">
            <a:xfrm>
              <a:off x="79771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6" name="Freeform 1709"/>
            <p:cNvSpPr>
              <a:spLocks/>
            </p:cNvSpPr>
            <p:nvPr userDrawn="1"/>
          </p:nvSpPr>
          <p:spPr bwMode="auto">
            <a:xfrm>
              <a:off x="77787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7" name="Freeform 1710"/>
            <p:cNvSpPr>
              <a:spLocks/>
            </p:cNvSpPr>
            <p:nvPr userDrawn="1"/>
          </p:nvSpPr>
          <p:spPr bwMode="auto">
            <a:xfrm>
              <a:off x="75787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8" name="Freeform 1711"/>
            <p:cNvSpPr>
              <a:spLocks/>
            </p:cNvSpPr>
            <p:nvPr userDrawn="1"/>
          </p:nvSpPr>
          <p:spPr bwMode="auto">
            <a:xfrm>
              <a:off x="73787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19" name="Freeform 1712"/>
            <p:cNvSpPr>
              <a:spLocks/>
            </p:cNvSpPr>
            <p:nvPr userDrawn="1"/>
          </p:nvSpPr>
          <p:spPr bwMode="auto">
            <a:xfrm>
              <a:off x="71802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0" name="Freeform 1713"/>
            <p:cNvSpPr>
              <a:spLocks/>
            </p:cNvSpPr>
            <p:nvPr userDrawn="1"/>
          </p:nvSpPr>
          <p:spPr bwMode="auto">
            <a:xfrm>
              <a:off x="69802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1" name="Freeform 1714"/>
            <p:cNvSpPr>
              <a:spLocks/>
            </p:cNvSpPr>
            <p:nvPr userDrawn="1"/>
          </p:nvSpPr>
          <p:spPr bwMode="auto">
            <a:xfrm>
              <a:off x="67818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2" name="Freeform 1715"/>
            <p:cNvSpPr>
              <a:spLocks/>
            </p:cNvSpPr>
            <p:nvPr userDrawn="1"/>
          </p:nvSpPr>
          <p:spPr bwMode="auto">
            <a:xfrm>
              <a:off x="65817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3" name="Freeform 1716"/>
            <p:cNvSpPr>
              <a:spLocks/>
            </p:cNvSpPr>
            <p:nvPr userDrawn="1"/>
          </p:nvSpPr>
          <p:spPr bwMode="auto">
            <a:xfrm>
              <a:off x="63817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4" name="Freeform 1717"/>
            <p:cNvSpPr>
              <a:spLocks/>
            </p:cNvSpPr>
            <p:nvPr userDrawn="1"/>
          </p:nvSpPr>
          <p:spPr bwMode="auto">
            <a:xfrm>
              <a:off x="61833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5" name="Freeform 1718"/>
            <p:cNvSpPr>
              <a:spLocks/>
            </p:cNvSpPr>
            <p:nvPr userDrawn="1"/>
          </p:nvSpPr>
          <p:spPr bwMode="auto">
            <a:xfrm>
              <a:off x="5983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6" name="Freeform 1719"/>
            <p:cNvSpPr>
              <a:spLocks/>
            </p:cNvSpPr>
            <p:nvPr userDrawn="1"/>
          </p:nvSpPr>
          <p:spPr bwMode="auto">
            <a:xfrm>
              <a:off x="57832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7" name="Freeform 1720"/>
            <p:cNvSpPr>
              <a:spLocks/>
            </p:cNvSpPr>
            <p:nvPr userDrawn="1"/>
          </p:nvSpPr>
          <p:spPr bwMode="auto">
            <a:xfrm>
              <a:off x="55848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8" name="Freeform 1721"/>
            <p:cNvSpPr>
              <a:spLocks/>
            </p:cNvSpPr>
            <p:nvPr userDrawn="1"/>
          </p:nvSpPr>
          <p:spPr bwMode="auto">
            <a:xfrm>
              <a:off x="5384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29" name="Freeform 1722"/>
            <p:cNvSpPr>
              <a:spLocks/>
            </p:cNvSpPr>
            <p:nvPr userDrawn="1"/>
          </p:nvSpPr>
          <p:spPr bwMode="auto">
            <a:xfrm>
              <a:off x="51847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0" name="Freeform 1723"/>
            <p:cNvSpPr>
              <a:spLocks/>
            </p:cNvSpPr>
            <p:nvPr userDrawn="1"/>
          </p:nvSpPr>
          <p:spPr bwMode="auto">
            <a:xfrm>
              <a:off x="49863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1" name="Freeform 1724"/>
            <p:cNvSpPr>
              <a:spLocks/>
            </p:cNvSpPr>
            <p:nvPr userDrawn="1"/>
          </p:nvSpPr>
          <p:spPr bwMode="auto">
            <a:xfrm>
              <a:off x="47863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2" name="Freeform 1725"/>
            <p:cNvSpPr>
              <a:spLocks/>
            </p:cNvSpPr>
            <p:nvPr userDrawn="1"/>
          </p:nvSpPr>
          <p:spPr bwMode="auto">
            <a:xfrm>
              <a:off x="45862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3" name="Freeform 1726"/>
            <p:cNvSpPr>
              <a:spLocks/>
            </p:cNvSpPr>
            <p:nvPr userDrawn="1"/>
          </p:nvSpPr>
          <p:spPr bwMode="auto">
            <a:xfrm>
              <a:off x="43878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4" name="Freeform 1727"/>
            <p:cNvSpPr>
              <a:spLocks/>
            </p:cNvSpPr>
            <p:nvPr userDrawn="1"/>
          </p:nvSpPr>
          <p:spPr bwMode="auto">
            <a:xfrm>
              <a:off x="41878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5" name="Freeform 1728"/>
            <p:cNvSpPr>
              <a:spLocks/>
            </p:cNvSpPr>
            <p:nvPr userDrawn="1"/>
          </p:nvSpPr>
          <p:spPr bwMode="auto">
            <a:xfrm>
              <a:off x="39878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6" name="Freeform 1729"/>
            <p:cNvSpPr>
              <a:spLocks/>
            </p:cNvSpPr>
            <p:nvPr userDrawn="1"/>
          </p:nvSpPr>
          <p:spPr bwMode="auto">
            <a:xfrm>
              <a:off x="37893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7" name="Freeform 1730"/>
            <p:cNvSpPr>
              <a:spLocks/>
            </p:cNvSpPr>
            <p:nvPr userDrawn="1"/>
          </p:nvSpPr>
          <p:spPr bwMode="auto">
            <a:xfrm>
              <a:off x="35893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8" name="Freeform 1731"/>
            <p:cNvSpPr>
              <a:spLocks/>
            </p:cNvSpPr>
            <p:nvPr userDrawn="1"/>
          </p:nvSpPr>
          <p:spPr bwMode="auto">
            <a:xfrm>
              <a:off x="339090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39" name="Freeform 1732"/>
            <p:cNvSpPr>
              <a:spLocks/>
            </p:cNvSpPr>
            <p:nvPr userDrawn="1"/>
          </p:nvSpPr>
          <p:spPr bwMode="auto">
            <a:xfrm>
              <a:off x="319087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0" name="Freeform 1733"/>
            <p:cNvSpPr>
              <a:spLocks/>
            </p:cNvSpPr>
            <p:nvPr userDrawn="1"/>
          </p:nvSpPr>
          <p:spPr bwMode="auto">
            <a:xfrm>
              <a:off x="299085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1" name="Freeform 1734"/>
            <p:cNvSpPr>
              <a:spLocks/>
            </p:cNvSpPr>
            <p:nvPr userDrawn="1"/>
          </p:nvSpPr>
          <p:spPr bwMode="auto">
            <a:xfrm>
              <a:off x="279241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2" name="Freeform 1735"/>
            <p:cNvSpPr>
              <a:spLocks/>
            </p:cNvSpPr>
            <p:nvPr userDrawn="1"/>
          </p:nvSpPr>
          <p:spPr bwMode="auto">
            <a:xfrm>
              <a:off x="2592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3" name="Freeform 1736"/>
            <p:cNvSpPr>
              <a:spLocks/>
            </p:cNvSpPr>
            <p:nvPr userDrawn="1"/>
          </p:nvSpPr>
          <p:spPr bwMode="auto">
            <a:xfrm>
              <a:off x="239236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4" name="Freeform 1737"/>
            <p:cNvSpPr>
              <a:spLocks/>
            </p:cNvSpPr>
            <p:nvPr userDrawn="1"/>
          </p:nvSpPr>
          <p:spPr bwMode="auto">
            <a:xfrm>
              <a:off x="2193925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5" name="Freeform 1738"/>
            <p:cNvSpPr>
              <a:spLocks/>
            </p:cNvSpPr>
            <p:nvPr userDrawn="1"/>
          </p:nvSpPr>
          <p:spPr bwMode="auto">
            <a:xfrm>
              <a:off x="1993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6" name="Freeform 1739"/>
            <p:cNvSpPr>
              <a:spLocks/>
            </p:cNvSpPr>
            <p:nvPr userDrawn="1"/>
          </p:nvSpPr>
          <p:spPr bwMode="auto">
            <a:xfrm>
              <a:off x="179387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7" name="Freeform 1740"/>
            <p:cNvSpPr>
              <a:spLocks/>
            </p:cNvSpPr>
            <p:nvPr userDrawn="1"/>
          </p:nvSpPr>
          <p:spPr bwMode="auto">
            <a:xfrm>
              <a:off x="1595438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8" name="Freeform 1741"/>
            <p:cNvSpPr>
              <a:spLocks/>
            </p:cNvSpPr>
            <p:nvPr userDrawn="1"/>
          </p:nvSpPr>
          <p:spPr bwMode="auto">
            <a:xfrm>
              <a:off x="1395413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49" name="Freeform 1742"/>
            <p:cNvSpPr>
              <a:spLocks/>
            </p:cNvSpPr>
            <p:nvPr userDrawn="1"/>
          </p:nvSpPr>
          <p:spPr bwMode="auto">
            <a:xfrm>
              <a:off x="119538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0" name="Freeform 1743"/>
            <p:cNvSpPr>
              <a:spLocks/>
            </p:cNvSpPr>
            <p:nvPr userDrawn="1"/>
          </p:nvSpPr>
          <p:spPr bwMode="auto">
            <a:xfrm>
              <a:off x="99695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1" name="Freeform 1744"/>
            <p:cNvSpPr>
              <a:spLocks/>
            </p:cNvSpPr>
            <p:nvPr userDrawn="1"/>
          </p:nvSpPr>
          <p:spPr bwMode="auto">
            <a:xfrm>
              <a:off x="796925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2" name="Freeform 1745"/>
            <p:cNvSpPr>
              <a:spLocks/>
            </p:cNvSpPr>
            <p:nvPr userDrawn="1"/>
          </p:nvSpPr>
          <p:spPr bwMode="auto">
            <a:xfrm>
              <a:off x="596900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3" name="Freeform 1746"/>
            <p:cNvSpPr>
              <a:spLocks/>
            </p:cNvSpPr>
            <p:nvPr userDrawn="1"/>
          </p:nvSpPr>
          <p:spPr bwMode="auto">
            <a:xfrm>
              <a:off x="398463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4" name="Freeform 1747"/>
            <p:cNvSpPr>
              <a:spLocks/>
            </p:cNvSpPr>
            <p:nvPr userDrawn="1"/>
          </p:nvSpPr>
          <p:spPr bwMode="auto">
            <a:xfrm>
              <a:off x="198438" y="896938"/>
              <a:ext cx="36513" cy="36513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5" name="Freeform 1748"/>
            <p:cNvSpPr>
              <a:spLocks/>
            </p:cNvSpPr>
            <p:nvPr userDrawn="1"/>
          </p:nvSpPr>
          <p:spPr bwMode="auto">
            <a:xfrm>
              <a:off x="0" y="896938"/>
              <a:ext cx="34925" cy="36513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6" name="Freeform 1749"/>
            <p:cNvSpPr>
              <a:spLocks/>
            </p:cNvSpPr>
            <p:nvPr userDrawn="1"/>
          </p:nvSpPr>
          <p:spPr bwMode="auto">
            <a:xfrm>
              <a:off x="12166600" y="679451"/>
              <a:ext cx="34925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7" name="Freeform 1750"/>
            <p:cNvSpPr>
              <a:spLocks/>
            </p:cNvSpPr>
            <p:nvPr userDrawn="1"/>
          </p:nvSpPr>
          <p:spPr bwMode="auto">
            <a:xfrm>
              <a:off x="119665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8" name="Freeform 1751"/>
            <p:cNvSpPr>
              <a:spLocks/>
            </p:cNvSpPr>
            <p:nvPr userDrawn="1"/>
          </p:nvSpPr>
          <p:spPr bwMode="auto">
            <a:xfrm>
              <a:off x="117681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59" name="Freeform 1752"/>
            <p:cNvSpPr>
              <a:spLocks/>
            </p:cNvSpPr>
            <p:nvPr userDrawn="1"/>
          </p:nvSpPr>
          <p:spPr bwMode="auto">
            <a:xfrm>
              <a:off x="115681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0" name="Freeform 1753"/>
            <p:cNvSpPr>
              <a:spLocks/>
            </p:cNvSpPr>
            <p:nvPr userDrawn="1"/>
          </p:nvSpPr>
          <p:spPr bwMode="auto">
            <a:xfrm>
              <a:off x="113680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1" name="Freeform 1754"/>
            <p:cNvSpPr>
              <a:spLocks/>
            </p:cNvSpPr>
            <p:nvPr userDrawn="1"/>
          </p:nvSpPr>
          <p:spPr bwMode="auto">
            <a:xfrm>
              <a:off x="111696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2" name="Freeform 1755"/>
            <p:cNvSpPr>
              <a:spLocks/>
            </p:cNvSpPr>
            <p:nvPr userDrawn="1"/>
          </p:nvSpPr>
          <p:spPr bwMode="auto">
            <a:xfrm>
              <a:off x="109696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3" name="Freeform 1756"/>
            <p:cNvSpPr>
              <a:spLocks/>
            </p:cNvSpPr>
            <p:nvPr userDrawn="1"/>
          </p:nvSpPr>
          <p:spPr bwMode="auto">
            <a:xfrm>
              <a:off x="107696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4" name="Freeform 1757"/>
            <p:cNvSpPr>
              <a:spLocks/>
            </p:cNvSpPr>
            <p:nvPr userDrawn="1"/>
          </p:nvSpPr>
          <p:spPr bwMode="auto">
            <a:xfrm>
              <a:off x="105711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5" name="Freeform 1758"/>
            <p:cNvSpPr>
              <a:spLocks/>
            </p:cNvSpPr>
            <p:nvPr userDrawn="1"/>
          </p:nvSpPr>
          <p:spPr bwMode="auto">
            <a:xfrm>
              <a:off x="103711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6" name="Freeform 1759"/>
            <p:cNvSpPr>
              <a:spLocks/>
            </p:cNvSpPr>
            <p:nvPr userDrawn="1"/>
          </p:nvSpPr>
          <p:spPr bwMode="auto">
            <a:xfrm>
              <a:off x="101727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7" name="Freeform 1760"/>
            <p:cNvSpPr>
              <a:spLocks/>
            </p:cNvSpPr>
            <p:nvPr userDrawn="1"/>
          </p:nvSpPr>
          <p:spPr bwMode="auto">
            <a:xfrm>
              <a:off x="99726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8" name="Freeform 1761"/>
            <p:cNvSpPr>
              <a:spLocks/>
            </p:cNvSpPr>
            <p:nvPr userDrawn="1"/>
          </p:nvSpPr>
          <p:spPr bwMode="auto">
            <a:xfrm>
              <a:off x="97726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69" name="Freeform 1762"/>
            <p:cNvSpPr>
              <a:spLocks/>
            </p:cNvSpPr>
            <p:nvPr userDrawn="1"/>
          </p:nvSpPr>
          <p:spPr bwMode="auto">
            <a:xfrm>
              <a:off x="95742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0" name="Freeform 1763"/>
            <p:cNvSpPr>
              <a:spLocks/>
            </p:cNvSpPr>
            <p:nvPr userDrawn="1"/>
          </p:nvSpPr>
          <p:spPr bwMode="auto">
            <a:xfrm>
              <a:off x="9374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1" name="Freeform 1764"/>
            <p:cNvSpPr>
              <a:spLocks/>
            </p:cNvSpPr>
            <p:nvPr userDrawn="1"/>
          </p:nvSpPr>
          <p:spPr bwMode="auto">
            <a:xfrm>
              <a:off x="91741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2" name="Freeform 1765"/>
            <p:cNvSpPr>
              <a:spLocks/>
            </p:cNvSpPr>
            <p:nvPr userDrawn="1"/>
          </p:nvSpPr>
          <p:spPr bwMode="auto">
            <a:xfrm>
              <a:off x="89757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3" name="Freeform 1766"/>
            <p:cNvSpPr>
              <a:spLocks/>
            </p:cNvSpPr>
            <p:nvPr userDrawn="1"/>
          </p:nvSpPr>
          <p:spPr bwMode="auto">
            <a:xfrm>
              <a:off x="8775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4" name="Freeform 1767"/>
            <p:cNvSpPr>
              <a:spLocks/>
            </p:cNvSpPr>
            <p:nvPr userDrawn="1"/>
          </p:nvSpPr>
          <p:spPr bwMode="auto">
            <a:xfrm>
              <a:off x="85756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5" name="Freeform 1768"/>
            <p:cNvSpPr>
              <a:spLocks/>
            </p:cNvSpPr>
            <p:nvPr userDrawn="1"/>
          </p:nvSpPr>
          <p:spPr bwMode="auto">
            <a:xfrm>
              <a:off x="83772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6" name="Freeform 1769"/>
            <p:cNvSpPr>
              <a:spLocks/>
            </p:cNvSpPr>
            <p:nvPr userDrawn="1"/>
          </p:nvSpPr>
          <p:spPr bwMode="auto">
            <a:xfrm>
              <a:off x="81772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7" name="Freeform 1770"/>
            <p:cNvSpPr>
              <a:spLocks/>
            </p:cNvSpPr>
            <p:nvPr userDrawn="1"/>
          </p:nvSpPr>
          <p:spPr bwMode="auto">
            <a:xfrm>
              <a:off x="79771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8" name="Freeform 1771"/>
            <p:cNvSpPr>
              <a:spLocks/>
            </p:cNvSpPr>
            <p:nvPr userDrawn="1"/>
          </p:nvSpPr>
          <p:spPr bwMode="auto">
            <a:xfrm>
              <a:off x="77787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79" name="Freeform 1772"/>
            <p:cNvSpPr>
              <a:spLocks/>
            </p:cNvSpPr>
            <p:nvPr userDrawn="1"/>
          </p:nvSpPr>
          <p:spPr bwMode="auto">
            <a:xfrm>
              <a:off x="75787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0" name="Freeform 1773"/>
            <p:cNvSpPr>
              <a:spLocks/>
            </p:cNvSpPr>
            <p:nvPr userDrawn="1"/>
          </p:nvSpPr>
          <p:spPr bwMode="auto">
            <a:xfrm>
              <a:off x="73787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1" name="Freeform 1774"/>
            <p:cNvSpPr>
              <a:spLocks/>
            </p:cNvSpPr>
            <p:nvPr userDrawn="1"/>
          </p:nvSpPr>
          <p:spPr bwMode="auto">
            <a:xfrm>
              <a:off x="71802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2" name="Freeform 1775"/>
            <p:cNvSpPr>
              <a:spLocks/>
            </p:cNvSpPr>
            <p:nvPr userDrawn="1"/>
          </p:nvSpPr>
          <p:spPr bwMode="auto">
            <a:xfrm>
              <a:off x="69802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3" name="Freeform 1776"/>
            <p:cNvSpPr>
              <a:spLocks/>
            </p:cNvSpPr>
            <p:nvPr userDrawn="1"/>
          </p:nvSpPr>
          <p:spPr bwMode="auto">
            <a:xfrm>
              <a:off x="67818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4" name="Freeform 1777"/>
            <p:cNvSpPr>
              <a:spLocks/>
            </p:cNvSpPr>
            <p:nvPr userDrawn="1"/>
          </p:nvSpPr>
          <p:spPr bwMode="auto">
            <a:xfrm>
              <a:off x="65817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5" name="Freeform 1778"/>
            <p:cNvSpPr>
              <a:spLocks/>
            </p:cNvSpPr>
            <p:nvPr userDrawn="1"/>
          </p:nvSpPr>
          <p:spPr bwMode="auto">
            <a:xfrm>
              <a:off x="63817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6" name="Freeform 1779"/>
            <p:cNvSpPr>
              <a:spLocks/>
            </p:cNvSpPr>
            <p:nvPr userDrawn="1"/>
          </p:nvSpPr>
          <p:spPr bwMode="auto">
            <a:xfrm>
              <a:off x="61833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7" name="Freeform 1780"/>
            <p:cNvSpPr>
              <a:spLocks/>
            </p:cNvSpPr>
            <p:nvPr userDrawn="1"/>
          </p:nvSpPr>
          <p:spPr bwMode="auto">
            <a:xfrm>
              <a:off x="5983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8" name="Freeform 1781"/>
            <p:cNvSpPr>
              <a:spLocks/>
            </p:cNvSpPr>
            <p:nvPr userDrawn="1"/>
          </p:nvSpPr>
          <p:spPr bwMode="auto">
            <a:xfrm>
              <a:off x="57832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89" name="Freeform 1782"/>
            <p:cNvSpPr>
              <a:spLocks/>
            </p:cNvSpPr>
            <p:nvPr userDrawn="1"/>
          </p:nvSpPr>
          <p:spPr bwMode="auto">
            <a:xfrm>
              <a:off x="55848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0" name="Freeform 1783"/>
            <p:cNvSpPr>
              <a:spLocks/>
            </p:cNvSpPr>
            <p:nvPr userDrawn="1"/>
          </p:nvSpPr>
          <p:spPr bwMode="auto">
            <a:xfrm>
              <a:off x="5384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1" name="Freeform 1784"/>
            <p:cNvSpPr>
              <a:spLocks/>
            </p:cNvSpPr>
            <p:nvPr userDrawn="1"/>
          </p:nvSpPr>
          <p:spPr bwMode="auto">
            <a:xfrm>
              <a:off x="51847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2" name="Freeform 1785"/>
            <p:cNvSpPr>
              <a:spLocks/>
            </p:cNvSpPr>
            <p:nvPr userDrawn="1"/>
          </p:nvSpPr>
          <p:spPr bwMode="auto">
            <a:xfrm>
              <a:off x="49863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3" name="Freeform 1786"/>
            <p:cNvSpPr>
              <a:spLocks/>
            </p:cNvSpPr>
            <p:nvPr userDrawn="1"/>
          </p:nvSpPr>
          <p:spPr bwMode="auto">
            <a:xfrm>
              <a:off x="47863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4" name="Freeform 1787"/>
            <p:cNvSpPr>
              <a:spLocks/>
            </p:cNvSpPr>
            <p:nvPr userDrawn="1"/>
          </p:nvSpPr>
          <p:spPr bwMode="auto">
            <a:xfrm>
              <a:off x="45862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5" name="Freeform 1788"/>
            <p:cNvSpPr>
              <a:spLocks/>
            </p:cNvSpPr>
            <p:nvPr userDrawn="1"/>
          </p:nvSpPr>
          <p:spPr bwMode="auto">
            <a:xfrm>
              <a:off x="43878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6" name="Freeform 1789"/>
            <p:cNvSpPr>
              <a:spLocks/>
            </p:cNvSpPr>
            <p:nvPr userDrawn="1"/>
          </p:nvSpPr>
          <p:spPr bwMode="auto">
            <a:xfrm>
              <a:off x="41878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7" name="Freeform 1790"/>
            <p:cNvSpPr>
              <a:spLocks/>
            </p:cNvSpPr>
            <p:nvPr userDrawn="1"/>
          </p:nvSpPr>
          <p:spPr bwMode="auto">
            <a:xfrm>
              <a:off x="39878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8" name="Freeform 1791"/>
            <p:cNvSpPr>
              <a:spLocks/>
            </p:cNvSpPr>
            <p:nvPr userDrawn="1"/>
          </p:nvSpPr>
          <p:spPr bwMode="auto">
            <a:xfrm>
              <a:off x="37893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799" name="Freeform 1792"/>
            <p:cNvSpPr>
              <a:spLocks/>
            </p:cNvSpPr>
            <p:nvPr userDrawn="1"/>
          </p:nvSpPr>
          <p:spPr bwMode="auto">
            <a:xfrm>
              <a:off x="35893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0" name="Freeform 1793"/>
            <p:cNvSpPr>
              <a:spLocks/>
            </p:cNvSpPr>
            <p:nvPr userDrawn="1"/>
          </p:nvSpPr>
          <p:spPr bwMode="auto">
            <a:xfrm>
              <a:off x="339090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1" name="Freeform 1794"/>
            <p:cNvSpPr>
              <a:spLocks/>
            </p:cNvSpPr>
            <p:nvPr userDrawn="1"/>
          </p:nvSpPr>
          <p:spPr bwMode="auto">
            <a:xfrm>
              <a:off x="319087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2" name="Freeform 1795"/>
            <p:cNvSpPr>
              <a:spLocks/>
            </p:cNvSpPr>
            <p:nvPr userDrawn="1"/>
          </p:nvSpPr>
          <p:spPr bwMode="auto">
            <a:xfrm>
              <a:off x="299085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3" name="Freeform 1796"/>
            <p:cNvSpPr>
              <a:spLocks/>
            </p:cNvSpPr>
            <p:nvPr userDrawn="1"/>
          </p:nvSpPr>
          <p:spPr bwMode="auto">
            <a:xfrm>
              <a:off x="279241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4" name="Freeform 1797"/>
            <p:cNvSpPr>
              <a:spLocks/>
            </p:cNvSpPr>
            <p:nvPr userDrawn="1"/>
          </p:nvSpPr>
          <p:spPr bwMode="auto">
            <a:xfrm>
              <a:off x="2592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5" name="Freeform 1798"/>
            <p:cNvSpPr>
              <a:spLocks/>
            </p:cNvSpPr>
            <p:nvPr userDrawn="1"/>
          </p:nvSpPr>
          <p:spPr bwMode="auto">
            <a:xfrm>
              <a:off x="239236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6" name="Freeform 1799"/>
            <p:cNvSpPr>
              <a:spLocks/>
            </p:cNvSpPr>
            <p:nvPr userDrawn="1"/>
          </p:nvSpPr>
          <p:spPr bwMode="auto">
            <a:xfrm>
              <a:off x="2193925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7" name="Freeform 1800"/>
            <p:cNvSpPr>
              <a:spLocks/>
            </p:cNvSpPr>
            <p:nvPr userDrawn="1"/>
          </p:nvSpPr>
          <p:spPr bwMode="auto">
            <a:xfrm>
              <a:off x="1993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8" name="Freeform 1801"/>
            <p:cNvSpPr>
              <a:spLocks/>
            </p:cNvSpPr>
            <p:nvPr userDrawn="1"/>
          </p:nvSpPr>
          <p:spPr bwMode="auto">
            <a:xfrm>
              <a:off x="179387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09" name="Freeform 1802"/>
            <p:cNvSpPr>
              <a:spLocks/>
            </p:cNvSpPr>
            <p:nvPr userDrawn="1"/>
          </p:nvSpPr>
          <p:spPr bwMode="auto">
            <a:xfrm>
              <a:off x="1595438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0" name="Freeform 1803"/>
            <p:cNvSpPr>
              <a:spLocks/>
            </p:cNvSpPr>
            <p:nvPr userDrawn="1"/>
          </p:nvSpPr>
          <p:spPr bwMode="auto">
            <a:xfrm>
              <a:off x="1395413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1" name="Freeform 1804"/>
            <p:cNvSpPr>
              <a:spLocks/>
            </p:cNvSpPr>
            <p:nvPr userDrawn="1"/>
          </p:nvSpPr>
          <p:spPr bwMode="auto">
            <a:xfrm>
              <a:off x="119538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2" name="Freeform 1805"/>
            <p:cNvSpPr>
              <a:spLocks/>
            </p:cNvSpPr>
            <p:nvPr userDrawn="1"/>
          </p:nvSpPr>
          <p:spPr bwMode="auto">
            <a:xfrm>
              <a:off x="99695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3" name="Freeform 1806"/>
            <p:cNvSpPr>
              <a:spLocks/>
            </p:cNvSpPr>
            <p:nvPr userDrawn="1"/>
          </p:nvSpPr>
          <p:spPr bwMode="auto">
            <a:xfrm>
              <a:off x="796925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4" name="Freeform 1807"/>
            <p:cNvSpPr>
              <a:spLocks/>
            </p:cNvSpPr>
            <p:nvPr userDrawn="1"/>
          </p:nvSpPr>
          <p:spPr bwMode="auto">
            <a:xfrm>
              <a:off x="596900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9 w 37"/>
                <a:gd name="T5" fmla="*/ 37 h 37"/>
                <a:gd name="T6" fmla="*/ 0 w 37"/>
                <a:gd name="T7" fmla="*/ 19 h 37"/>
                <a:gd name="T8" fmla="*/ 19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9" y="37"/>
                  </a:cubicBezTo>
                  <a:cubicBezTo>
                    <a:pt x="9" y="37"/>
                    <a:pt x="0" y="29"/>
                    <a:pt x="0" y="19"/>
                  </a:cubicBezTo>
                  <a:cubicBezTo>
                    <a:pt x="0" y="9"/>
                    <a:pt x="9" y="0"/>
                    <a:pt x="19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5" name="Freeform 1808"/>
            <p:cNvSpPr>
              <a:spLocks/>
            </p:cNvSpPr>
            <p:nvPr userDrawn="1"/>
          </p:nvSpPr>
          <p:spPr bwMode="auto">
            <a:xfrm>
              <a:off x="398463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6" name="Freeform 1809"/>
            <p:cNvSpPr>
              <a:spLocks/>
            </p:cNvSpPr>
            <p:nvPr userDrawn="1"/>
          </p:nvSpPr>
          <p:spPr bwMode="auto">
            <a:xfrm>
              <a:off x="198438" y="679451"/>
              <a:ext cx="36513" cy="34925"/>
            </a:xfrm>
            <a:custGeom>
              <a:avLst/>
              <a:gdLst>
                <a:gd name="T0" fmla="*/ 37 w 37"/>
                <a:gd name="T1" fmla="*/ 19 h 37"/>
                <a:gd name="T2" fmla="*/ 37 w 37"/>
                <a:gd name="T3" fmla="*/ 19 h 37"/>
                <a:gd name="T4" fmla="*/ 18 w 37"/>
                <a:gd name="T5" fmla="*/ 37 h 37"/>
                <a:gd name="T6" fmla="*/ 0 w 37"/>
                <a:gd name="T7" fmla="*/ 19 h 37"/>
                <a:gd name="T8" fmla="*/ 18 w 37"/>
                <a:gd name="T9" fmla="*/ 0 h 37"/>
                <a:gd name="T10" fmla="*/ 37 w 37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9"/>
                  </a:moveTo>
                  <a:lnTo>
                    <a:pt x="37" y="19"/>
                  </a:lnTo>
                  <a:cubicBezTo>
                    <a:pt x="37" y="29"/>
                    <a:pt x="29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9" y="0"/>
                    <a:pt x="37" y="9"/>
                    <a:pt x="37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7" name="Freeform 1810"/>
            <p:cNvSpPr>
              <a:spLocks/>
            </p:cNvSpPr>
            <p:nvPr userDrawn="1"/>
          </p:nvSpPr>
          <p:spPr bwMode="auto">
            <a:xfrm>
              <a:off x="0" y="679451"/>
              <a:ext cx="34925" cy="34925"/>
            </a:xfrm>
            <a:custGeom>
              <a:avLst/>
              <a:gdLst>
                <a:gd name="T0" fmla="*/ 36 w 36"/>
                <a:gd name="T1" fmla="*/ 19 h 37"/>
                <a:gd name="T2" fmla="*/ 36 w 36"/>
                <a:gd name="T3" fmla="*/ 19 h 37"/>
                <a:gd name="T4" fmla="*/ 18 w 36"/>
                <a:gd name="T5" fmla="*/ 37 h 37"/>
                <a:gd name="T6" fmla="*/ 0 w 36"/>
                <a:gd name="T7" fmla="*/ 19 h 37"/>
                <a:gd name="T8" fmla="*/ 18 w 36"/>
                <a:gd name="T9" fmla="*/ 0 h 37"/>
                <a:gd name="T10" fmla="*/ 36 w 36"/>
                <a:gd name="T11" fmla="*/ 1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9"/>
                  </a:moveTo>
                  <a:lnTo>
                    <a:pt x="36" y="19"/>
                  </a:lnTo>
                  <a:cubicBezTo>
                    <a:pt x="36" y="29"/>
                    <a:pt x="28" y="37"/>
                    <a:pt x="18" y="37"/>
                  </a:cubicBezTo>
                  <a:cubicBezTo>
                    <a:pt x="8" y="37"/>
                    <a:pt x="0" y="29"/>
                    <a:pt x="0" y="19"/>
                  </a:cubicBezTo>
                  <a:cubicBezTo>
                    <a:pt x="0" y="9"/>
                    <a:pt x="8" y="0"/>
                    <a:pt x="18" y="0"/>
                  </a:cubicBezTo>
                  <a:cubicBezTo>
                    <a:pt x="28" y="0"/>
                    <a:pt x="36" y="9"/>
                    <a:pt x="36" y="19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8" name="Freeform 1811"/>
            <p:cNvSpPr>
              <a:spLocks/>
            </p:cNvSpPr>
            <p:nvPr userDrawn="1"/>
          </p:nvSpPr>
          <p:spPr bwMode="auto">
            <a:xfrm>
              <a:off x="12166600" y="461963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19" name="Freeform 1812"/>
            <p:cNvSpPr>
              <a:spLocks/>
            </p:cNvSpPr>
            <p:nvPr userDrawn="1"/>
          </p:nvSpPr>
          <p:spPr bwMode="auto">
            <a:xfrm>
              <a:off x="119665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0" name="Freeform 1814"/>
            <p:cNvSpPr>
              <a:spLocks/>
            </p:cNvSpPr>
            <p:nvPr userDrawn="1"/>
          </p:nvSpPr>
          <p:spPr bwMode="auto">
            <a:xfrm>
              <a:off x="117681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1" name="Freeform 1815"/>
            <p:cNvSpPr>
              <a:spLocks/>
            </p:cNvSpPr>
            <p:nvPr userDrawn="1"/>
          </p:nvSpPr>
          <p:spPr bwMode="auto">
            <a:xfrm>
              <a:off x="115681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2" name="Freeform 1816"/>
            <p:cNvSpPr>
              <a:spLocks/>
            </p:cNvSpPr>
            <p:nvPr userDrawn="1"/>
          </p:nvSpPr>
          <p:spPr bwMode="auto">
            <a:xfrm>
              <a:off x="113680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3" name="Freeform 1817"/>
            <p:cNvSpPr>
              <a:spLocks/>
            </p:cNvSpPr>
            <p:nvPr userDrawn="1"/>
          </p:nvSpPr>
          <p:spPr bwMode="auto">
            <a:xfrm>
              <a:off x="111696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4" name="Freeform 1818"/>
            <p:cNvSpPr>
              <a:spLocks/>
            </p:cNvSpPr>
            <p:nvPr userDrawn="1"/>
          </p:nvSpPr>
          <p:spPr bwMode="auto">
            <a:xfrm>
              <a:off x="109696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5" name="Freeform 1819"/>
            <p:cNvSpPr>
              <a:spLocks/>
            </p:cNvSpPr>
            <p:nvPr userDrawn="1"/>
          </p:nvSpPr>
          <p:spPr bwMode="auto">
            <a:xfrm>
              <a:off x="107696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6" name="Freeform 1820"/>
            <p:cNvSpPr>
              <a:spLocks/>
            </p:cNvSpPr>
            <p:nvPr userDrawn="1"/>
          </p:nvSpPr>
          <p:spPr bwMode="auto">
            <a:xfrm>
              <a:off x="105711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7" name="Freeform 1821"/>
            <p:cNvSpPr>
              <a:spLocks/>
            </p:cNvSpPr>
            <p:nvPr userDrawn="1"/>
          </p:nvSpPr>
          <p:spPr bwMode="auto">
            <a:xfrm>
              <a:off x="103711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8" name="Freeform 1822"/>
            <p:cNvSpPr>
              <a:spLocks/>
            </p:cNvSpPr>
            <p:nvPr userDrawn="1"/>
          </p:nvSpPr>
          <p:spPr bwMode="auto">
            <a:xfrm>
              <a:off x="101727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29" name="Freeform 1823"/>
            <p:cNvSpPr>
              <a:spLocks/>
            </p:cNvSpPr>
            <p:nvPr userDrawn="1"/>
          </p:nvSpPr>
          <p:spPr bwMode="auto">
            <a:xfrm>
              <a:off x="99726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0" name="Freeform 1824"/>
            <p:cNvSpPr>
              <a:spLocks/>
            </p:cNvSpPr>
            <p:nvPr userDrawn="1"/>
          </p:nvSpPr>
          <p:spPr bwMode="auto">
            <a:xfrm>
              <a:off x="97726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1" name="Freeform 1825"/>
            <p:cNvSpPr>
              <a:spLocks/>
            </p:cNvSpPr>
            <p:nvPr userDrawn="1"/>
          </p:nvSpPr>
          <p:spPr bwMode="auto">
            <a:xfrm>
              <a:off x="95742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2" name="Freeform 1826"/>
            <p:cNvSpPr>
              <a:spLocks/>
            </p:cNvSpPr>
            <p:nvPr userDrawn="1"/>
          </p:nvSpPr>
          <p:spPr bwMode="auto">
            <a:xfrm>
              <a:off x="9374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3" name="Freeform 1827"/>
            <p:cNvSpPr>
              <a:spLocks/>
            </p:cNvSpPr>
            <p:nvPr userDrawn="1"/>
          </p:nvSpPr>
          <p:spPr bwMode="auto">
            <a:xfrm>
              <a:off x="91741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4" name="Freeform 1828"/>
            <p:cNvSpPr>
              <a:spLocks/>
            </p:cNvSpPr>
            <p:nvPr userDrawn="1"/>
          </p:nvSpPr>
          <p:spPr bwMode="auto">
            <a:xfrm>
              <a:off x="89757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5" name="Freeform 1829"/>
            <p:cNvSpPr>
              <a:spLocks/>
            </p:cNvSpPr>
            <p:nvPr userDrawn="1"/>
          </p:nvSpPr>
          <p:spPr bwMode="auto">
            <a:xfrm>
              <a:off x="8775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6" name="Freeform 1830"/>
            <p:cNvSpPr>
              <a:spLocks/>
            </p:cNvSpPr>
            <p:nvPr userDrawn="1"/>
          </p:nvSpPr>
          <p:spPr bwMode="auto">
            <a:xfrm>
              <a:off x="85756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7" name="Freeform 1831"/>
            <p:cNvSpPr>
              <a:spLocks/>
            </p:cNvSpPr>
            <p:nvPr userDrawn="1"/>
          </p:nvSpPr>
          <p:spPr bwMode="auto">
            <a:xfrm>
              <a:off x="83772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8" name="Freeform 1832"/>
            <p:cNvSpPr>
              <a:spLocks/>
            </p:cNvSpPr>
            <p:nvPr userDrawn="1"/>
          </p:nvSpPr>
          <p:spPr bwMode="auto">
            <a:xfrm>
              <a:off x="81772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39" name="Freeform 1833"/>
            <p:cNvSpPr>
              <a:spLocks/>
            </p:cNvSpPr>
            <p:nvPr userDrawn="1"/>
          </p:nvSpPr>
          <p:spPr bwMode="auto">
            <a:xfrm>
              <a:off x="79771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0" name="Freeform 1834"/>
            <p:cNvSpPr>
              <a:spLocks/>
            </p:cNvSpPr>
            <p:nvPr userDrawn="1"/>
          </p:nvSpPr>
          <p:spPr bwMode="auto">
            <a:xfrm>
              <a:off x="77787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1" name="Freeform 1835"/>
            <p:cNvSpPr>
              <a:spLocks/>
            </p:cNvSpPr>
            <p:nvPr userDrawn="1"/>
          </p:nvSpPr>
          <p:spPr bwMode="auto">
            <a:xfrm>
              <a:off x="75787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2" name="Freeform 1836"/>
            <p:cNvSpPr>
              <a:spLocks/>
            </p:cNvSpPr>
            <p:nvPr userDrawn="1"/>
          </p:nvSpPr>
          <p:spPr bwMode="auto">
            <a:xfrm>
              <a:off x="73787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3" name="Freeform 1837"/>
            <p:cNvSpPr>
              <a:spLocks/>
            </p:cNvSpPr>
            <p:nvPr userDrawn="1"/>
          </p:nvSpPr>
          <p:spPr bwMode="auto">
            <a:xfrm>
              <a:off x="71802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4" name="Freeform 1838"/>
            <p:cNvSpPr>
              <a:spLocks/>
            </p:cNvSpPr>
            <p:nvPr userDrawn="1"/>
          </p:nvSpPr>
          <p:spPr bwMode="auto">
            <a:xfrm>
              <a:off x="69802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5" name="Freeform 1839"/>
            <p:cNvSpPr>
              <a:spLocks/>
            </p:cNvSpPr>
            <p:nvPr userDrawn="1"/>
          </p:nvSpPr>
          <p:spPr bwMode="auto">
            <a:xfrm>
              <a:off x="67818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6" name="Freeform 1840"/>
            <p:cNvSpPr>
              <a:spLocks/>
            </p:cNvSpPr>
            <p:nvPr userDrawn="1"/>
          </p:nvSpPr>
          <p:spPr bwMode="auto">
            <a:xfrm>
              <a:off x="65817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7" name="Freeform 1841"/>
            <p:cNvSpPr>
              <a:spLocks/>
            </p:cNvSpPr>
            <p:nvPr userDrawn="1"/>
          </p:nvSpPr>
          <p:spPr bwMode="auto">
            <a:xfrm>
              <a:off x="63817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8" name="Freeform 1842"/>
            <p:cNvSpPr>
              <a:spLocks/>
            </p:cNvSpPr>
            <p:nvPr userDrawn="1"/>
          </p:nvSpPr>
          <p:spPr bwMode="auto">
            <a:xfrm>
              <a:off x="61833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49" name="Freeform 1843"/>
            <p:cNvSpPr>
              <a:spLocks/>
            </p:cNvSpPr>
            <p:nvPr userDrawn="1"/>
          </p:nvSpPr>
          <p:spPr bwMode="auto">
            <a:xfrm>
              <a:off x="5983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0" name="Freeform 1844"/>
            <p:cNvSpPr>
              <a:spLocks/>
            </p:cNvSpPr>
            <p:nvPr userDrawn="1"/>
          </p:nvSpPr>
          <p:spPr bwMode="auto">
            <a:xfrm>
              <a:off x="57832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1" name="Freeform 1845"/>
            <p:cNvSpPr>
              <a:spLocks/>
            </p:cNvSpPr>
            <p:nvPr userDrawn="1"/>
          </p:nvSpPr>
          <p:spPr bwMode="auto">
            <a:xfrm>
              <a:off x="55848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2" name="Freeform 1846"/>
            <p:cNvSpPr>
              <a:spLocks/>
            </p:cNvSpPr>
            <p:nvPr userDrawn="1"/>
          </p:nvSpPr>
          <p:spPr bwMode="auto">
            <a:xfrm>
              <a:off x="5384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3" name="Freeform 1847"/>
            <p:cNvSpPr>
              <a:spLocks/>
            </p:cNvSpPr>
            <p:nvPr userDrawn="1"/>
          </p:nvSpPr>
          <p:spPr bwMode="auto">
            <a:xfrm>
              <a:off x="51847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4" name="Freeform 1848"/>
            <p:cNvSpPr>
              <a:spLocks/>
            </p:cNvSpPr>
            <p:nvPr userDrawn="1"/>
          </p:nvSpPr>
          <p:spPr bwMode="auto">
            <a:xfrm>
              <a:off x="49863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5" name="Freeform 1849"/>
            <p:cNvSpPr>
              <a:spLocks/>
            </p:cNvSpPr>
            <p:nvPr userDrawn="1"/>
          </p:nvSpPr>
          <p:spPr bwMode="auto">
            <a:xfrm>
              <a:off x="47863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6" name="Freeform 1850"/>
            <p:cNvSpPr>
              <a:spLocks/>
            </p:cNvSpPr>
            <p:nvPr userDrawn="1"/>
          </p:nvSpPr>
          <p:spPr bwMode="auto">
            <a:xfrm>
              <a:off x="45862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7" name="Freeform 1851"/>
            <p:cNvSpPr>
              <a:spLocks/>
            </p:cNvSpPr>
            <p:nvPr userDrawn="1"/>
          </p:nvSpPr>
          <p:spPr bwMode="auto">
            <a:xfrm>
              <a:off x="43878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8" name="Freeform 1852"/>
            <p:cNvSpPr>
              <a:spLocks/>
            </p:cNvSpPr>
            <p:nvPr userDrawn="1"/>
          </p:nvSpPr>
          <p:spPr bwMode="auto">
            <a:xfrm>
              <a:off x="41878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59" name="Freeform 1853"/>
            <p:cNvSpPr>
              <a:spLocks/>
            </p:cNvSpPr>
            <p:nvPr userDrawn="1"/>
          </p:nvSpPr>
          <p:spPr bwMode="auto">
            <a:xfrm>
              <a:off x="39878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0" name="Freeform 1854"/>
            <p:cNvSpPr>
              <a:spLocks/>
            </p:cNvSpPr>
            <p:nvPr userDrawn="1"/>
          </p:nvSpPr>
          <p:spPr bwMode="auto">
            <a:xfrm>
              <a:off x="37893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1" name="Freeform 1855"/>
            <p:cNvSpPr>
              <a:spLocks/>
            </p:cNvSpPr>
            <p:nvPr userDrawn="1"/>
          </p:nvSpPr>
          <p:spPr bwMode="auto">
            <a:xfrm>
              <a:off x="35893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2" name="Freeform 1856"/>
            <p:cNvSpPr>
              <a:spLocks/>
            </p:cNvSpPr>
            <p:nvPr userDrawn="1"/>
          </p:nvSpPr>
          <p:spPr bwMode="auto">
            <a:xfrm>
              <a:off x="339090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3" name="Freeform 1857"/>
            <p:cNvSpPr>
              <a:spLocks/>
            </p:cNvSpPr>
            <p:nvPr userDrawn="1"/>
          </p:nvSpPr>
          <p:spPr bwMode="auto">
            <a:xfrm>
              <a:off x="319087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4" name="Freeform 1858"/>
            <p:cNvSpPr>
              <a:spLocks/>
            </p:cNvSpPr>
            <p:nvPr userDrawn="1"/>
          </p:nvSpPr>
          <p:spPr bwMode="auto">
            <a:xfrm>
              <a:off x="299085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5" name="Freeform 1859"/>
            <p:cNvSpPr>
              <a:spLocks/>
            </p:cNvSpPr>
            <p:nvPr userDrawn="1"/>
          </p:nvSpPr>
          <p:spPr bwMode="auto">
            <a:xfrm>
              <a:off x="279241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6" name="Freeform 1860"/>
            <p:cNvSpPr>
              <a:spLocks/>
            </p:cNvSpPr>
            <p:nvPr userDrawn="1"/>
          </p:nvSpPr>
          <p:spPr bwMode="auto">
            <a:xfrm>
              <a:off x="2592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7" name="Freeform 1861"/>
            <p:cNvSpPr>
              <a:spLocks/>
            </p:cNvSpPr>
            <p:nvPr userDrawn="1"/>
          </p:nvSpPr>
          <p:spPr bwMode="auto">
            <a:xfrm>
              <a:off x="239236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8" name="Freeform 1862"/>
            <p:cNvSpPr>
              <a:spLocks/>
            </p:cNvSpPr>
            <p:nvPr userDrawn="1"/>
          </p:nvSpPr>
          <p:spPr bwMode="auto">
            <a:xfrm>
              <a:off x="2193925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69" name="Freeform 1863"/>
            <p:cNvSpPr>
              <a:spLocks/>
            </p:cNvSpPr>
            <p:nvPr userDrawn="1"/>
          </p:nvSpPr>
          <p:spPr bwMode="auto">
            <a:xfrm>
              <a:off x="1993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0" name="Freeform 1864"/>
            <p:cNvSpPr>
              <a:spLocks/>
            </p:cNvSpPr>
            <p:nvPr userDrawn="1"/>
          </p:nvSpPr>
          <p:spPr bwMode="auto">
            <a:xfrm>
              <a:off x="179387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1" name="Freeform 1865"/>
            <p:cNvSpPr>
              <a:spLocks/>
            </p:cNvSpPr>
            <p:nvPr userDrawn="1"/>
          </p:nvSpPr>
          <p:spPr bwMode="auto">
            <a:xfrm>
              <a:off x="1595438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2" name="Freeform 1866"/>
            <p:cNvSpPr>
              <a:spLocks/>
            </p:cNvSpPr>
            <p:nvPr userDrawn="1"/>
          </p:nvSpPr>
          <p:spPr bwMode="auto">
            <a:xfrm>
              <a:off x="1395413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3" name="Freeform 1867"/>
            <p:cNvSpPr>
              <a:spLocks/>
            </p:cNvSpPr>
            <p:nvPr userDrawn="1"/>
          </p:nvSpPr>
          <p:spPr bwMode="auto">
            <a:xfrm>
              <a:off x="119538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4" name="Freeform 1868"/>
            <p:cNvSpPr>
              <a:spLocks/>
            </p:cNvSpPr>
            <p:nvPr userDrawn="1"/>
          </p:nvSpPr>
          <p:spPr bwMode="auto">
            <a:xfrm>
              <a:off x="99695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5" name="Freeform 1869"/>
            <p:cNvSpPr>
              <a:spLocks/>
            </p:cNvSpPr>
            <p:nvPr userDrawn="1"/>
          </p:nvSpPr>
          <p:spPr bwMode="auto">
            <a:xfrm>
              <a:off x="796925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6" name="Freeform 1870"/>
            <p:cNvSpPr>
              <a:spLocks/>
            </p:cNvSpPr>
            <p:nvPr userDrawn="1"/>
          </p:nvSpPr>
          <p:spPr bwMode="auto">
            <a:xfrm>
              <a:off x="596900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7" name="Freeform 1871"/>
            <p:cNvSpPr>
              <a:spLocks/>
            </p:cNvSpPr>
            <p:nvPr userDrawn="1"/>
          </p:nvSpPr>
          <p:spPr bwMode="auto">
            <a:xfrm>
              <a:off x="398463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8" name="Freeform 1872"/>
            <p:cNvSpPr>
              <a:spLocks/>
            </p:cNvSpPr>
            <p:nvPr userDrawn="1"/>
          </p:nvSpPr>
          <p:spPr bwMode="auto">
            <a:xfrm>
              <a:off x="198438" y="461963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79" name="Freeform 1873"/>
            <p:cNvSpPr>
              <a:spLocks/>
            </p:cNvSpPr>
            <p:nvPr userDrawn="1"/>
          </p:nvSpPr>
          <p:spPr bwMode="auto">
            <a:xfrm>
              <a:off x="0" y="461963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0" name="Freeform 1874"/>
            <p:cNvSpPr>
              <a:spLocks/>
            </p:cNvSpPr>
            <p:nvPr userDrawn="1"/>
          </p:nvSpPr>
          <p:spPr bwMode="auto">
            <a:xfrm>
              <a:off x="12166600" y="242888"/>
              <a:ext cx="34925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1" name="Freeform 1875"/>
            <p:cNvSpPr>
              <a:spLocks/>
            </p:cNvSpPr>
            <p:nvPr userDrawn="1"/>
          </p:nvSpPr>
          <p:spPr bwMode="auto">
            <a:xfrm>
              <a:off x="119665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2" name="Freeform 1876"/>
            <p:cNvSpPr>
              <a:spLocks/>
            </p:cNvSpPr>
            <p:nvPr userDrawn="1"/>
          </p:nvSpPr>
          <p:spPr bwMode="auto">
            <a:xfrm>
              <a:off x="117681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3" name="Freeform 1877"/>
            <p:cNvSpPr>
              <a:spLocks/>
            </p:cNvSpPr>
            <p:nvPr userDrawn="1"/>
          </p:nvSpPr>
          <p:spPr bwMode="auto">
            <a:xfrm>
              <a:off x="115681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4" name="Freeform 1878"/>
            <p:cNvSpPr>
              <a:spLocks/>
            </p:cNvSpPr>
            <p:nvPr userDrawn="1"/>
          </p:nvSpPr>
          <p:spPr bwMode="auto">
            <a:xfrm>
              <a:off x="113680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5" name="Freeform 1879"/>
            <p:cNvSpPr>
              <a:spLocks/>
            </p:cNvSpPr>
            <p:nvPr userDrawn="1"/>
          </p:nvSpPr>
          <p:spPr bwMode="auto">
            <a:xfrm>
              <a:off x="111696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6" name="Freeform 1880"/>
            <p:cNvSpPr>
              <a:spLocks/>
            </p:cNvSpPr>
            <p:nvPr userDrawn="1"/>
          </p:nvSpPr>
          <p:spPr bwMode="auto">
            <a:xfrm>
              <a:off x="109696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7" name="Freeform 1881"/>
            <p:cNvSpPr>
              <a:spLocks/>
            </p:cNvSpPr>
            <p:nvPr userDrawn="1"/>
          </p:nvSpPr>
          <p:spPr bwMode="auto">
            <a:xfrm>
              <a:off x="107696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8" name="Freeform 1882"/>
            <p:cNvSpPr>
              <a:spLocks/>
            </p:cNvSpPr>
            <p:nvPr userDrawn="1"/>
          </p:nvSpPr>
          <p:spPr bwMode="auto">
            <a:xfrm>
              <a:off x="105711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89" name="Freeform 1883"/>
            <p:cNvSpPr>
              <a:spLocks/>
            </p:cNvSpPr>
            <p:nvPr userDrawn="1"/>
          </p:nvSpPr>
          <p:spPr bwMode="auto">
            <a:xfrm>
              <a:off x="103711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0" name="Freeform 1884"/>
            <p:cNvSpPr>
              <a:spLocks/>
            </p:cNvSpPr>
            <p:nvPr userDrawn="1"/>
          </p:nvSpPr>
          <p:spPr bwMode="auto">
            <a:xfrm>
              <a:off x="101727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1" name="Freeform 1885"/>
            <p:cNvSpPr>
              <a:spLocks/>
            </p:cNvSpPr>
            <p:nvPr userDrawn="1"/>
          </p:nvSpPr>
          <p:spPr bwMode="auto">
            <a:xfrm>
              <a:off x="99726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2" name="Freeform 1886"/>
            <p:cNvSpPr>
              <a:spLocks/>
            </p:cNvSpPr>
            <p:nvPr userDrawn="1"/>
          </p:nvSpPr>
          <p:spPr bwMode="auto">
            <a:xfrm>
              <a:off x="97726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3" name="Freeform 1887"/>
            <p:cNvSpPr>
              <a:spLocks/>
            </p:cNvSpPr>
            <p:nvPr userDrawn="1"/>
          </p:nvSpPr>
          <p:spPr bwMode="auto">
            <a:xfrm>
              <a:off x="95742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4" name="Freeform 1888"/>
            <p:cNvSpPr>
              <a:spLocks/>
            </p:cNvSpPr>
            <p:nvPr userDrawn="1"/>
          </p:nvSpPr>
          <p:spPr bwMode="auto">
            <a:xfrm>
              <a:off x="9374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5" name="Freeform 1889"/>
            <p:cNvSpPr>
              <a:spLocks/>
            </p:cNvSpPr>
            <p:nvPr userDrawn="1"/>
          </p:nvSpPr>
          <p:spPr bwMode="auto">
            <a:xfrm>
              <a:off x="91741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6" name="Freeform 1890"/>
            <p:cNvSpPr>
              <a:spLocks/>
            </p:cNvSpPr>
            <p:nvPr userDrawn="1"/>
          </p:nvSpPr>
          <p:spPr bwMode="auto">
            <a:xfrm>
              <a:off x="89757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7" name="Freeform 1891"/>
            <p:cNvSpPr>
              <a:spLocks/>
            </p:cNvSpPr>
            <p:nvPr userDrawn="1"/>
          </p:nvSpPr>
          <p:spPr bwMode="auto">
            <a:xfrm>
              <a:off x="8775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8" name="Freeform 1892"/>
            <p:cNvSpPr>
              <a:spLocks/>
            </p:cNvSpPr>
            <p:nvPr userDrawn="1"/>
          </p:nvSpPr>
          <p:spPr bwMode="auto">
            <a:xfrm>
              <a:off x="85756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899" name="Freeform 1893"/>
            <p:cNvSpPr>
              <a:spLocks/>
            </p:cNvSpPr>
            <p:nvPr userDrawn="1"/>
          </p:nvSpPr>
          <p:spPr bwMode="auto">
            <a:xfrm>
              <a:off x="83772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0" name="Freeform 1894"/>
            <p:cNvSpPr>
              <a:spLocks/>
            </p:cNvSpPr>
            <p:nvPr userDrawn="1"/>
          </p:nvSpPr>
          <p:spPr bwMode="auto">
            <a:xfrm>
              <a:off x="81772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1" name="Freeform 1895"/>
            <p:cNvSpPr>
              <a:spLocks/>
            </p:cNvSpPr>
            <p:nvPr userDrawn="1"/>
          </p:nvSpPr>
          <p:spPr bwMode="auto">
            <a:xfrm>
              <a:off x="79771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2" name="Freeform 1896"/>
            <p:cNvSpPr>
              <a:spLocks/>
            </p:cNvSpPr>
            <p:nvPr userDrawn="1"/>
          </p:nvSpPr>
          <p:spPr bwMode="auto">
            <a:xfrm>
              <a:off x="77787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3" name="Freeform 1897"/>
            <p:cNvSpPr>
              <a:spLocks/>
            </p:cNvSpPr>
            <p:nvPr userDrawn="1"/>
          </p:nvSpPr>
          <p:spPr bwMode="auto">
            <a:xfrm>
              <a:off x="75787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4" name="Freeform 1898"/>
            <p:cNvSpPr>
              <a:spLocks/>
            </p:cNvSpPr>
            <p:nvPr userDrawn="1"/>
          </p:nvSpPr>
          <p:spPr bwMode="auto">
            <a:xfrm>
              <a:off x="73787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5" name="Freeform 1899"/>
            <p:cNvSpPr>
              <a:spLocks/>
            </p:cNvSpPr>
            <p:nvPr userDrawn="1"/>
          </p:nvSpPr>
          <p:spPr bwMode="auto">
            <a:xfrm>
              <a:off x="71802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6" name="Freeform 1900"/>
            <p:cNvSpPr>
              <a:spLocks/>
            </p:cNvSpPr>
            <p:nvPr userDrawn="1"/>
          </p:nvSpPr>
          <p:spPr bwMode="auto">
            <a:xfrm>
              <a:off x="69802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7" name="Freeform 1901"/>
            <p:cNvSpPr>
              <a:spLocks/>
            </p:cNvSpPr>
            <p:nvPr userDrawn="1"/>
          </p:nvSpPr>
          <p:spPr bwMode="auto">
            <a:xfrm>
              <a:off x="67818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8" name="Freeform 1902"/>
            <p:cNvSpPr>
              <a:spLocks/>
            </p:cNvSpPr>
            <p:nvPr userDrawn="1"/>
          </p:nvSpPr>
          <p:spPr bwMode="auto">
            <a:xfrm>
              <a:off x="65817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09" name="Freeform 1903"/>
            <p:cNvSpPr>
              <a:spLocks/>
            </p:cNvSpPr>
            <p:nvPr userDrawn="1"/>
          </p:nvSpPr>
          <p:spPr bwMode="auto">
            <a:xfrm>
              <a:off x="63817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0" name="Freeform 1904"/>
            <p:cNvSpPr>
              <a:spLocks/>
            </p:cNvSpPr>
            <p:nvPr userDrawn="1"/>
          </p:nvSpPr>
          <p:spPr bwMode="auto">
            <a:xfrm>
              <a:off x="61833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1" name="Freeform 1905"/>
            <p:cNvSpPr>
              <a:spLocks/>
            </p:cNvSpPr>
            <p:nvPr userDrawn="1"/>
          </p:nvSpPr>
          <p:spPr bwMode="auto">
            <a:xfrm>
              <a:off x="5983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2" name="Freeform 1906"/>
            <p:cNvSpPr>
              <a:spLocks/>
            </p:cNvSpPr>
            <p:nvPr userDrawn="1"/>
          </p:nvSpPr>
          <p:spPr bwMode="auto">
            <a:xfrm>
              <a:off x="57832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3" name="Freeform 1907"/>
            <p:cNvSpPr>
              <a:spLocks/>
            </p:cNvSpPr>
            <p:nvPr userDrawn="1"/>
          </p:nvSpPr>
          <p:spPr bwMode="auto">
            <a:xfrm>
              <a:off x="55848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4" name="Freeform 1908"/>
            <p:cNvSpPr>
              <a:spLocks/>
            </p:cNvSpPr>
            <p:nvPr userDrawn="1"/>
          </p:nvSpPr>
          <p:spPr bwMode="auto">
            <a:xfrm>
              <a:off x="5384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5" name="Freeform 1909"/>
            <p:cNvSpPr>
              <a:spLocks/>
            </p:cNvSpPr>
            <p:nvPr userDrawn="1"/>
          </p:nvSpPr>
          <p:spPr bwMode="auto">
            <a:xfrm>
              <a:off x="51847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6" name="Freeform 1910"/>
            <p:cNvSpPr>
              <a:spLocks/>
            </p:cNvSpPr>
            <p:nvPr userDrawn="1"/>
          </p:nvSpPr>
          <p:spPr bwMode="auto">
            <a:xfrm>
              <a:off x="49863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7" name="Freeform 1911"/>
            <p:cNvSpPr>
              <a:spLocks/>
            </p:cNvSpPr>
            <p:nvPr userDrawn="1"/>
          </p:nvSpPr>
          <p:spPr bwMode="auto">
            <a:xfrm>
              <a:off x="47863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8" name="Freeform 1912"/>
            <p:cNvSpPr>
              <a:spLocks/>
            </p:cNvSpPr>
            <p:nvPr userDrawn="1"/>
          </p:nvSpPr>
          <p:spPr bwMode="auto">
            <a:xfrm>
              <a:off x="45862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19" name="Freeform 1913"/>
            <p:cNvSpPr>
              <a:spLocks/>
            </p:cNvSpPr>
            <p:nvPr userDrawn="1"/>
          </p:nvSpPr>
          <p:spPr bwMode="auto">
            <a:xfrm>
              <a:off x="43878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0" name="Freeform 1914"/>
            <p:cNvSpPr>
              <a:spLocks/>
            </p:cNvSpPr>
            <p:nvPr userDrawn="1"/>
          </p:nvSpPr>
          <p:spPr bwMode="auto">
            <a:xfrm>
              <a:off x="41878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1" name="Freeform 1915"/>
            <p:cNvSpPr>
              <a:spLocks/>
            </p:cNvSpPr>
            <p:nvPr userDrawn="1"/>
          </p:nvSpPr>
          <p:spPr bwMode="auto">
            <a:xfrm>
              <a:off x="39878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2" name="Freeform 1916"/>
            <p:cNvSpPr>
              <a:spLocks/>
            </p:cNvSpPr>
            <p:nvPr userDrawn="1"/>
          </p:nvSpPr>
          <p:spPr bwMode="auto">
            <a:xfrm>
              <a:off x="37893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3" name="Freeform 1917"/>
            <p:cNvSpPr>
              <a:spLocks/>
            </p:cNvSpPr>
            <p:nvPr userDrawn="1"/>
          </p:nvSpPr>
          <p:spPr bwMode="auto">
            <a:xfrm>
              <a:off x="35893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4" name="Freeform 1918"/>
            <p:cNvSpPr>
              <a:spLocks/>
            </p:cNvSpPr>
            <p:nvPr userDrawn="1"/>
          </p:nvSpPr>
          <p:spPr bwMode="auto">
            <a:xfrm>
              <a:off x="339090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5" name="Freeform 1919"/>
            <p:cNvSpPr>
              <a:spLocks/>
            </p:cNvSpPr>
            <p:nvPr userDrawn="1"/>
          </p:nvSpPr>
          <p:spPr bwMode="auto">
            <a:xfrm>
              <a:off x="319087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6" name="Freeform 1920"/>
            <p:cNvSpPr>
              <a:spLocks/>
            </p:cNvSpPr>
            <p:nvPr userDrawn="1"/>
          </p:nvSpPr>
          <p:spPr bwMode="auto">
            <a:xfrm>
              <a:off x="299085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7" name="Freeform 1921"/>
            <p:cNvSpPr>
              <a:spLocks/>
            </p:cNvSpPr>
            <p:nvPr userDrawn="1"/>
          </p:nvSpPr>
          <p:spPr bwMode="auto">
            <a:xfrm>
              <a:off x="279241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8" name="Freeform 1922"/>
            <p:cNvSpPr>
              <a:spLocks/>
            </p:cNvSpPr>
            <p:nvPr userDrawn="1"/>
          </p:nvSpPr>
          <p:spPr bwMode="auto">
            <a:xfrm>
              <a:off x="2592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29" name="Freeform 1923"/>
            <p:cNvSpPr>
              <a:spLocks/>
            </p:cNvSpPr>
            <p:nvPr userDrawn="1"/>
          </p:nvSpPr>
          <p:spPr bwMode="auto">
            <a:xfrm>
              <a:off x="239236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0" name="Freeform 1924"/>
            <p:cNvSpPr>
              <a:spLocks/>
            </p:cNvSpPr>
            <p:nvPr userDrawn="1"/>
          </p:nvSpPr>
          <p:spPr bwMode="auto">
            <a:xfrm>
              <a:off x="2193925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1" name="Freeform 1925"/>
            <p:cNvSpPr>
              <a:spLocks/>
            </p:cNvSpPr>
            <p:nvPr userDrawn="1"/>
          </p:nvSpPr>
          <p:spPr bwMode="auto">
            <a:xfrm>
              <a:off x="1993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2" name="Freeform 1926"/>
            <p:cNvSpPr>
              <a:spLocks/>
            </p:cNvSpPr>
            <p:nvPr userDrawn="1"/>
          </p:nvSpPr>
          <p:spPr bwMode="auto">
            <a:xfrm>
              <a:off x="179387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3" name="Freeform 1927"/>
            <p:cNvSpPr>
              <a:spLocks/>
            </p:cNvSpPr>
            <p:nvPr userDrawn="1"/>
          </p:nvSpPr>
          <p:spPr bwMode="auto">
            <a:xfrm>
              <a:off x="1595438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4" name="Freeform 1928"/>
            <p:cNvSpPr>
              <a:spLocks/>
            </p:cNvSpPr>
            <p:nvPr userDrawn="1"/>
          </p:nvSpPr>
          <p:spPr bwMode="auto">
            <a:xfrm>
              <a:off x="1395413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5" name="Freeform 1929"/>
            <p:cNvSpPr>
              <a:spLocks/>
            </p:cNvSpPr>
            <p:nvPr userDrawn="1"/>
          </p:nvSpPr>
          <p:spPr bwMode="auto">
            <a:xfrm>
              <a:off x="119538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6" name="Freeform 1930"/>
            <p:cNvSpPr>
              <a:spLocks/>
            </p:cNvSpPr>
            <p:nvPr userDrawn="1"/>
          </p:nvSpPr>
          <p:spPr bwMode="auto">
            <a:xfrm>
              <a:off x="99695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7" name="Freeform 1931"/>
            <p:cNvSpPr>
              <a:spLocks/>
            </p:cNvSpPr>
            <p:nvPr userDrawn="1"/>
          </p:nvSpPr>
          <p:spPr bwMode="auto">
            <a:xfrm>
              <a:off x="796925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8" name="Freeform 1932"/>
            <p:cNvSpPr>
              <a:spLocks/>
            </p:cNvSpPr>
            <p:nvPr userDrawn="1"/>
          </p:nvSpPr>
          <p:spPr bwMode="auto">
            <a:xfrm>
              <a:off x="596900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9 w 37"/>
                <a:gd name="T5" fmla="*/ 37 h 37"/>
                <a:gd name="T6" fmla="*/ 0 w 37"/>
                <a:gd name="T7" fmla="*/ 18 h 37"/>
                <a:gd name="T8" fmla="*/ 19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9" y="37"/>
                  </a:cubicBezTo>
                  <a:cubicBezTo>
                    <a:pt x="9" y="37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39" name="Freeform 1933"/>
            <p:cNvSpPr>
              <a:spLocks/>
            </p:cNvSpPr>
            <p:nvPr userDrawn="1"/>
          </p:nvSpPr>
          <p:spPr bwMode="auto">
            <a:xfrm>
              <a:off x="398463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0" name="Freeform 1934"/>
            <p:cNvSpPr>
              <a:spLocks/>
            </p:cNvSpPr>
            <p:nvPr userDrawn="1"/>
          </p:nvSpPr>
          <p:spPr bwMode="auto">
            <a:xfrm>
              <a:off x="198438" y="242888"/>
              <a:ext cx="36513" cy="36513"/>
            </a:xfrm>
            <a:custGeom>
              <a:avLst/>
              <a:gdLst>
                <a:gd name="T0" fmla="*/ 37 w 37"/>
                <a:gd name="T1" fmla="*/ 18 h 37"/>
                <a:gd name="T2" fmla="*/ 37 w 37"/>
                <a:gd name="T3" fmla="*/ 18 h 37"/>
                <a:gd name="T4" fmla="*/ 18 w 37"/>
                <a:gd name="T5" fmla="*/ 37 h 37"/>
                <a:gd name="T6" fmla="*/ 0 w 37"/>
                <a:gd name="T7" fmla="*/ 18 h 37"/>
                <a:gd name="T8" fmla="*/ 18 w 37"/>
                <a:gd name="T9" fmla="*/ 0 h 37"/>
                <a:gd name="T10" fmla="*/ 37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1" name="Freeform 1935"/>
            <p:cNvSpPr>
              <a:spLocks/>
            </p:cNvSpPr>
            <p:nvPr userDrawn="1"/>
          </p:nvSpPr>
          <p:spPr bwMode="auto">
            <a:xfrm>
              <a:off x="0" y="242888"/>
              <a:ext cx="34925" cy="36513"/>
            </a:xfrm>
            <a:custGeom>
              <a:avLst/>
              <a:gdLst>
                <a:gd name="T0" fmla="*/ 36 w 36"/>
                <a:gd name="T1" fmla="*/ 18 h 37"/>
                <a:gd name="T2" fmla="*/ 36 w 36"/>
                <a:gd name="T3" fmla="*/ 18 h 37"/>
                <a:gd name="T4" fmla="*/ 18 w 36"/>
                <a:gd name="T5" fmla="*/ 37 h 37"/>
                <a:gd name="T6" fmla="*/ 0 w 36"/>
                <a:gd name="T7" fmla="*/ 18 h 37"/>
                <a:gd name="T8" fmla="*/ 18 w 36"/>
                <a:gd name="T9" fmla="*/ 0 h 37"/>
                <a:gd name="T10" fmla="*/ 36 w 36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7"/>
                    <a:pt x="18" y="37"/>
                  </a:cubicBezTo>
                  <a:cubicBezTo>
                    <a:pt x="8" y="37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2" name="Freeform 1936"/>
            <p:cNvSpPr>
              <a:spLocks/>
            </p:cNvSpPr>
            <p:nvPr userDrawn="1"/>
          </p:nvSpPr>
          <p:spPr bwMode="auto">
            <a:xfrm>
              <a:off x="12166600" y="25401"/>
              <a:ext cx="34925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3" name="Freeform 1937"/>
            <p:cNvSpPr>
              <a:spLocks/>
            </p:cNvSpPr>
            <p:nvPr userDrawn="1"/>
          </p:nvSpPr>
          <p:spPr bwMode="auto">
            <a:xfrm>
              <a:off x="119665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4" name="Freeform 1938"/>
            <p:cNvSpPr>
              <a:spLocks/>
            </p:cNvSpPr>
            <p:nvPr userDrawn="1"/>
          </p:nvSpPr>
          <p:spPr bwMode="auto">
            <a:xfrm>
              <a:off x="117681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5" name="Freeform 1939"/>
            <p:cNvSpPr>
              <a:spLocks/>
            </p:cNvSpPr>
            <p:nvPr userDrawn="1"/>
          </p:nvSpPr>
          <p:spPr bwMode="auto">
            <a:xfrm>
              <a:off x="115681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6" name="Freeform 1940"/>
            <p:cNvSpPr>
              <a:spLocks/>
            </p:cNvSpPr>
            <p:nvPr userDrawn="1"/>
          </p:nvSpPr>
          <p:spPr bwMode="auto">
            <a:xfrm>
              <a:off x="113680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7" name="Freeform 1941"/>
            <p:cNvSpPr>
              <a:spLocks/>
            </p:cNvSpPr>
            <p:nvPr userDrawn="1"/>
          </p:nvSpPr>
          <p:spPr bwMode="auto">
            <a:xfrm>
              <a:off x="111696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8" name="Freeform 1942"/>
            <p:cNvSpPr>
              <a:spLocks/>
            </p:cNvSpPr>
            <p:nvPr userDrawn="1"/>
          </p:nvSpPr>
          <p:spPr bwMode="auto">
            <a:xfrm>
              <a:off x="109696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49" name="Freeform 1943"/>
            <p:cNvSpPr>
              <a:spLocks/>
            </p:cNvSpPr>
            <p:nvPr userDrawn="1"/>
          </p:nvSpPr>
          <p:spPr bwMode="auto">
            <a:xfrm>
              <a:off x="107696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0" name="Freeform 1944"/>
            <p:cNvSpPr>
              <a:spLocks/>
            </p:cNvSpPr>
            <p:nvPr userDrawn="1"/>
          </p:nvSpPr>
          <p:spPr bwMode="auto">
            <a:xfrm>
              <a:off x="105711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1" name="Freeform 1945"/>
            <p:cNvSpPr>
              <a:spLocks/>
            </p:cNvSpPr>
            <p:nvPr userDrawn="1"/>
          </p:nvSpPr>
          <p:spPr bwMode="auto">
            <a:xfrm>
              <a:off x="103711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2" name="Freeform 1946"/>
            <p:cNvSpPr>
              <a:spLocks/>
            </p:cNvSpPr>
            <p:nvPr userDrawn="1"/>
          </p:nvSpPr>
          <p:spPr bwMode="auto">
            <a:xfrm>
              <a:off x="101727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3" name="Freeform 1947"/>
            <p:cNvSpPr>
              <a:spLocks/>
            </p:cNvSpPr>
            <p:nvPr userDrawn="1"/>
          </p:nvSpPr>
          <p:spPr bwMode="auto">
            <a:xfrm>
              <a:off x="99726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4" name="Freeform 1948"/>
            <p:cNvSpPr>
              <a:spLocks/>
            </p:cNvSpPr>
            <p:nvPr userDrawn="1"/>
          </p:nvSpPr>
          <p:spPr bwMode="auto">
            <a:xfrm>
              <a:off x="97726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5" name="Freeform 1949"/>
            <p:cNvSpPr>
              <a:spLocks/>
            </p:cNvSpPr>
            <p:nvPr userDrawn="1"/>
          </p:nvSpPr>
          <p:spPr bwMode="auto">
            <a:xfrm>
              <a:off x="95742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6" name="Freeform 1950"/>
            <p:cNvSpPr>
              <a:spLocks/>
            </p:cNvSpPr>
            <p:nvPr userDrawn="1"/>
          </p:nvSpPr>
          <p:spPr bwMode="auto">
            <a:xfrm>
              <a:off x="9374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7" name="Freeform 1951"/>
            <p:cNvSpPr>
              <a:spLocks/>
            </p:cNvSpPr>
            <p:nvPr userDrawn="1"/>
          </p:nvSpPr>
          <p:spPr bwMode="auto">
            <a:xfrm>
              <a:off x="91741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8" name="Freeform 1952"/>
            <p:cNvSpPr>
              <a:spLocks/>
            </p:cNvSpPr>
            <p:nvPr userDrawn="1"/>
          </p:nvSpPr>
          <p:spPr bwMode="auto">
            <a:xfrm>
              <a:off x="89757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59" name="Freeform 1953"/>
            <p:cNvSpPr>
              <a:spLocks/>
            </p:cNvSpPr>
            <p:nvPr userDrawn="1"/>
          </p:nvSpPr>
          <p:spPr bwMode="auto">
            <a:xfrm>
              <a:off x="8775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0" name="Freeform 1954"/>
            <p:cNvSpPr>
              <a:spLocks/>
            </p:cNvSpPr>
            <p:nvPr userDrawn="1"/>
          </p:nvSpPr>
          <p:spPr bwMode="auto">
            <a:xfrm>
              <a:off x="85756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1" name="Freeform 1955"/>
            <p:cNvSpPr>
              <a:spLocks/>
            </p:cNvSpPr>
            <p:nvPr userDrawn="1"/>
          </p:nvSpPr>
          <p:spPr bwMode="auto">
            <a:xfrm>
              <a:off x="83772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2" name="Freeform 1956"/>
            <p:cNvSpPr>
              <a:spLocks/>
            </p:cNvSpPr>
            <p:nvPr userDrawn="1"/>
          </p:nvSpPr>
          <p:spPr bwMode="auto">
            <a:xfrm>
              <a:off x="81772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3" name="Freeform 1957"/>
            <p:cNvSpPr>
              <a:spLocks/>
            </p:cNvSpPr>
            <p:nvPr userDrawn="1"/>
          </p:nvSpPr>
          <p:spPr bwMode="auto">
            <a:xfrm>
              <a:off x="79771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4" name="Freeform 1958"/>
            <p:cNvSpPr>
              <a:spLocks/>
            </p:cNvSpPr>
            <p:nvPr userDrawn="1"/>
          </p:nvSpPr>
          <p:spPr bwMode="auto">
            <a:xfrm>
              <a:off x="77787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5" name="Freeform 1959"/>
            <p:cNvSpPr>
              <a:spLocks/>
            </p:cNvSpPr>
            <p:nvPr userDrawn="1"/>
          </p:nvSpPr>
          <p:spPr bwMode="auto">
            <a:xfrm>
              <a:off x="75787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6" name="Freeform 1960"/>
            <p:cNvSpPr>
              <a:spLocks/>
            </p:cNvSpPr>
            <p:nvPr userDrawn="1"/>
          </p:nvSpPr>
          <p:spPr bwMode="auto">
            <a:xfrm>
              <a:off x="73787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7" name="Freeform 1961"/>
            <p:cNvSpPr>
              <a:spLocks/>
            </p:cNvSpPr>
            <p:nvPr userDrawn="1"/>
          </p:nvSpPr>
          <p:spPr bwMode="auto">
            <a:xfrm>
              <a:off x="71802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8" name="Freeform 1962"/>
            <p:cNvSpPr>
              <a:spLocks/>
            </p:cNvSpPr>
            <p:nvPr userDrawn="1"/>
          </p:nvSpPr>
          <p:spPr bwMode="auto">
            <a:xfrm>
              <a:off x="69802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69" name="Freeform 1963"/>
            <p:cNvSpPr>
              <a:spLocks/>
            </p:cNvSpPr>
            <p:nvPr userDrawn="1"/>
          </p:nvSpPr>
          <p:spPr bwMode="auto">
            <a:xfrm>
              <a:off x="67818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0" name="Freeform 1964"/>
            <p:cNvSpPr>
              <a:spLocks/>
            </p:cNvSpPr>
            <p:nvPr userDrawn="1"/>
          </p:nvSpPr>
          <p:spPr bwMode="auto">
            <a:xfrm>
              <a:off x="65817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1" name="Freeform 1965"/>
            <p:cNvSpPr>
              <a:spLocks/>
            </p:cNvSpPr>
            <p:nvPr userDrawn="1"/>
          </p:nvSpPr>
          <p:spPr bwMode="auto">
            <a:xfrm>
              <a:off x="63817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2" name="Freeform 1966"/>
            <p:cNvSpPr>
              <a:spLocks/>
            </p:cNvSpPr>
            <p:nvPr userDrawn="1"/>
          </p:nvSpPr>
          <p:spPr bwMode="auto">
            <a:xfrm>
              <a:off x="61833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3" name="Freeform 1967"/>
            <p:cNvSpPr>
              <a:spLocks/>
            </p:cNvSpPr>
            <p:nvPr userDrawn="1"/>
          </p:nvSpPr>
          <p:spPr bwMode="auto">
            <a:xfrm>
              <a:off x="5983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4" name="Freeform 1968"/>
            <p:cNvSpPr>
              <a:spLocks/>
            </p:cNvSpPr>
            <p:nvPr userDrawn="1"/>
          </p:nvSpPr>
          <p:spPr bwMode="auto">
            <a:xfrm>
              <a:off x="57832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5" name="Freeform 1969"/>
            <p:cNvSpPr>
              <a:spLocks/>
            </p:cNvSpPr>
            <p:nvPr userDrawn="1"/>
          </p:nvSpPr>
          <p:spPr bwMode="auto">
            <a:xfrm>
              <a:off x="55848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6" name="Freeform 1970"/>
            <p:cNvSpPr>
              <a:spLocks/>
            </p:cNvSpPr>
            <p:nvPr userDrawn="1"/>
          </p:nvSpPr>
          <p:spPr bwMode="auto">
            <a:xfrm>
              <a:off x="5384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7" name="Freeform 1971"/>
            <p:cNvSpPr>
              <a:spLocks/>
            </p:cNvSpPr>
            <p:nvPr userDrawn="1"/>
          </p:nvSpPr>
          <p:spPr bwMode="auto">
            <a:xfrm>
              <a:off x="51847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8" name="Freeform 1972"/>
            <p:cNvSpPr>
              <a:spLocks/>
            </p:cNvSpPr>
            <p:nvPr userDrawn="1"/>
          </p:nvSpPr>
          <p:spPr bwMode="auto">
            <a:xfrm>
              <a:off x="49863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79" name="Freeform 1973"/>
            <p:cNvSpPr>
              <a:spLocks/>
            </p:cNvSpPr>
            <p:nvPr userDrawn="1"/>
          </p:nvSpPr>
          <p:spPr bwMode="auto">
            <a:xfrm>
              <a:off x="47863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0" name="Freeform 1974"/>
            <p:cNvSpPr>
              <a:spLocks/>
            </p:cNvSpPr>
            <p:nvPr userDrawn="1"/>
          </p:nvSpPr>
          <p:spPr bwMode="auto">
            <a:xfrm>
              <a:off x="45862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1" name="Freeform 1975"/>
            <p:cNvSpPr>
              <a:spLocks/>
            </p:cNvSpPr>
            <p:nvPr userDrawn="1"/>
          </p:nvSpPr>
          <p:spPr bwMode="auto">
            <a:xfrm>
              <a:off x="43878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2" name="Freeform 1976"/>
            <p:cNvSpPr>
              <a:spLocks/>
            </p:cNvSpPr>
            <p:nvPr userDrawn="1"/>
          </p:nvSpPr>
          <p:spPr bwMode="auto">
            <a:xfrm>
              <a:off x="41878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3" name="Freeform 1977"/>
            <p:cNvSpPr>
              <a:spLocks/>
            </p:cNvSpPr>
            <p:nvPr userDrawn="1"/>
          </p:nvSpPr>
          <p:spPr bwMode="auto">
            <a:xfrm>
              <a:off x="39878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4" name="Freeform 1978"/>
            <p:cNvSpPr>
              <a:spLocks/>
            </p:cNvSpPr>
            <p:nvPr userDrawn="1"/>
          </p:nvSpPr>
          <p:spPr bwMode="auto">
            <a:xfrm>
              <a:off x="37893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5" name="Freeform 1979"/>
            <p:cNvSpPr>
              <a:spLocks/>
            </p:cNvSpPr>
            <p:nvPr userDrawn="1"/>
          </p:nvSpPr>
          <p:spPr bwMode="auto">
            <a:xfrm>
              <a:off x="35893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6" name="Freeform 1980"/>
            <p:cNvSpPr>
              <a:spLocks/>
            </p:cNvSpPr>
            <p:nvPr userDrawn="1"/>
          </p:nvSpPr>
          <p:spPr bwMode="auto">
            <a:xfrm>
              <a:off x="339090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7" name="Freeform 1981"/>
            <p:cNvSpPr>
              <a:spLocks/>
            </p:cNvSpPr>
            <p:nvPr userDrawn="1"/>
          </p:nvSpPr>
          <p:spPr bwMode="auto">
            <a:xfrm>
              <a:off x="319087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8" name="Freeform 1982"/>
            <p:cNvSpPr>
              <a:spLocks/>
            </p:cNvSpPr>
            <p:nvPr userDrawn="1"/>
          </p:nvSpPr>
          <p:spPr bwMode="auto">
            <a:xfrm>
              <a:off x="299085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89" name="Freeform 1983"/>
            <p:cNvSpPr>
              <a:spLocks/>
            </p:cNvSpPr>
            <p:nvPr userDrawn="1"/>
          </p:nvSpPr>
          <p:spPr bwMode="auto">
            <a:xfrm>
              <a:off x="279241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0" name="Freeform 1984"/>
            <p:cNvSpPr>
              <a:spLocks/>
            </p:cNvSpPr>
            <p:nvPr userDrawn="1"/>
          </p:nvSpPr>
          <p:spPr bwMode="auto">
            <a:xfrm>
              <a:off x="2592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1" name="Freeform 1985"/>
            <p:cNvSpPr>
              <a:spLocks/>
            </p:cNvSpPr>
            <p:nvPr userDrawn="1"/>
          </p:nvSpPr>
          <p:spPr bwMode="auto">
            <a:xfrm>
              <a:off x="239236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2" name="Freeform 1986"/>
            <p:cNvSpPr>
              <a:spLocks/>
            </p:cNvSpPr>
            <p:nvPr userDrawn="1"/>
          </p:nvSpPr>
          <p:spPr bwMode="auto">
            <a:xfrm>
              <a:off x="2193925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3" name="Freeform 1987"/>
            <p:cNvSpPr>
              <a:spLocks/>
            </p:cNvSpPr>
            <p:nvPr userDrawn="1"/>
          </p:nvSpPr>
          <p:spPr bwMode="auto">
            <a:xfrm>
              <a:off x="1993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4" name="Freeform 1988"/>
            <p:cNvSpPr>
              <a:spLocks/>
            </p:cNvSpPr>
            <p:nvPr userDrawn="1"/>
          </p:nvSpPr>
          <p:spPr bwMode="auto">
            <a:xfrm>
              <a:off x="179387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5" name="Freeform 1989"/>
            <p:cNvSpPr>
              <a:spLocks/>
            </p:cNvSpPr>
            <p:nvPr userDrawn="1"/>
          </p:nvSpPr>
          <p:spPr bwMode="auto">
            <a:xfrm>
              <a:off x="1595438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7" name="Freeform 1990"/>
            <p:cNvSpPr>
              <a:spLocks/>
            </p:cNvSpPr>
            <p:nvPr userDrawn="1"/>
          </p:nvSpPr>
          <p:spPr bwMode="auto">
            <a:xfrm>
              <a:off x="1395413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8" name="Freeform 1991"/>
            <p:cNvSpPr>
              <a:spLocks/>
            </p:cNvSpPr>
            <p:nvPr userDrawn="1"/>
          </p:nvSpPr>
          <p:spPr bwMode="auto">
            <a:xfrm>
              <a:off x="119538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1999" name="Freeform 1992"/>
            <p:cNvSpPr>
              <a:spLocks/>
            </p:cNvSpPr>
            <p:nvPr userDrawn="1"/>
          </p:nvSpPr>
          <p:spPr bwMode="auto">
            <a:xfrm>
              <a:off x="99695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0" name="Freeform 1993"/>
            <p:cNvSpPr>
              <a:spLocks/>
            </p:cNvSpPr>
            <p:nvPr userDrawn="1"/>
          </p:nvSpPr>
          <p:spPr bwMode="auto">
            <a:xfrm>
              <a:off x="796925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1" name="Freeform 1994"/>
            <p:cNvSpPr>
              <a:spLocks/>
            </p:cNvSpPr>
            <p:nvPr userDrawn="1"/>
          </p:nvSpPr>
          <p:spPr bwMode="auto">
            <a:xfrm>
              <a:off x="596900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9 w 37"/>
                <a:gd name="T5" fmla="*/ 36 h 36"/>
                <a:gd name="T6" fmla="*/ 0 w 37"/>
                <a:gd name="T7" fmla="*/ 18 h 36"/>
                <a:gd name="T8" fmla="*/ 19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9" y="36"/>
                  </a:cubicBezTo>
                  <a:cubicBezTo>
                    <a:pt x="9" y="36"/>
                    <a:pt x="0" y="28"/>
                    <a:pt x="0" y="18"/>
                  </a:cubicBezTo>
                  <a:cubicBezTo>
                    <a:pt x="0" y="8"/>
                    <a:pt x="9" y="0"/>
                    <a:pt x="19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2" name="Freeform 1995"/>
            <p:cNvSpPr>
              <a:spLocks/>
            </p:cNvSpPr>
            <p:nvPr userDrawn="1"/>
          </p:nvSpPr>
          <p:spPr bwMode="auto">
            <a:xfrm>
              <a:off x="398463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3" name="Freeform 1996"/>
            <p:cNvSpPr>
              <a:spLocks/>
            </p:cNvSpPr>
            <p:nvPr userDrawn="1"/>
          </p:nvSpPr>
          <p:spPr bwMode="auto">
            <a:xfrm>
              <a:off x="198438" y="25401"/>
              <a:ext cx="36513" cy="34925"/>
            </a:xfrm>
            <a:custGeom>
              <a:avLst/>
              <a:gdLst>
                <a:gd name="T0" fmla="*/ 37 w 37"/>
                <a:gd name="T1" fmla="*/ 18 h 36"/>
                <a:gd name="T2" fmla="*/ 37 w 37"/>
                <a:gd name="T3" fmla="*/ 18 h 36"/>
                <a:gd name="T4" fmla="*/ 18 w 37"/>
                <a:gd name="T5" fmla="*/ 36 h 36"/>
                <a:gd name="T6" fmla="*/ 0 w 37"/>
                <a:gd name="T7" fmla="*/ 18 h 36"/>
                <a:gd name="T8" fmla="*/ 18 w 37"/>
                <a:gd name="T9" fmla="*/ 0 h 36"/>
                <a:gd name="T10" fmla="*/ 37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7" y="18"/>
                  </a:moveTo>
                  <a:lnTo>
                    <a:pt x="37" y="18"/>
                  </a:lnTo>
                  <a:cubicBezTo>
                    <a:pt x="37" y="28"/>
                    <a:pt x="29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9" y="0"/>
                    <a:pt x="37" y="8"/>
                    <a:pt x="37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  <p:sp>
          <p:nvSpPr>
            <p:cNvPr id="2004" name="Freeform 1997"/>
            <p:cNvSpPr>
              <a:spLocks/>
            </p:cNvSpPr>
            <p:nvPr userDrawn="1"/>
          </p:nvSpPr>
          <p:spPr bwMode="auto">
            <a:xfrm>
              <a:off x="0" y="25401"/>
              <a:ext cx="34925" cy="34925"/>
            </a:xfrm>
            <a:custGeom>
              <a:avLst/>
              <a:gdLst>
                <a:gd name="T0" fmla="*/ 36 w 36"/>
                <a:gd name="T1" fmla="*/ 18 h 36"/>
                <a:gd name="T2" fmla="*/ 36 w 36"/>
                <a:gd name="T3" fmla="*/ 18 h 36"/>
                <a:gd name="T4" fmla="*/ 18 w 36"/>
                <a:gd name="T5" fmla="*/ 36 h 36"/>
                <a:gd name="T6" fmla="*/ 0 w 36"/>
                <a:gd name="T7" fmla="*/ 18 h 36"/>
                <a:gd name="T8" fmla="*/ 18 w 36"/>
                <a:gd name="T9" fmla="*/ 0 h 36"/>
                <a:gd name="T10" fmla="*/ 36 w 36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18"/>
                  </a:moveTo>
                  <a:lnTo>
                    <a:pt x="36" y="18"/>
                  </a:lnTo>
                  <a:cubicBezTo>
                    <a:pt x="36" y="28"/>
                    <a:pt x="28" y="36"/>
                    <a:pt x="18" y="36"/>
                  </a:cubicBez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ru-RU" dirty="0"/>
            </a:p>
          </p:txBody>
        </p:sp>
      </p:grpSp>
      <p:sp>
        <p:nvSpPr>
          <p:cNvPr id="11" name="Заголовок 10"/>
          <p:cNvSpPr>
            <a:spLocks noGrp="1"/>
          </p:cNvSpPr>
          <p:nvPr>
            <p:ph type="title" hasCustomPrompt="1"/>
          </p:nvPr>
        </p:nvSpPr>
        <p:spPr>
          <a:xfrm>
            <a:off x="334963" y="333375"/>
            <a:ext cx="10801597" cy="503337"/>
          </a:xfrm>
        </p:spPr>
        <p:txBody>
          <a:bodyPr>
            <a:noAutofit/>
          </a:bodyPr>
          <a:lstStyle>
            <a:lvl1pPr>
              <a:defRPr/>
            </a:lvl1pPr>
          </a:lstStyle>
          <a:p>
            <a:r>
              <a:rPr lang="ru-RU" dirty="0"/>
              <a:t>Заголовок слайда</a:t>
            </a:r>
          </a:p>
        </p:txBody>
      </p:sp>
      <p:sp>
        <p:nvSpPr>
          <p:cNvPr id="8" name="Freeform 5"/>
          <p:cNvSpPr>
            <a:spLocks noChangeAspect="1" noEditPoints="1"/>
          </p:cNvSpPr>
          <p:nvPr userDrawn="1"/>
        </p:nvSpPr>
        <p:spPr bwMode="auto">
          <a:xfrm>
            <a:off x="11506148" y="333375"/>
            <a:ext cx="360000" cy="359482"/>
          </a:xfrm>
          <a:custGeom>
            <a:avLst/>
            <a:gdLst>
              <a:gd name="T0" fmla="*/ 39 w 16680"/>
              <a:gd name="T1" fmla="*/ 4421 h 16656"/>
              <a:gd name="T2" fmla="*/ 182 w 16680"/>
              <a:gd name="T3" fmla="*/ 3696 h 16656"/>
              <a:gd name="T4" fmla="*/ 431 w 16680"/>
              <a:gd name="T5" fmla="*/ 3003 h 16656"/>
              <a:gd name="T6" fmla="*/ 779 w 16680"/>
              <a:gd name="T7" fmla="*/ 2354 h 16656"/>
              <a:gd name="T8" fmla="*/ 1223 w 16680"/>
              <a:gd name="T9" fmla="*/ 1757 h 16656"/>
              <a:gd name="T10" fmla="*/ 1756 w 16680"/>
              <a:gd name="T11" fmla="*/ 1224 h 16656"/>
              <a:gd name="T12" fmla="*/ 2353 w 16680"/>
              <a:gd name="T13" fmla="*/ 778 h 16656"/>
              <a:gd name="T14" fmla="*/ 3002 w 16680"/>
              <a:gd name="T15" fmla="*/ 431 h 16656"/>
              <a:gd name="T16" fmla="*/ 3694 w 16680"/>
              <a:gd name="T17" fmla="*/ 183 h 16656"/>
              <a:gd name="T18" fmla="*/ 4418 w 16680"/>
              <a:gd name="T19" fmla="*/ 39 h 16656"/>
              <a:gd name="T20" fmla="*/ 16680 w 16680"/>
              <a:gd name="T21" fmla="*/ 0 h 16656"/>
              <a:gd name="T22" fmla="*/ 4797 w 16680"/>
              <a:gd name="T23" fmla="*/ 2575 h 16656"/>
              <a:gd name="T24" fmla="*/ 4438 w 16680"/>
              <a:gd name="T25" fmla="*/ 2638 h 16656"/>
              <a:gd name="T26" fmla="*/ 4096 w 16680"/>
              <a:gd name="T27" fmla="*/ 2752 h 16656"/>
              <a:gd name="T28" fmla="*/ 3773 w 16680"/>
              <a:gd name="T29" fmla="*/ 2914 h 16656"/>
              <a:gd name="T30" fmla="*/ 3475 w 16680"/>
              <a:gd name="T31" fmla="*/ 3126 h 16656"/>
              <a:gd name="T32" fmla="*/ 3206 w 16680"/>
              <a:gd name="T33" fmla="*/ 3383 h 16656"/>
              <a:gd name="T34" fmla="*/ 2978 w 16680"/>
              <a:gd name="T35" fmla="*/ 3672 h 16656"/>
              <a:gd name="T36" fmla="*/ 2799 w 16680"/>
              <a:gd name="T37" fmla="*/ 3988 h 16656"/>
              <a:gd name="T38" fmla="*/ 2669 w 16680"/>
              <a:gd name="T39" fmla="*/ 4325 h 16656"/>
              <a:gd name="T40" fmla="*/ 2589 w 16680"/>
              <a:gd name="T41" fmla="*/ 4678 h 16656"/>
              <a:gd name="T42" fmla="*/ 2561 w 16680"/>
              <a:gd name="T43" fmla="*/ 5043 h 16656"/>
              <a:gd name="T44" fmla="*/ 2438 w 16680"/>
              <a:gd name="T45" fmla="*/ 9863 h 16656"/>
              <a:gd name="T46" fmla="*/ 2181 w 16680"/>
              <a:gd name="T47" fmla="*/ 10425 h 16656"/>
              <a:gd name="T48" fmla="*/ 1802 w 16680"/>
              <a:gd name="T49" fmla="*/ 10900 h 16656"/>
              <a:gd name="T50" fmla="*/ 1322 w 16680"/>
              <a:gd name="T51" fmla="*/ 11271 h 16656"/>
              <a:gd name="T52" fmla="*/ 759 w 16680"/>
              <a:gd name="T53" fmla="*/ 11514 h 16656"/>
              <a:gd name="T54" fmla="*/ 9857 w 16680"/>
              <a:gd name="T55" fmla="*/ 11659 h 16656"/>
              <a:gd name="T56" fmla="*/ 4813 w 16680"/>
              <a:gd name="T57" fmla="*/ 5138 h 16656"/>
              <a:gd name="T58" fmla="*/ 9857 w 16680"/>
              <a:gd name="T59" fmla="*/ 11659 h 16656"/>
              <a:gd name="T60" fmla="*/ 11823 w 16680"/>
              <a:gd name="T61" fmla="*/ 14086 h 16656"/>
              <a:gd name="T62" fmla="*/ 12184 w 16680"/>
              <a:gd name="T63" fmla="*/ 14033 h 16656"/>
              <a:gd name="T64" fmla="*/ 12529 w 16680"/>
              <a:gd name="T65" fmla="*/ 13927 h 16656"/>
              <a:gd name="T66" fmla="*/ 12855 w 16680"/>
              <a:gd name="T67" fmla="*/ 13771 h 16656"/>
              <a:gd name="T68" fmla="*/ 13157 w 16680"/>
              <a:gd name="T69" fmla="*/ 13567 h 16656"/>
              <a:gd name="T70" fmla="*/ 13432 w 16680"/>
              <a:gd name="T71" fmla="*/ 13318 h 16656"/>
              <a:gd name="T72" fmla="*/ 13666 w 16680"/>
              <a:gd name="T73" fmla="*/ 13033 h 16656"/>
              <a:gd name="T74" fmla="*/ 13854 w 16680"/>
              <a:gd name="T75" fmla="*/ 12723 h 16656"/>
              <a:gd name="T76" fmla="*/ 13992 w 16680"/>
              <a:gd name="T77" fmla="*/ 12390 h 16656"/>
              <a:gd name="T78" fmla="*/ 14081 w 16680"/>
              <a:gd name="T79" fmla="*/ 12038 h 16656"/>
              <a:gd name="T80" fmla="*/ 14118 w 16680"/>
              <a:gd name="T81" fmla="*/ 11674 h 16656"/>
              <a:gd name="T82" fmla="*/ 14162 w 16680"/>
              <a:gd name="T83" fmla="*/ 7083 h 16656"/>
              <a:gd name="T84" fmla="*/ 14368 w 16680"/>
              <a:gd name="T85" fmla="*/ 6458 h 16656"/>
              <a:gd name="T86" fmla="*/ 14723 w 16680"/>
              <a:gd name="T87" fmla="*/ 5915 h 16656"/>
              <a:gd name="T88" fmla="*/ 15207 w 16680"/>
              <a:gd name="T89" fmla="*/ 5480 h 16656"/>
              <a:gd name="T90" fmla="*/ 15792 w 16680"/>
              <a:gd name="T91" fmla="*/ 5183 h 16656"/>
              <a:gd name="T92" fmla="*/ 16680 w 16680"/>
              <a:gd name="T93" fmla="*/ 11613 h 16656"/>
              <a:gd name="T94" fmla="*/ 16625 w 16680"/>
              <a:gd name="T95" fmla="*/ 12358 h 16656"/>
              <a:gd name="T96" fmla="*/ 16463 w 16680"/>
              <a:gd name="T97" fmla="*/ 13079 h 16656"/>
              <a:gd name="T98" fmla="*/ 16198 w 16680"/>
              <a:gd name="T99" fmla="*/ 13765 h 16656"/>
              <a:gd name="T100" fmla="*/ 15835 w 16680"/>
              <a:gd name="T101" fmla="*/ 14405 h 16656"/>
              <a:gd name="T102" fmla="*/ 15374 w 16680"/>
              <a:gd name="T103" fmla="*/ 14993 h 16656"/>
              <a:gd name="T104" fmla="*/ 14829 w 16680"/>
              <a:gd name="T105" fmla="*/ 15514 h 16656"/>
              <a:gd name="T106" fmla="*/ 14222 w 16680"/>
              <a:gd name="T107" fmla="*/ 15943 h 16656"/>
              <a:gd name="T108" fmla="*/ 13566 w 16680"/>
              <a:gd name="T109" fmla="*/ 16274 h 16656"/>
              <a:gd name="T110" fmla="*/ 12869 w 16680"/>
              <a:gd name="T111" fmla="*/ 16505 h 16656"/>
              <a:gd name="T112" fmla="*/ 12139 w 16680"/>
              <a:gd name="T113" fmla="*/ 16632 h 16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680" h="16656">
                <a:moveTo>
                  <a:pt x="0" y="5043"/>
                </a:moveTo>
                <a:lnTo>
                  <a:pt x="1" y="4918"/>
                </a:lnTo>
                <a:lnTo>
                  <a:pt x="6" y="4793"/>
                </a:lnTo>
                <a:lnTo>
                  <a:pt x="14" y="4668"/>
                </a:lnTo>
                <a:lnTo>
                  <a:pt x="24" y="4544"/>
                </a:lnTo>
                <a:lnTo>
                  <a:pt x="39" y="4421"/>
                </a:lnTo>
                <a:lnTo>
                  <a:pt x="55" y="4298"/>
                </a:lnTo>
                <a:lnTo>
                  <a:pt x="74" y="4175"/>
                </a:lnTo>
                <a:lnTo>
                  <a:pt x="97" y="4054"/>
                </a:lnTo>
                <a:lnTo>
                  <a:pt x="123" y="3933"/>
                </a:lnTo>
                <a:lnTo>
                  <a:pt x="151" y="3814"/>
                </a:lnTo>
                <a:lnTo>
                  <a:pt x="182" y="3696"/>
                </a:lnTo>
                <a:lnTo>
                  <a:pt x="217" y="3578"/>
                </a:lnTo>
                <a:lnTo>
                  <a:pt x="253" y="3461"/>
                </a:lnTo>
                <a:lnTo>
                  <a:pt x="294" y="3344"/>
                </a:lnTo>
                <a:lnTo>
                  <a:pt x="337" y="3229"/>
                </a:lnTo>
                <a:lnTo>
                  <a:pt x="382" y="3116"/>
                </a:lnTo>
                <a:lnTo>
                  <a:pt x="431" y="3003"/>
                </a:lnTo>
                <a:lnTo>
                  <a:pt x="482" y="2892"/>
                </a:lnTo>
                <a:lnTo>
                  <a:pt x="536" y="2782"/>
                </a:lnTo>
                <a:lnTo>
                  <a:pt x="592" y="2672"/>
                </a:lnTo>
                <a:lnTo>
                  <a:pt x="652" y="2565"/>
                </a:lnTo>
                <a:lnTo>
                  <a:pt x="714" y="2459"/>
                </a:lnTo>
                <a:lnTo>
                  <a:pt x="779" y="2354"/>
                </a:lnTo>
                <a:lnTo>
                  <a:pt x="845" y="2251"/>
                </a:lnTo>
                <a:lnTo>
                  <a:pt x="916" y="2149"/>
                </a:lnTo>
                <a:lnTo>
                  <a:pt x="988" y="2049"/>
                </a:lnTo>
                <a:lnTo>
                  <a:pt x="1064" y="1950"/>
                </a:lnTo>
                <a:lnTo>
                  <a:pt x="1143" y="1853"/>
                </a:lnTo>
                <a:lnTo>
                  <a:pt x="1223" y="1757"/>
                </a:lnTo>
                <a:lnTo>
                  <a:pt x="1306" y="1663"/>
                </a:lnTo>
                <a:lnTo>
                  <a:pt x="1392" y="1571"/>
                </a:lnTo>
                <a:lnTo>
                  <a:pt x="1479" y="1480"/>
                </a:lnTo>
                <a:lnTo>
                  <a:pt x="1570" y="1391"/>
                </a:lnTo>
                <a:lnTo>
                  <a:pt x="1662" y="1306"/>
                </a:lnTo>
                <a:lnTo>
                  <a:pt x="1756" y="1224"/>
                </a:lnTo>
                <a:lnTo>
                  <a:pt x="1851" y="1142"/>
                </a:lnTo>
                <a:lnTo>
                  <a:pt x="1948" y="1065"/>
                </a:lnTo>
                <a:lnTo>
                  <a:pt x="2047" y="989"/>
                </a:lnTo>
                <a:lnTo>
                  <a:pt x="2148" y="916"/>
                </a:lnTo>
                <a:lnTo>
                  <a:pt x="2250" y="846"/>
                </a:lnTo>
                <a:lnTo>
                  <a:pt x="2353" y="778"/>
                </a:lnTo>
                <a:lnTo>
                  <a:pt x="2458" y="713"/>
                </a:lnTo>
                <a:lnTo>
                  <a:pt x="2565" y="652"/>
                </a:lnTo>
                <a:lnTo>
                  <a:pt x="2672" y="592"/>
                </a:lnTo>
                <a:lnTo>
                  <a:pt x="2780" y="536"/>
                </a:lnTo>
                <a:lnTo>
                  <a:pt x="2891" y="482"/>
                </a:lnTo>
                <a:lnTo>
                  <a:pt x="3002" y="431"/>
                </a:lnTo>
                <a:lnTo>
                  <a:pt x="3114" y="382"/>
                </a:lnTo>
                <a:lnTo>
                  <a:pt x="3228" y="337"/>
                </a:lnTo>
                <a:lnTo>
                  <a:pt x="3343" y="294"/>
                </a:lnTo>
                <a:lnTo>
                  <a:pt x="3459" y="253"/>
                </a:lnTo>
                <a:lnTo>
                  <a:pt x="3576" y="217"/>
                </a:lnTo>
                <a:lnTo>
                  <a:pt x="3694" y="183"/>
                </a:lnTo>
                <a:lnTo>
                  <a:pt x="3812" y="151"/>
                </a:lnTo>
                <a:lnTo>
                  <a:pt x="3931" y="122"/>
                </a:lnTo>
                <a:lnTo>
                  <a:pt x="4052" y="97"/>
                </a:lnTo>
                <a:lnTo>
                  <a:pt x="4173" y="74"/>
                </a:lnTo>
                <a:lnTo>
                  <a:pt x="4295" y="55"/>
                </a:lnTo>
                <a:lnTo>
                  <a:pt x="4418" y="39"/>
                </a:lnTo>
                <a:lnTo>
                  <a:pt x="4541" y="24"/>
                </a:lnTo>
                <a:lnTo>
                  <a:pt x="4665" y="14"/>
                </a:lnTo>
                <a:lnTo>
                  <a:pt x="4790" y="6"/>
                </a:lnTo>
                <a:lnTo>
                  <a:pt x="4915" y="1"/>
                </a:lnTo>
                <a:lnTo>
                  <a:pt x="5040" y="0"/>
                </a:lnTo>
                <a:lnTo>
                  <a:pt x="16680" y="0"/>
                </a:lnTo>
                <a:lnTo>
                  <a:pt x="16680" y="2563"/>
                </a:lnTo>
                <a:lnTo>
                  <a:pt x="5040" y="2563"/>
                </a:lnTo>
                <a:lnTo>
                  <a:pt x="4979" y="2564"/>
                </a:lnTo>
                <a:lnTo>
                  <a:pt x="4919" y="2566"/>
                </a:lnTo>
                <a:lnTo>
                  <a:pt x="4857" y="2570"/>
                </a:lnTo>
                <a:lnTo>
                  <a:pt x="4797" y="2575"/>
                </a:lnTo>
                <a:lnTo>
                  <a:pt x="4736" y="2582"/>
                </a:lnTo>
                <a:lnTo>
                  <a:pt x="4676" y="2590"/>
                </a:lnTo>
                <a:lnTo>
                  <a:pt x="4616" y="2599"/>
                </a:lnTo>
                <a:lnTo>
                  <a:pt x="4556" y="2611"/>
                </a:lnTo>
                <a:lnTo>
                  <a:pt x="4497" y="2623"/>
                </a:lnTo>
                <a:lnTo>
                  <a:pt x="4438" y="2638"/>
                </a:lnTo>
                <a:lnTo>
                  <a:pt x="4381" y="2653"/>
                </a:lnTo>
                <a:lnTo>
                  <a:pt x="4322" y="2669"/>
                </a:lnTo>
                <a:lnTo>
                  <a:pt x="4265" y="2688"/>
                </a:lnTo>
                <a:lnTo>
                  <a:pt x="4208" y="2708"/>
                </a:lnTo>
                <a:lnTo>
                  <a:pt x="4151" y="2729"/>
                </a:lnTo>
                <a:lnTo>
                  <a:pt x="4096" y="2752"/>
                </a:lnTo>
                <a:lnTo>
                  <a:pt x="4041" y="2776"/>
                </a:lnTo>
                <a:lnTo>
                  <a:pt x="3985" y="2801"/>
                </a:lnTo>
                <a:lnTo>
                  <a:pt x="3931" y="2827"/>
                </a:lnTo>
                <a:lnTo>
                  <a:pt x="3878" y="2855"/>
                </a:lnTo>
                <a:lnTo>
                  <a:pt x="3825" y="2884"/>
                </a:lnTo>
                <a:lnTo>
                  <a:pt x="3773" y="2914"/>
                </a:lnTo>
                <a:lnTo>
                  <a:pt x="3722" y="2947"/>
                </a:lnTo>
                <a:lnTo>
                  <a:pt x="3671" y="2980"/>
                </a:lnTo>
                <a:lnTo>
                  <a:pt x="3621" y="3015"/>
                </a:lnTo>
                <a:lnTo>
                  <a:pt x="3571" y="3050"/>
                </a:lnTo>
                <a:lnTo>
                  <a:pt x="3523" y="3088"/>
                </a:lnTo>
                <a:lnTo>
                  <a:pt x="3475" y="3126"/>
                </a:lnTo>
                <a:lnTo>
                  <a:pt x="3428" y="3166"/>
                </a:lnTo>
                <a:lnTo>
                  <a:pt x="3381" y="3206"/>
                </a:lnTo>
                <a:lnTo>
                  <a:pt x="3336" y="3249"/>
                </a:lnTo>
                <a:lnTo>
                  <a:pt x="3291" y="3292"/>
                </a:lnTo>
                <a:lnTo>
                  <a:pt x="3247" y="3337"/>
                </a:lnTo>
                <a:lnTo>
                  <a:pt x="3206" y="3383"/>
                </a:lnTo>
                <a:lnTo>
                  <a:pt x="3165" y="3429"/>
                </a:lnTo>
                <a:lnTo>
                  <a:pt x="3124" y="3476"/>
                </a:lnTo>
                <a:lnTo>
                  <a:pt x="3087" y="3524"/>
                </a:lnTo>
                <a:lnTo>
                  <a:pt x="3049" y="3573"/>
                </a:lnTo>
                <a:lnTo>
                  <a:pt x="3013" y="3622"/>
                </a:lnTo>
                <a:lnTo>
                  <a:pt x="2978" y="3672"/>
                </a:lnTo>
                <a:lnTo>
                  <a:pt x="2945" y="3723"/>
                </a:lnTo>
                <a:lnTo>
                  <a:pt x="2914" y="3775"/>
                </a:lnTo>
                <a:lnTo>
                  <a:pt x="2883" y="3827"/>
                </a:lnTo>
                <a:lnTo>
                  <a:pt x="2853" y="3880"/>
                </a:lnTo>
                <a:lnTo>
                  <a:pt x="2825" y="3933"/>
                </a:lnTo>
                <a:lnTo>
                  <a:pt x="2799" y="3988"/>
                </a:lnTo>
                <a:lnTo>
                  <a:pt x="2774" y="4043"/>
                </a:lnTo>
                <a:lnTo>
                  <a:pt x="2750" y="4098"/>
                </a:lnTo>
                <a:lnTo>
                  <a:pt x="2727" y="4154"/>
                </a:lnTo>
                <a:lnTo>
                  <a:pt x="2706" y="4210"/>
                </a:lnTo>
                <a:lnTo>
                  <a:pt x="2687" y="4267"/>
                </a:lnTo>
                <a:lnTo>
                  <a:pt x="2669" y="4325"/>
                </a:lnTo>
                <a:lnTo>
                  <a:pt x="2651" y="4382"/>
                </a:lnTo>
                <a:lnTo>
                  <a:pt x="2636" y="4440"/>
                </a:lnTo>
                <a:lnTo>
                  <a:pt x="2622" y="4500"/>
                </a:lnTo>
                <a:lnTo>
                  <a:pt x="2609" y="4558"/>
                </a:lnTo>
                <a:lnTo>
                  <a:pt x="2598" y="4618"/>
                </a:lnTo>
                <a:lnTo>
                  <a:pt x="2589" y="4678"/>
                </a:lnTo>
                <a:lnTo>
                  <a:pt x="2580" y="4738"/>
                </a:lnTo>
                <a:lnTo>
                  <a:pt x="2574" y="4798"/>
                </a:lnTo>
                <a:lnTo>
                  <a:pt x="2569" y="4860"/>
                </a:lnTo>
                <a:lnTo>
                  <a:pt x="2565" y="4920"/>
                </a:lnTo>
                <a:lnTo>
                  <a:pt x="2562" y="4982"/>
                </a:lnTo>
                <a:lnTo>
                  <a:pt x="2561" y="5043"/>
                </a:lnTo>
                <a:lnTo>
                  <a:pt x="2547" y="9346"/>
                </a:lnTo>
                <a:lnTo>
                  <a:pt x="2533" y="9452"/>
                </a:lnTo>
                <a:lnTo>
                  <a:pt x="2516" y="9558"/>
                </a:lnTo>
                <a:lnTo>
                  <a:pt x="2494" y="9661"/>
                </a:lnTo>
                <a:lnTo>
                  <a:pt x="2468" y="9763"/>
                </a:lnTo>
                <a:lnTo>
                  <a:pt x="2438" y="9863"/>
                </a:lnTo>
                <a:lnTo>
                  <a:pt x="2404" y="9961"/>
                </a:lnTo>
                <a:lnTo>
                  <a:pt x="2366" y="10058"/>
                </a:lnTo>
                <a:lnTo>
                  <a:pt x="2326" y="10153"/>
                </a:lnTo>
                <a:lnTo>
                  <a:pt x="2281" y="10245"/>
                </a:lnTo>
                <a:lnTo>
                  <a:pt x="2232" y="10336"/>
                </a:lnTo>
                <a:lnTo>
                  <a:pt x="2181" y="10425"/>
                </a:lnTo>
                <a:lnTo>
                  <a:pt x="2126" y="10510"/>
                </a:lnTo>
                <a:lnTo>
                  <a:pt x="2067" y="10594"/>
                </a:lnTo>
                <a:lnTo>
                  <a:pt x="2005" y="10674"/>
                </a:lnTo>
                <a:lnTo>
                  <a:pt x="1940" y="10752"/>
                </a:lnTo>
                <a:lnTo>
                  <a:pt x="1872" y="10827"/>
                </a:lnTo>
                <a:lnTo>
                  <a:pt x="1802" y="10900"/>
                </a:lnTo>
                <a:lnTo>
                  <a:pt x="1728" y="10970"/>
                </a:lnTo>
                <a:lnTo>
                  <a:pt x="1652" y="11037"/>
                </a:lnTo>
                <a:lnTo>
                  <a:pt x="1573" y="11099"/>
                </a:lnTo>
                <a:lnTo>
                  <a:pt x="1492" y="11160"/>
                </a:lnTo>
                <a:lnTo>
                  <a:pt x="1408" y="11217"/>
                </a:lnTo>
                <a:lnTo>
                  <a:pt x="1322" y="11271"/>
                </a:lnTo>
                <a:lnTo>
                  <a:pt x="1233" y="11321"/>
                </a:lnTo>
                <a:lnTo>
                  <a:pt x="1143" y="11367"/>
                </a:lnTo>
                <a:lnTo>
                  <a:pt x="1050" y="11409"/>
                </a:lnTo>
                <a:lnTo>
                  <a:pt x="955" y="11448"/>
                </a:lnTo>
                <a:lnTo>
                  <a:pt x="858" y="11482"/>
                </a:lnTo>
                <a:lnTo>
                  <a:pt x="759" y="11514"/>
                </a:lnTo>
                <a:lnTo>
                  <a:pt x="659" y="11540"/>
                </a:lnTo>
                <a:lnTo>
                  <a:pt x="557" y="11563"/>
                </a:lnTo>
                <a:lnTo>
                  <a:pt x="453" y="11580"/>
                </a:lnTo>
                <a:lnTo>
                  <a:pt x="0" y="11649"/>
                </a:lnTo>
                <a:lnTo>
                  <a:pt x="0" y="5043"/>
                </a:lnTo>
                <a:close/>
                <a:moveTo>
                  <a:pt x="9857" y="11659"/>
                </a:moveTo>
                <a:lnTo>
                  <a:pt x="9857" y="8346"/>
                </a:lnTo>
                <a:lnTo>
                  <a:pt x="8340" y="10159"/>
                </a:lnTo>
                <a:lnTo>
                  <a:pt x="6822" y="8346"/>
                </a:lnTo>
                <a:lnTo>
                  <a:pt x="6822" y="11659"/>
                </a:lnTo>
                <a:lnTo>
                  <a:pt x="4813" y="11659"/>
                </a:lnTo>
                <a:lnTo>
                  <a:pt x="4813" y="5138"/>
                </a:lnTo>
                <a:lnTo>
                  <a:pt x="6717" y="5138"/>
                </a:lnTo>
                <a:lnTo>
                  <a:pt x="8340" y="7235"/>
                </a:lnTo>
                <a:lnTo>
                  <a:pt x="9962" y="5138"/>
                </a:lnTo>
                <a:lnTo>
                  <a:pt x="11867" y="5138"/>
                </a:lnTo>
                <a:lnTo>
                  <a:pt x="11867" y="11659"/>
                </a:lnTo>
                <a:lnTo>
                  <a:pt x="9857" y="11659"/>
                </a:lnTo>
                <a:close/>
                <a:moveTo>
                  <a:pt x="0" y="16656"/>
                </a:moveTo>
                <a:lnTo>
                  <a:pt x="0" y="14093"/>
                </a:lnTo>
                <a:lnTo>
                  <a:pt x="11640" y="14093"/>
                </a:lnTo>
                <a:lnTo>
                  <a:pt x="11701" y="14092"/>
                </a:lnTo>
                <a:lnTo>
                  <a:pt x="11763" y="14090"/>
                </a:lnTo>
                <a:lnTo>
                  <a:pt x="11823" y="14086"/>
                </a:lnTo>
                <a:lnTo>
                  <a:pt x="11885" y="14081"/>
                </a:lnTo>
                <a:lnTo>
                  <a:pt x="11945" y="14074"/>
                </a:lnTo>
                <a:lnTo>
                  <a:pt x="12004" y="14066"/>
                </a:lnTo>
                <a:lnTo>
                  <a:pt x="12065" y="14057"/>
                </a:lnTo>
                <a:lnTo>
                  <a:pt x="12124" y="14045"/>
                </a:lnTo>
                <a:lnTo>
                  <a:pt x="12184" y="14033"/>
                </a:lnTo>
                <a:lnTo>
                  <a:pt x="12242" y="14018"/>
                </a:lnTo>
                <a:lnTo>
                  <a:pt x="12300" y="14003"/>
                </a:lnTo>
                <a:lnTo>
                  <a:pt x="12358" y="13986"/>
                </a:lnTo>
                <a:lnTo>
                  <a:pt x="12415" y="13968"/>
                </a:lnTo>
                <a:lnTo>
                  <a:pt x="12472" y="13948"/>
                </a:lnTo>
                <a:lnTo>
                  <a:pt x="12529" y="13927"/>
                </a:lnTo>
                <a:lnTo>
                  <a:pt x="12584" y="13904"/>
                </a:lnTo>
                <a:lnTo>
                  <a:pt x="12639" y="13880"/>
                </a:lnTo>
                <a:lnTo>
                  <a:pt x="12695" y="13855"/>
                </a:lnTo>
                <a:lnTo>
                  <a:pt x="12749" y="13828"/>
                </a:lnTo>
                <a:lnTo>
                  <a:pt x="12802" y="13801"/>
                </a:lnTo>
                <a:lnTo>
                  <a:pt x="12855" y="13771"/>
                </a:lnTo>
                <a:lnTo>
                  <a:pt x="12907" y="13741"/>
                </a:lnTo>
                <a:lnTo>
                  <a:pt x="12958" y="13708"/>
                </a:lnTo>
                <a:lnTo>
                  <a:pt x="13009" y="13676"/>
                </a:lnTo>
                <a:lnTo>
                  <a:pt x="13059" y="13640"/>
                </a:lnTo>
                <a:lnTo>
                  <a:pt x="13108" y="13605"/>
                </a:lnTo>
                <a:lnTo>
                  <a:pt x="13157" y="13567"/>
                </a:lnTo>
                <a:lnTo>
                  <a:pt x="13205" y="13529"/>
                </a:lnTo>
                <a:lnTo>
                  <a:pt x="13252" y="13489"/>
                </a:lnTo>
                <a:lnTo>
                  <a:pt x="13298" y="13449"/>
                </a:lnTo>
                <a:lnTo>
                  <a:pt x="13344" y="13407"/>
                </a:lnTo>
                <a:lnTo>
                  <a:pt x="13389" y="13363"/>
                </a:lnTo>
                <a:lnTo>
                  <a:pt x="13432" y="13318"/>
                </a:lnTo>
                <a:lnTo>
                  <a:pt x="13474" y="13273"/>
                </a:lnTo>
                <a:lnTo>
                  <a:pt x="13515" y="13226"/>
                </a:lnTo>
                <a:lnTo>
                  <a:pt x="13555" y="13179"/>
                </a:lnTo>
                <a:lnTo>
                  <a:pt x="13593" y="13131"/>
                </a:lnTo>
                <a:lnTo>
                  <a:pt x="13631" y="13083"/>
                </a:lnTo>
                <a:lnTo>
                  <a:pt x="13666" y="13033"/>
                </a:lnTo>
                <a:lnTo>
                  <a:pt x="13701" y="12983"/>
                </a:lnTo>
                <a:lnTo>
                  <a:pt x="13734" y="12933"/>
                </a:lnTo>
                <a:lnTo>
                  <a:pt x="13766" y="12881"/>
                </a:lnTo>
                <a:lnTo>
                  <a:pt x="13796" y="12829"/>
                </a:lnTo>
                <a:lnTo>
                  <a:pt x="13826" y="12776"/>
                </a:lnTo>
                <a:lnTo>
                  <a:pt x="13854" y="12723"/>
                </a:lnTo>
                <a:lnTo>
                  <a:pt x="13881" y="12668"/>
                </a:lnTo>
                <a:lnTo>
                  <a:pt x="13906" y="12614"/>
                </a:lnTo>
                <a:lnTo>
                  <a:pt x="13930" y="12559"/>
                </a:lnTo>
                <a:lnTo>
                  <a:pt x="13952" y="12502"/>
                </a:lnTo>
                <a:lnTo>
                  <a:pt x="13974" y="12446"/>
                </a:lnTo>
                <a:lnTo>
                  <a:pt x="13992" y="12390"/>
                </a:lnTo>
                <a:lnTo>
                  <a:pt x="14011" y="12332"/>
                </a:lnTo>
                <a:lnTo>
                  <a:pt x="14028" y="12274"/>
                </a:lnTo>
                <a:lnTo>
                  <a:pt x="14044" y="12216"/>
                </a:lnTo>
                <a:lnTo>
                  <a:pt x="14057" y="12157"/>
                </a:lnTo>
                <a:lnTo>
                  <a:pt x="14071" y="12098"/>
                </a:lnTo>
                <a:lnTo>
                  <a:pt x="14081" y="12038"/>
                </a:lnTo>
                <a:lnTo>
                  <a:pt x="14091" y="11979"/>
                </a:lnTo>
                <a:lnTo>
                  <a:pt x="14099" y="11918"/>
                </a:lnTo>
                <a:lnTo>
                  <a:pt x="14106" y="11858"/>
                </a:lnTo>
                <a:lnTo>
                  <a:pt x="14111" y="11797"/>
                </a:lnTo>
                <a:lnTo>
                  <a:pt x="14115" y="11736"/>
                </a:lnTo>
                <a:lnTo>
                  <a:pt x="14118" y="11674"/>
                </a:lnTo>
                <a:lnTo>
                  <a:pt x="14118" y="11613"/>
                </a:lnTo>
                <a:lnTo>
                  <a:pt x="14121" y="7529"/>
                </a:lnTo>
                <a:lnTo>
                  <a:pt x="14124" y="7415"/>
                </a:lnTo>
                <a:lnTo>
                  <a:pt x="14131" y="7304"/>
                </a:lnTo>
                <a:lnTo>
                  <a:pt x="14145" y="7192"/>
                </a:lnTo>
                <a:lnTo>
                  <a:pt x="14162" y="7083"/>
                </a:lnTo>
                <a:lnTo>
                  <a:pt x="14185" y="6974"/>
                </a:lnTo>
                <a:lnTo>
                  <a:pt x="14212" y="6867"/>
                </a:lnTo>
                <a:lnTo>
                  <a:pt x="14245" y="6761"/>
                </a:lnTo>
                <a:lnTo>
                  <a:pt x="14281" y="6658"/>
                </a:lnTo>
                <a:lnTo>
                  <a:pt x="14322" y="6557"/>
                </a:lnTo>
                <a:lnTo>
                  <a:pt x="14368" y="6458"/>
                </a:lnTo>
                <a:lnTo>
                  <a:pt x="14417" y="6361"/>
                </a:lnTo>
                <a:lnTo>
                  <a:pt x="14471" y="6267"/>
                </a:lnTo>
                <a:lnTo>
                  <a:pt x="14528" y="6175"/>
                </a:lnTo>
                <a:lnTo>
                  <a:pt x="14590" y="6085"/>
                </a:lnTo>
                <a:lnTo>
                  <a:pt x="14655" y="5999"/>
                </a:lnTo>
                <a:lnTo>
                  <a:pt x="14723" y="5915"/>
                </a:lnTo>
                <a:lnTo>
                  <a:pt x="14796" y="5834"/>
                </a:lnTo>
                <a:lnTo>
                  <a:pt x="14872" y="5757"/>
                </a:lnTo>
                <a:lnTo>
                  <a:pt x="14950" y="5683"/>
                </a:lnTo>
                <a:lnTo>
                  <a:pt x="15033" y="5612"/>
                </a:lnTo>
                <a:lnTo>
                  <a:pt x="15118" y="5544"/>
                </a:lnTo>
                <a:lnTo>
                  <a:pt x="15207" y="5480"/>
                </a:lnTo>
                <a:lnTo>
                  <a:pt x="15298" y="5421"/>
                </a:lnTo>
                <a:lnTo>
                  <a:pt x="15391" y="5365"/>
                </a:lnTo>
                <a:lnTo>
                  <a:pt x="15488" y="5313"/>
                </a:lnTo>
                <a:lnTo>
                  <a:pt x="15586" y="5265"/>
                </a:lnTo>
                <a:lnTo>
                  <a:pt x="15689" y="5223"/>
                </a:lnTo>
                <a:lnTo>
                  <a:pt x="15792" y="5183"/>
                </a:lnTo>
                <a:lnTo>
                  <a:pt x="15898" y="5150"/>
                </a:lnTo>
                <a:lnTo>
                  <a:pt x="16006" y="5119"/>
                </a:lnTo>
                <a:lnTo>
                  <a:pt x="16115" y="5095"/>
                </a:lnTo>
                <a:lnTo>
                  <a:pt x="16228" y="5076"/>
                </a:lnTo>
                <a:lnTo>
                  <a:pt x="16680" y="5007"/>
                </a:lnTo>
                <a:lnTo>
                  <a:pt x="16680" y="11613"/>
                </a:lnTo>
                <a:lnTo>
                  <a:pt x="16679" y="11739"/>
                </a:lnTo>
                <a:lnTo>
                  <a:pt x="16674" y="11864"/>
                </a:lnTo>
                <a:lnTo>
                  <a:pt x="16666" y="11988"/>
                </a:lnTo>
                <a:lnTo>
                  <a:pt x="16656" y="12112"/>
                </a:lnTo>
                <a:lnTo>
                  <a:pt x="16641" y="12236"/>
                </a:lnTo>
                <a:lnTo>
                  <a:pt x="16625" y="12358"/>
                </a:lnTo>
                <a:lnTo>
                  <a:pt x="16606" y="12481"/>
                </a:lnTo>
                <a:lnTo>
                  <a:pt x="16583" y="12603"/>
                </a:lnTo>
                <a:lnTo>
                  <a:pt x="16558" y="12723"/>
                </a:lnTo>
                <a:lnTo>
                  <a:pt x="16529" y="12842"/>
                </a:lnTo>
                <a:lnTo>
                  <a:pt x="16498" y="12961"/>
                </a:lnTo>
                <a:lnTo>
                  <a:pt x="16463" y="13079"/>
                </a:lnTo>
                <a:lnTo>
                  <a:pt x="16427" y="13196"/>
                </a:lnTo>
                <a:lnTo>
                  <a:pt x="16386" y="13312"/>
                </a:lnTo>
                <a:lnTo>
                  <a:pt x="16343" y="13427"/>
                </a:lnTo>
                <a:lnTo>
                  <a:pt x="16298" y="13540"/>
                </a:lnTo>
                <a:lnTo>
                  <a:pt x="16249" y="13653"/>
                </a:lnTo>
                <a:lnTo>
                  <a:pt x="16198" y="13765"/>
                </a:lnTo>
                <a:lnTo>
                  <a:pt x="16144" y="13874"/>
                </a:lnTo>
                <a:lnTo>
                  <a:pt x="16088" y="13984"/>
                </a:lnTo>
                <a:lnTo>
                  <a:pt x="16028" y="14091"/>
                </a:lnTo>
                <a:lnTo>
                  <a:pt x="15967" y="14197"/>
                </a:lnTo>
                <a:lnTo>
                  <a:pt x="15901" y="14302"/>
                </a:lnTo>
                <a:lnTo>
                  <a:pt x="15835" y="14405"/>
                </a:lnTo>
                <a:lnTo>
                  <a:pt x="15764" y="14507"/>
                </a:lnTo>
                <a:lnTo>
                  <a:pt x="15692" y="14607"/>
                </a:lnTo>
                <a:lnTo>
                  <a:pt x="15616" y="14706"/>
                </a:lnTo>
                <a:lnTo>
                  <a:pt x="15538" y="14803"/>
                </a:lnTo>
                <a:lnTo>
                  <a:pt x="15457" y="14899"/>
                </a:lnTo>
                <a:lnTo>
                  <a:pt x="15374" y="14993"/>
                </a:lnTo>
                <a:lnTo>
                  <a:pt x="15288" y="15085"/>
                </a:lnTo>
                <a:lnTo>
                  <a:pt x="15201" y="15176"/>
                </a:lnTo>
                <a:lnTo>
                  <a:pt x="15110" y="15265"/>
                </a:lnTo>
                <a:lnTo>
                  <a:pt x="15018" y="15350"/>
                </a:lnTo>
                <a:lnTo>
                  <a:pt x="14924" y="15432"/>
                </a:lnTo>
                <a:lnTo>
                  <a:pt x="14829" y="15514"/>
                </a:lnTo>
                <a:lnTo>
                  <a:pt x="14732" y="15591"/>
                </a:lnTo>
                <a:lnTo>
                  <a:pt x="14633" y="15667"/>
                </a:lnTo>
                <a:lnTo>
                  <a:pt x="14532" y="15740"/>
                </a:lnTo>
                <a:lnTo>
                  <a:pt x="14430" y="15810"/>
                </a:lnTo>
                <a:lnTo>
                  <a:pt x="14327" y="15878"/>
                </a:lnTo>
                <a:lnTo>
                  <a:pt x="14222" y="15943"/>
                </a:lnTo>
                <a:lnTo>
                  <a:pt x="14116" y="16004"/>
                </a:lnTo>
                <a:lnTo>
                  <a:pt x="14008" y="16064"/>
                </a:lnTo>
                <a:lnTo>
                  <a:pt x="13900" y="16120"/>
                </a:lnTo>
                <a:lnTo>
                  <a:pt x="13789" y="16174"/>
                </a:lnTo>
                <a:lnTo>
                  <a:pt x="13679" y="16225"/>
                </a:lnTo>
                <a:lnTo>
                  <a:pt x="13566" y="16274"/>
                </a:lnTo>
                <a:lnTo>
                  <a:pt x="13452" y="16319"/>
                </a:lnTo>
                <a:lnTo>
                  <a:pt x="13338" y="16362"/>
                </a:lnTo>
                <a:lnTo>
                  <a:pt x="13221" y="16403"/>
                </a:lnTo>
                <a:lnTo>
                  <a:pt x="13104" y="16439"/>
                </a:lnTo>
                <a:lnTo>
                  <a:pt x="12986" y="16473"/>
                </a:lnTo>
                <a:lnTo>
                  <a:pt x="12869" y="16505"/>
                </a:lnTo>
                <a:lnTo>
                  <a:pt x="12749" y="16534"/>
                </a:lnTo>
                <a:lnTo>
                  <a:pt x="12628" y="16559"/>
                </a:lnTo>
                <a:lnTo>
                  <a:pt x="12507" y="16582"/>
                </a:lnTo>
                <a:lnTo>
                  <a:pt x="12385" y="16601"/>
                </a:lnTo>
                <a:lnTo>
                  <a:pt x="12262" y="16617"/>
                </a:lnTo>
                <a:lnTo>
                  <a:pt x="12139" y="16632"/>
                </a:lnTo>
                <a:lnTo>
                  <a:pt x="12015" y="16642"/>
                </a:lnTo>
                <a:lnTo>
                  <a:pt x="11890" y="16650"/>
                </a:lnTo>
                <a:lnTo>
                  <a:pt x="11765" y="16655"/>
                </a:lnTo>
                <a:lnTo>
                  <a:pt x="11640" y="16656"/>
                </a:lnTo>
                <a:lnTo>
                  <a:pt x="0" y="16656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ru-RU" dirty="0"/>
          </a:p>
        </p:txBody>
      </p:sp>
      <p:sp>
        <p:nvSpPr>
          <p:cNvPr id="1996" name="Текст 13"/>
          <p:cNvSpPr>
            <a:spLocks noGrp="1"/>
          </p:cNvSpPr>
          <p:nvPr>
            <p:ph type="body" sz="quarter" idx="14" hasCustomPrompt="1"/>
          </p:nvPr>
        </p:nvSpPr>
        <p:spPr>
          <a:xfrm flipH="1">
            <a:off x="429072" y="2492896"/>
            <a:ext cx="3290664" cy="3168352"/>
          </a:xfrm>
          <a:prstGeom prst="round2DiagRect">
            <a:avLst>
              <a:gd name="adj1" fmla="val 23967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wrap="square" lIns="144000" tIns="216000" rIns="180000" bIns="72000" numCol="1" spcCol="0"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defRPr sz="1100" b="0" baseline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10" name="Прямоугольник с двумя скругленными противолежащими углами 9"/>
          <p:cNvSpPr/>
          <p:nvPr userDrawn="1"/>
        </p:nvSpPr>
        <p:spPr>
          <a:xfrm>
            <a:off x="416212" y="1805736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2" name="Текст 8"/>
          <p:cNvSpPr>
            <a:spLocks noGrp="1"/>
          </p:cNvSpPr>
          <p:nvPr>
            <p:ph type="body" sz="quarter" idx="13" hasCustomPrompt="1"/>
          </p:nvPr>
        </p:nvSpPr>
        <p:spPr>
          <a:xfrm>
            <a:off x="632633" y="1805736"/>
            <a:ext cx="2880000" cy="576000"/>
          </a:xfrm>
        </p:spPr>
        <p:txBody>
          <a:bodyPr anchor="ctr"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13" name="Текст 13"/>
          <p:cNvSpPr>
            <a:spLocks noGrp="1"/>
          </p:cNvSpPr>
          <p:nvPr>
            <p:ph type="body" sz="quarter" idx="15" hasCustomPrompt="1"/>
          </p:nvPr>
        </p:nvSpPr>
        <p:spPr>
          <a:xfrm flipH="1">
            <a:off x="4173488" y="2492896"/>
            <a:ext cx="3290664" cy="3168352"/>
          </a:xfrm>
          <a:prstGeom prst="round2DiagRect">
            <a:avLst>
              <a:gd name="adj1" fmla="val 23967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wrap="square" lIns="144000" tIns="216000" rIns="180000" bIns="72000" numCol="1" spcCol="0"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defRPr sz="1100" b="0" baseline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14" name="Прямоугольник с двумя скругленными противолежащими углами 13"/>
          <p:cNvSpPr/>
          <p:nvPr userDrawn="1"/>
        </p:nvSpPr>
        <p:spPr>
          <a:xfrm>
            <a:off x="4160628" y="1805736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5" name="Текст 8"/>
          <p:cNvSpPr>
            <a:spLocks noGrp="1"/>
          </p:cNvSpPr>
          <p:nvPr>
            <p:ph type="body" sz="quarter" idx="16" hasCustomPrompt="1"/>
          </p:nvPr>
        </p:nvSpPr>
        <p:spPr>
          <a:xfrm>
            <a:off x="4377049" y="1805736"/>
            <a:ext cx="2880000" cy="576000"/>
          </a:xfrm>
        </p:spPr>
        <p:txBody>
          <a:bodyPr anchor="ctr"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  <p:sp>
        <p:nvSpPr>
          <p:cNvPr id="16" name="Текст 13"/>
          <p:cNvSpPr>
            <a:spLocks noGrp="1"/>
          </p:cNvSpPr>
          <p:nvPr>
            <p:ph type="body" sz="quarter" idx="17" hasCustomPrompt="1"/>
          </p:nvPr>
        </p:nvSpPr>
        <p:spPr>
          <a:xfrm flipH="1">
            <a:off x="7917904" y="2492896"/>
            <a:ext cx="3290664" cy="3168352"/>
          </a:xfrm>
          <a:prstGeom prst="round2DiagRect">
            <a:avLst>
              <a:gd name="adj1" fmla="val 23967"/>
              <a:gd name="adj2" fmla="val 0"/>
            </a:avLst>
          </a:prstGeom>
          <a:solidFill>
            <a:schemeClr val="accent6">
              <a:lumMod val="95000"/>
            </a:schemeClr>
          </a:solidFill>
        </p:spPr>
        <p:txBody>
          <a:bodyPr wrap="square" lIns="144000" tIns="216000" rIns="180000" bIns="72000" numCol="1" spcCol="0">
            <a:noAutofit/>
          </a:bodyPr>
          <a:lstStyle>
            <a:lvl1pPr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defRPr sz="1100" b="0" baseline="0"/>
            </a:lvl1pPr>
          </a:lstStyle>
          <a:p>
            <a:pPr lvl="0"/>
            <a:r>
              <a:rPr lang="ru-RU" dirty="0"/>
              <a:t>Текст</a:t>
            </a:r>
          </a:p>
        </p:txBody>
      </p:sp>
      <p:sp>
        <p:nvSpPr>
          <p:cNvPr id="17" name="Прямоугольник с двумя скругленными противолежащими углами 16"/>
          <p:cNvSpPr/>
          <p:nvPr userDrawn="1"/>
        </p:nvSpPr>
        <p:spPr>
          <a:xfrm>
            <a:off x="7905044" y="1805736"/>
            <a:ext cx="144000" cy="576000"/>
          </a:xfrm>
          <a:prstGeom prst="round2DiagRect">
            <a:avLst>
              <a:gd name="adj1" fmla="val 50000"/>
              <a:gd name="adj2" fmla="val 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8" name="Текст 8"/>
          <p:cNvSpPr>
            <a:spLocks noGrp="1"/>
          </p:cNvSpPr>
          <p:nvPr>
            <p:ph type="body" sz="quarter" idx="18" hasCustomPrompt="1"/>
          </p:nvPr>
        </p:nvSpPr>
        <p:spPr>
          <a:xfrm>
            <a:off x="8121465" y="1805736"/>
            <a:ext cx="2880000" cy="576000"/>
          </a:xfrm>
        </p:spPr>
        <p:txBody>
          <a:bodyPr anchor="ctr">
            <a:noAutofit/>
          </a:bodyPr>
          <a:lstStyle>
            <a:lvl1pPr>
              <a:defRPr sz="1400" baseline="0"/>
            </a:lvl1pPr>
          </a:lstStyle>
          <a:p>
            <a:pPr lvl="0"/>
            <a:r>
              <a:rPr lang="ru-RU" dirty="0"/>
              <a:t>Название блока</a:t>
            </a:r>
          </a:p>
        </p:txBody>
      </p:sp>
    </p:spTree>
    <p:extLst>
      <p:ext uri="{BB962C8B-B14F-4D97-AF65-F5344CB8AC3E}">
        <p14:creationId xmlns:p14="http://schemas.microsoft.com/office/powerpoint/2010/main" val="237044953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7242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7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29.xml"/><Relationship Id="rId4" Type="http://schemas.openxmlformats.org/officeDocument/2006/relationships/slideLayout" Target="../slideLayouts/slideLayout2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334963" y="333375"/>
            <a:ext cx="10801597" cy="1079401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ru-RU" dirty="0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334963" y="1448780"/>
            <a:ext cx="10801597" cy="1115516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</a:p>
        </p:txBody>
      </p:sp>
      <p:sp>
        <p:nvSpPr>
          <p:cNvPr id="7" name="Нижний колонтитул 6"/>
          <p:cNvSpPr>
            <a:spLocks noGrp="1"/>
          </p:cNvSpPr>
          <p:nvPr>
            <p:ph type="ftr" sz="quarter" idx="3"/>
          </p:nvPr>
        </p:nvSpPr>
        <p:spPr>
          <a:xfrm>
            <a:off x="334962" y="6159500"/>
            <a:ext cx="10801597" cy="365125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000">
                <a:solidFill>
                  <a:schemeClr val="accent6">
                    <a:lumMod val="50000"/>
                  </a:schemeClr>
                </a:solidFill>
              </a:defRPr>
            </a:lvl1pPr>
          </a:lstStyle>
          <a:p>
            <a:endParaRPr lang="ru-RU" dirty="0"/>
          </a:p>
        </p:txBody>
      </p:sp>
      <p:sp>
        <p:nvSpPr>
          <p:cNvPr id="4" name="TextBox 3"/>
          <p:cNvSpPr txBox="1"/>
          <p:nvPr userDrawn="1"/>
        </p:nvSpPr>
        <p:spPr>
          <a:xfrm>
            <a:off x="11352584" y="6203562"/>
            <a:ext cx="48442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fld id="{3E062D08-8327-46A6-9008-5206651D0099}" type="slidenum">
              <a:rPr lang="ru-RU" sz="1200" b="1" smtClean="0">
                <a:solidFill>
                  <a:schemeClr val="bg2"/>
                </a:solidFill>
              </a:rPr>
              <a:t>‹#›</a:t>
            </a:fld>
            <a:endParaRPr lang="ru-RU" b="1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7010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3" r:id="rId1"/>
    <p:sldLayoutId id="2147483811" r:id="rId2"/>
    <p:sldLayoutId id="2147483814" r:id="rId3"/>
    <p:sldLayoutId id="2147483812" r:id="rId4"/>
    <p:sldLayoutId id="2147483816" r:id="rId5"/>
    <p:sldLayoutId id="2147483813" r:id="rId6"/>
    <p:sldLayoutId id="2147483875" r:id="rId7"/>
    <p:sldLayoutId id="2147483818" r:id="rId8"/>
    <p:sldLayoutId id="2147483820" r:id="rId9"/>
    <p:sldLayoutId id="2147483835" r:id="rId10"/>
    <p:sldLayoutId id="2147483823" r:id="rId11"/>
    <p:sldLayoutId id="2147483824" r:id="rId12"/>
    <p:sldLayoutId id="2147483825" r:id="rId13"/>
    <p:sldLayoutId id="2147483826" r:id="rId14"/>
    <p:sldLayoutId id="2147483828" r:id="rId15"/>
    <p:sldLayoutId id="2147483829" r:id="rId16"/>
    <p:sldLayoutId id="2147483830" r:id="rId17"/>
    <p:sldLayoutId id="2147483838" r:id="rId18"/>
    <p:sldLayoutId id="2147483876" r:id="rId19"/>
    <p:sldLayoutId id="2147483822" r:id="rId20"/>
    <p:sldLayoutId id="2147483839" r:id="rId21"/>
    <p:sldLayoutId id="2147483821" r:id="rId22"/>
    <p:sldLayoutId id="2147483840" r:id="rId23"/>
    <p:sldLayoutId id="2147483841" r:id="rId24"/>
  </p:sldLayoutIdLst>
  <p:hf hd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2400" b="1" kern="1200" spc="0">
          <a:solidFill>
            <a:srgbClr val="E30613"/>
          </a:solidFill>
          <a:latin typeface="Verdana" panose="020B0604030504040204" pitchFamily="34" charset="0"/>
          <a:ea typeface="Verdana" panose="020B0604030504040204" pitchFamily="34" charset="0"/>
          <a:cs typeface="+mj-cs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None/>
        <a:defRPr sz="18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0" indent="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None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0" indent="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None/>
        <a:defRPr sz="12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None/>
        <a:defRPr sz="11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172800" indent="-17145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9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0">
          <p15:clr>
            <a:srgbClr val="F26B43"/>
          </p15:clr>
        </p15:guide>
        <p15:guide id="2" pos="211">
          <p15:clr>
            <a:srgbClr val="F26B43"/>
          </p15:clr>
        </p15:guide>
        <p15:guide id="3" pos="7469">
          <p15:clr>
            <a:srgbClr val="F26B43"/>
          </p15:clr>
        </p15:guide>
        <p15:guide id="4" orient="horz" pos="4110">
          <p15:clr>
            <a:srgbClr val="F26B43"/>
          </p15:clr>
        </p15:guide>
        <p15:guide id="5" pos="7015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E2061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Заголовок 6"/>
          <p:cNvSpPr>
            <a:spLocks noGrp="1"/>
          </p:cNvSpPr>
          <p:nvPr>
            <p:ph type="title"/>
          </p:nvPr>
        </p:nvSpPr>
        <p:spPr>
          <a:xfrm>
            <a:off x="857117" y="1700808"/>
            <a:ext cx="8263219" cy="2376264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ru-RU" dirty="0"/>
              <a:t>Название презентации</a:t>
            </a:r>
          </a:p>
        </p:txBody>
      </p:sp>
      <p:sp>
        <p:nvSpPr>
          <p:cNvPr id="2" name="Текст 1"/>
          <p:cNvSpPr>
            <a:spLocks noGrp="1"/>
          </p:cNvSpPr>
          <p:nvPr>
            <p:ph type="body" idx="1"/>
          </p:nvPr>
        </p:nvSpPr>
        <p:spPr>
          <a:xfrm>
            <a:off x="838200" y="4077071"/>
            <a:ext cx="8282136" cy="151216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ru-RU" dirty="0"/>
              <a:t>Образец текста</a:t>
            </a:r>
          </a:p>
          <a:p>
            <a:pPr lvl="1"/>
            <a:r>
              <a:rPr lang="ru-RU" dirty="0"/>
              <a:t>Второй уровень</a:t>
            </a:r>
          </a:p>
          <a:p>
            <a:pPr lvl="2"/>
            <a:r>
              <a:rPr lang="ru-RU" dirty="0"/>
              <a:t>Третий уровень</a:t>
            </a:r>
          </a:p>
          <a:p>
            <a:pPr lvl="3"/>
            <a:r>
              <a:rPr lang="ru-RU" dirty="0"/>
              <a:t>Четвертый уровень</a:t>
            </a:r>
          </a:p>
          <a:p>
            <a:pPr lvl="4"/>
            <a:r>
              <a:rPr lang="ru-RU" dirty="0"/>
              <a:t>Пятый уровень</a:t>
            </a: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3"/>
          </p:nvPr>
        </p:nvSpPr>
        <p:spPr>
          <a:xfrm>
            <a:off x="838200" y="6356350"/>
            <a:ext cx="3061556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bg1"/>
                </a:solidFill>
              </a:defRPr>
            </a:lvl1pPr>
          </a:lstStyle>
          <a:p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4382100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4" r:id="rId1"/>
    <p:sldLayoutId id="2147483832" r:id="rId2"/>
    <p:sldLayoutId id="2147483831" r:id="rId3"/>
    <p:sldLayoutId id="2147483836" r:id="rId4"/>
    <p:sldLayoutId id="2147483837" r:id="rId5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7200" b="1" kern="1200" spc="-150">
          <a:solidFill>
            <a:schemeClr val="bg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1pPr>
    </p:titleStyle>
    <p:bodyStyle>
      <a:lvl1pPr marL="0" indent="0" algn="l" defTabSz="914400" rtl="0" eaLnBrk="1" latinLnBrk="0" hangingPunct="1">
        <a:lnSpc>
          <a:spcPct val="100000"/>
        </a:lnSpc>
        <a:spcBef>
          <a:spcPts val="1000"/>
        </a:spcBef>
        <a:buFont typeface="Arial" panose="020B0604020202020204" pitchFamily="34" charset="0"/>
        <a:buNone/>
        <a:defRPr sz="2400" kern="1200">
          <a:solidFill>
            <a:schemeClr val="bg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1pPr>
      <a:lvl2pPr marL="0" indent="0" algn="l" defTabSz="914400" rtl="0" eaLnBrk="1" latinLnBrk="0" hangingPunct="1">
        <a:lnSpc>
          <a:spcPct val="100000"/>
        </a:lnSpc>
        <a:spcBef>
          <a:spcPts val="500"/>
        </a:spcBef>
        <a:buFont typeface="Arial" panose="020B0604020202020204" pitchFamily="34" charset="0"/>
        <a:buNone/>
        <a:defRPr sz="1600" kern="1200">
          <a:solidFill>
            <a:schemeClr val="bg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lvl2pPr>
      <a:lvl3pPr marL="0" indent="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None/>
        <a:defRPr sz="1400" kern="1200">
          <a:solidFill>
            <a:schemeClr val="bg1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None/>
        <a:defRPr sz="1200" kern="1200">
          <a:solidFill>
            <a:schemeClr val="bg1"/>
          </a:solidFill>
          <a:latin typeface="+mn-lt"/>
          <a:ea typeface="+mn-ea"/>
          <a:cs typeface="+mn-cs"/>
        </a:defRPr>
      </a:lvl4pPr>
      <a:lvl5pPr marL="0" indent="-228600" algn="l" defTabSz="914400" rtl="0" eaLnBrk="1" latinLnBrk="0" hangingPunct="1">
        <a:lnSpc>
          <a:spcPct val="100000"/>
        </a:lnSpc>
        <a:spcBef>
          <a:spcPts val="0"/>
        </a:spcBef>
        <a:buFont typeface="Arial" panose="020B0604020202020204" pitchFamily="34" charset="0"/>
        <a:buChar char="•"/>
        <a:defRPr sz="1200" kern="1200">
          <a:solidFill>
            <a:schemeClr val="bg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211" userDrawn="1">
          <p15:clr>
            <a:srgbClr val="F26B43"/>
          </p15:clr>
        </p15:guide>
        <p15:guide id="2" pos="7469" userDrawn="1">
          <p15:clr>
            <a:srgbClr val="F26B43"/>
          </p15:clr>
        </p15:guide>
        <p15:guide id="3" orient="horz" pos="210" userDrawn="1">
          <p15:clr>
            <a:srgbClr val="F26B43"/>
          </p15:clr>
        </p15:guide>
        <p15:guide id="4" orient="horz" pos="4110" userDrawn="1">
          <p15:clr>
            <a:srgbClr val="F26B43"/>
          </p15:clr>
        </p15:guide>
        <p15:guide id="5" pos="529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Layout" Target="../slideLayouts/slideLayout1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ru-RU" dirty="0"/>
              <a:t>Практики устойчивого развития: люди и сообщества</a:t>
            </a:r>
            <a:br>
              <a:rPr lang="ru-RU" altLang="ru-RU" dirty="0"/>
            </a:br>
            <a:endParaRPr lang="ru-RU" dirty="0"/>
          </a:p>
        </p:txBody>
      </p:sp>
      <p:sp>
        <p:nvSpPr>
          <p:cNvPr id="3" name="Текст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ru-RU" dirty="0"/>
              <a:t>Софья Красноярова</a:t>
            </a:r>
            <a:r>
              <a:rPr lang="en-US" dirty="0"/>
              <a:t>,</a:t>
            </a:r>
            <a:r>
              <a:rPr lang="ru-RU" dirty="0"/>
              <a:t> руководитель управления по устойчивому развитию</a:t>
            </a: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ru-RU" dirty="0"/>
              <a:t>15 апреля 2025 г.</a:t>
            </a:r>
          </a:p>
        </p:txBody>
      </p:sp>
    </p:spTree>
    <p:extLst>
      <p:ext uri="{BB962C8B-B14F-4D97-AF65-F5344CB8AC3E}">
        <p14:creationId xmlns:p14="http://schemas.microsoft.com/office/powerpoint/2010/main" val="65501899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Нижний колонтитул 1">
            <a:extLst>
              <a:ext uri="{FF2B5EF4-FFF2-40B4-BE49-F238E27FC236}">
                <a16:creationId xmlns:a16="http://schemas.microsoft.com/office/drawing/2014/main" id="{BAB1900E-8019-41F6-8E26-33BC2DDC323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ru-RU" altLang="ru-RU" dirty="0"/>
              <a:t>HR-практики в логике устойчивого развития </a:t>
            </a:r>
            <a:endParaRPr lang="ru-RU" dirty="0"/>
          </a:p>
        </p:txBody>
      </p: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39F49BE5-1615-456C-A5A3-1E648420B72F}"/>
              </a:ext>
            </a:extLst>
          </p:cNvPr>
          <p:cNvPicPr>
            <a:picLocks noGrp="1" noChangeAspect="1"/>
          </p:cNvPicPr>
          <p:nvPr>
            <p:ph type="pic" sz="quarter" idx="27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570" r="13570"/>
          <a:stretch>
            <a:fillRect/>
          </a:stretch>
        </p:blipFill>
        <p:spPr/>
      </p:pic>
      <p:sp>
        <p:nvSpPr>
          <p:cNvPr id="4" name="Заголовок 3">
            <a:extLst>
              <a:ext uri="{FF2B5EF4-FFF2-40B4-BE49-F238E27FC236}">
                <a16:creationId xmlns:a16="http://schemas.microsoft.com/office/drawing/2014/main" id="{D2BDF8CA-9692-45E7-92C6-280263F6D0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dirty="0"/>
              <a:t>Живи где хочешь</a:t>
            </a:r>
            <a:r>
              <a:rPr lang="en-US" dirty="0"/>
              <a:t>,</a:t>
            </a:r>
            <a:r>
              <a:rPr lang="ru-RU" dirty="0"/>
              <a:t> работай в «Магните»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C078EC2B-8BEB-4477-85A4-90FF38B66AF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algn="l"/>
            <a:r>
              <a:rPr lang="ru-RU" sz="1400" b="1" dirty="0"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2</a:t>
            </a:r>
            <a:r>
              <a:rPr lang="ru-RU" sz="1400" b="1" dirty="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8% — повторное участие</a:t>
            </a:r>
          </a:p>
          <a:p>
            <a:pPr algn="l"/>
            <a:br>
              <a:rPr lang="ru-RU" sz="1400" b="1" dirty="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ru-RU" sz="1400" b="1" dirty="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27 </a:t>
            </a:r>
            <a:r>
              <a:rPr lang="ru-RU" sz="1400" b="1" dirty="0" err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п.п</a:t>
            </a:r>
            <a:r>
              <a:rPr lang="ru-RU" sz="1400" b="1" dirty="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r>
              <a:rPr lang="en-US" sz="1400" b="1" dirty="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ru-RU" sz="1400" b="1" dirty="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— вовлечённость</a:t>
            </a:r>
          </a:p>
          <a:p>
            <a:pPr algn="l"/>
            <a:br>
              <a:rPr lang="ru-RU" sz="1400" b="1" dirty="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ru-RU" sz="1400" b="1" dirty="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рост продаж в регионах-участниках</a:t>
            </a:r>
            <a:endParaRPr lang="ru-RU" sz="1000" b="1" dirty="0">
              <a:latin typeface="+mj-lt"/>
            </a:endParaRPr>
          </a:p>
        </p:txBody>
      </p:sp>
      <p:sp>
        <p:nvSpPr>
          <p:cNvPr id="6" name="Текст 5">
            <a:extLst>
              <a:ext uri="{FF2B5EF4-FFF2-40B4-BE49-F238E27FC236}">
                <a16:creationId xmlns:a16="http://schemas.microsoft.com/office/drawing/2014/main" id="{388B6A4E-FD6F-4048-A549-7608DF3705C3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pPr algn="l"/>
            <a:r>
              <a:rPr lang="ru-RU" sz="2000" dirty="0"/>
              <a:t>5 тыс. </a:t>
            </a:r>
          </a:p>
          <a:p>
            <a:pPr algn="l"/>
            <a:r>
              <a:rPr lang="ru-RU" sz="2000" dirty="0"/>
              <a:t>участников</a:t>
            </a:r>
          </a:p>
        </p:txBody>
      </p:sp>
    </p:spTree>
    <p:extLst>
      <p:ext uri="{BB962C8B-B14F-4D97-AF65-F5344CB8AC3E}">
        <p14:creationId xmlns:p14="http://schemas.microsoft.com/office/powerpoint/2010/main" val="37004738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6" name="Picture 4" descr="Импульс развития: как «Магнит OMNI» создал среду для лидеров">
            <a:extLst>
              <a:ext uri="{FF2B5EF4-FFF2-40B4-BE49-F238E27FC236}">
                <a16:creationId xmlns:a16="http://schemas.microsoft.com/office/drawing/2014/main" id="{376A33A7-036D-4993-9CB0-9ED14915F5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5654574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Нижний колонтитул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ru-RU" altLang="ru-RU" dirty="0"/>
              <a:t>HR-практики в логике устойчивого развития </a:t>
            </a:r>
            <a:endParaRPr lang="ru-RU" dirty="0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r>
              <a:rPr lang="ru-RU" dirty="0"/>
              <a:t>Ещё один вариант слайда с иллюстрацией и ключевыми числовыми показателями</a:t>
            </a:r>
          </a:p>
        </p:txBody>
      </p:sp>
      <p:sp>
        <p:nvSpPr>
          <p:cNvPr id="7" name="Текст 6"/>
          <p:cNvSpPr>
            <a:spLocks noGrp="1"/>
          </p:cNvSpPr>
          <p:nvPr>
            <p:ph type="body" sz="quarter" idx="13"/>
          </p:nvPr>
        </p:nvSpPr>
        <p:spPr/>
        <p:txBody>
          <a:bodyPr anchor="b"/>
          <a:lstStyle/>
          <a:p>
            <a:r>
              <a:rPr lang="ru-RU" sz="1100" dirty="0">
                <a:latin typeface="Verdana" panose="020B0604030504040204" pitchFamily="34" charset="0"/>
                <a:ea typeface="Verdana" panose="020B0604030504040204" pitchFamily="34" charset="0"/>
              </a:rPr>
              <a:t>Сознательно сформулировали ценностное предложение не как «заботу» или «стабильность», а как зону интенсивного роста — среду, где высокая плотность задач, ответственности и возможностей.</a:t>
            </a:r>
          </a:p>
          <a:p>
            <a:endParaRPr lang="ru-RU" dirty="0"/>
          </a:p>
        </p:txBody>
      </p:sp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C269B860-CA26-40B1-A56E-823C93C6DC24}"/>
              </a:ext>
            </a:extLst>
          </p:cNvPr>
          <p:cNvPicPr>
            <a:picLocks noGrp="1" noChangeAspect="1"/>
          </p:cNvPicPr>
          <p:nvPr>
            <p:ph type="pic" sz="quarter" idx="28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832" r="14832"/>
          <a:stretch>
            <a:fillRect/>
          </a:stretch>
        </p:blipFill>
        <p:spPr>
          <a:xfrm>
            <a:off x="6816080" y="2276873"/>
            <a:ext cx="4320480" cy="3456384"/>
          </a:xfrm>
        </p:spPr>
      </p:pic>
      <p:sp>
        <p:nvSpPr>
          <p:cNvPr id="13" name="Текст 12">
            <a:extLst>
              <a:ext uri="{FF2B5EF4-FFF2-40B4-BE49-F238E27FC236}">
                <a16:creationId xmlns:a16="http://schemas.microsoft.com/office/drawing/2014/main" id="{FDD06A73-A6D4-4390-BA55-BD256F534800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ru-RU" dirty="0"/>
              <a:t>А-игроки 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4ECF99D-50FD-416B-ACFC-A2B41AE72598}"/>
              </a:ext>
            </a:extLst>
          </p:cNvPr>
          <p:cNvSpPr txBox="1"/>
          <p:nvPr/>
        </p:nvSpPr>
        <p:spPr>
          <a:xfrm>
            <a:off x="947428" y="2276873"/>
            <a:ext cx="5040560" cy="175432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dirty="0"/>
              <a:t>Люди, которые готовы работать в высокой скорости и запускать сложные продукты. И здесь ключевой инсайт: таких людей не привлекает «комфортная среда». Их привлекает вызов.</a:t>
            </a:r>
          </a:p>
        </p:txBody>
      </p:sp>
    </p:spTree>
    <p:extLst>
      <p:ext uri="{BB962C8B-B14F-4D97-AF65-F5344CB8AC3E}">
        <p14:creationId xmlns:p14="http://schemas.microsoft.com/office/powerpoint/2010/main" val="258676028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Здесь вам курорт: лесная экотропа в Геленджике | IZI Travel">
            <a:extLst>
              <a:ext uri="{FF2B5EF4-FFF2-40B4-BE49-F238E27FC236}">
                <a16:creationId xmlns:a16="http://schemas.microsoft.com/office/drawing/2014/main" id="{B8ACE241-1DEA-4976-91C6-4E9F49F329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8" y="757389"/>
            <a:ext cx="6857134" cy="534322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C7778BEC-EB0D-46F7-80E0-88D45E196D6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54666" y="5101832"/>
            <a:ext cx="5337334" cy="998778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</p:pic>
      <p:pic>
        <p:nvPicPr>
          <p:cNvPr id="15" name="Рисунок 14">
            <a:extLst>
              <a:ext uri="{FF2B5EF4-FFF2-40B4-BE49-F238E27FC236}">
                <a16:creationId xmlns:a16="http://schemas.microsoft.com/office/drawing/2014/main" id="{C6B2155D-F6AD-4E51-8F94-EF242A359F2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4666" y="759113"/>
            <a:ext cx="5337334" cy="3416853"/>
          </a:xfrm>
          <a:prstGeom prst="rect">
            <a:avLst/>
          </a:prstGeom>
        </p:spPr>
      </p:pic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88906107-05EA-42AC-85F0-C3F9B6F8BE4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69722" y="3896931"/>
            <a:ext cx="5337334" cy="1204901"/>
          </a:xfrm>
          <a:prstGeom prst="rect">
            <a:avLst/>
          </a:prstGeom>
        </p:spPr>
      </p:pic>
      <p:sp>
        <p:nvSpPr>
          <p:cNvPr id="16" name="Прямоугольник 15">
            <a:extLst>
              <a:ext uri="{FF2B5EF4-FFF2-40B4-BE49-F238E27FC236}">
                <a16:creationId xmlns:a16="http://schemas.microsoft.com/office/drawing/2014/main" id="{163654DE-8862-410F-9190-76A38A4BA4BB}"/>
              </a:ext>
            </a:extLst>
          </p:cNvPr>
          <p:cNvSpPr/>
          <p:nvPr/>
        </p:nvSpPr>
        <p:spPr>
          <a:xfrm>
            <a:off x="7896200" y="4427373"/>
            <a:ext cx="3996444" cy="117751"/>
          </a:xfrm>
          <a:prstGeom prst="rect">
            <a:avLst/>
          </a:prstGeom>
          <a:solidFill>
            <a:srgbClr val="FFFF00">
              <a:alpha val="23000"/>
            </a:srgbClr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8" name="Прямоугольник 17">
            <a:extLst>
              <a:ext uri="{FF2B5EF4-FFF2-40B4-BE49-F238E27FC236}">
                <a16:creationId xmlns:a16="http://schemas.microsoft.com/office/drawing/2014/main" id="{950C1216-EAFE-42A3-A4B4-8A2705636C44}"/>
              </a:ext>
            </a:extLst>
          </p:cNvPr>
          <p:cNvSpPr/>
          <p:nvPr/>
        </p:nvSpPr>
        <p:spPr>
          <a:xfrm>
            <a:off x="7968208" y="5592522"/>
            <a:ext cx="3006874" cy="132035"/>
          </a:xfrm>
          <a:prstGeom prst="rect">
            <a:avLst/>
          </a:prstGeom>
          <a:solidFill>
            <a:srgbClr val="FFFF00">
              <a:alpha val="23000"/>
            </a:srgbClr>
          </a:solidFill>
          <a:ln>
            <a:solidFill>
              <a:srgbClr val="FFFF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Нижний колонтитул 1">
            <a:extLst>
              <a:ext uri="{FF2B5EF4-FFF2-40B4-BE49-F238E27FC236}">
                <a16:creationId xmlns:a16="http://schemas.microsoft.com/office/drawing/2014/main" id="{460B57A0-DFD9-4D3F-AC74-A55781F80537}"/>
              </a:ext>
            </a:extLst>
          </p:cNvPr>
          <p:cNvSpPr txBox="1">
            <a:spLocks/>
          </p:cNvSpPr>
          <p:nvPr/>
        </p:nvSpPr>
        <p:spPr>
          <a:xfrm>
            <a:off x="334963" y="6176962"/>
            <a:ext cx="10801597" cy="365125"/>
          </a:xfrm>
          <a:prstGeom prst="rect">
            <a:avLst/>
          </a:prstGeom>
        </p:spPr>
        <p:txBody>
          <a:bodyPr vert="horz" lIns="91440" tIns="45720" rIns="91440" bIns="45720" rtlCol="0" anchor="b">
            <a:noAutofit/>
          </a:bodyPr>
          <a:lstStyle>
            <a:defPPr>
              <a:defRPr lang="ru-RU"/>
            </a:defPPr>
            <a:lvl1pPr>
              <a:defRPr sz="1000">
                <a:solidFill>
                  <a:schemeClr val="accent6">
                    <a:lumMod val="50000"/>
                  </a:schemeClr>
                </a:solidFill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ru-RU" altLang="ru-RU"/>
              <a:t>HR-практики в логике устойчивого развития 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178054394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10225668"/>
      </p:ext>
    </p:extLst>
  </p:cSld>
  <p:clrMapOvr>
    <a:masterClrMapping/>
  </p:clrMapOvr>
</p:sld>
</file>

<file path=ppt/theme/theme1.xml><?xml version="1.0" encoding="utf-8"?>
<a:theme xmlns:a="http://schemas.openxmlformats.org/drawingml/2006/main" name="Регулярные слайды">
  <a:themeElements>
    <a:clrScheme name="Магнит">
      <a:dk1>
        <a:srgbClr val="2D2438"/>
      </a:dk1>
      <a:lt1>
        <a:srgbClr val="DFDEE1"/>
      </a:lt1>
      <a:dk2>
        <a:srgbClr val="575060"/>
      </a:dk2>
      <a:lt2>
        <a:srgbClr val="ABA7AF"/>
      </a:lt2>
      <a:accent1>
        <a:srgbClr val="E30613"/>
      </a:accent1>
      <a:accent2>
        <a:srgbClr val="F9C500"/>
      </a:accent2>
      <a:accent3>
        <a:srgbClr val="5F2D87"/>
      </a:accent3>
      <a:accent4>
        <a:srgbClr val="D01481"/>
      </a:accent4>
      <a:accent5>
        <a:srgbClr val="008995"/>
      </a:accent5>
      <a:accent6>
        <a:srgbClr val="FFFFFF"/>
      </a:accent6>
      <a:hlink>
        <a:srgbClr val="0563C1"/>
      </a:hlink>
      <a:folHlink>
        <a:srgbClr val="954F72"/>
      </a:folHlink>
    </a:clrScheme>
    <a:fontScheme name="Magnit regular templane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Обложки">
  <a:themeElements>
    <a:clrScheme name="Тандер">
      <a:dk1>
        <a:srgbClr val="535353"/>
      </a:dk1>
      <a:lt1>
        <a:srgbClr val="FFFFFF"/>
      </a:lt1>
      <a:dk2>
        <a:srgbClr val="EDEDED"/>
      </a:dk2>
      <a:lt2>
        <a:srgbClr val="FFFFFF"/>
      </a:lt2>
      <a:accent1>
        <a:srgbClr val="E22A36"/>
      </a:accent1>
      <a:accent2>
        <a:srgbClr val="ED7F86"/>
      </a:accent2>
      <a:accent3>
        <a:srgbClr val="BFBFBF"/>
      </a:accent3>
      <a:accent4>
        <a:srgbClr val="767676"/>
      </a:accent4>
      <a:accent5>
        <a:srgbClr val="B01822"/>
      </a:accent5>
      <a:accent6>
        <a:srgbClr val="841119"/>
      </a:accent6>
      <a:hlink>
        <a:srgbClr val="002D89"/>
      </a:hlink>
      <a:folHlink>
        <a:srgbClr val="585858"/>
      </a:folHlink>
    </a:clrScheme>
    <a:fontScheme name="Magnit regular templane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18073</TotalTime>
  <Words>139</Words>
  <Application>Microsoft Office PowerPoint</Application>
  <PresentationFormat>Широкоэкранный</PresentationFormat>
  <Paragraphs>17</Paragraphs>
  <Slides>6</Slides>
  <Notes>1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3</vt:i4>
      </vt:variant>
      <vt:variant>
        <vt:lpstr>Тема</vt:lpstr>
      </vt:variant>
      <vt:variant>
        <vt:i4>2</vt:i4>
      </vt:variant>
      <vt:variant>
        <vt:lpstr>Заголовки слайдов</vt:lpstr>
      </vt:variant>
      <vt:variant>
        <vt:i4>6</vt:i4>
      </vt:variant>
    </vt:vector>
  </HeadingPairs>
  <TitlesOfParts>
    <vt:vector size="11" baseType="lpstr">
      <vt:lpstr>Arial</vt:lpstr>
      <vt:lpstr>Calibri</vt:lpstr>
      <vt:lpstr>Verdana</vt:lpstr>
      <vt:lpstr>Регулярные слайды</vt:lpstr>
      <vt:lpstr>Обложки</vt:lpstr>
      <vt:lpstr>Практики устойчивого развития: люди и сообщества </vt:lpstr>
      <vt:lpstr>Живи где хочешь, работай в «Магните»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_</dc:creator>
  <cp:lastModifiedBy>Красноярова Софья Николаевна</cp:lastModifiedBy>
  <cp:revision>1251</cp:revision>
  <dcterms:created xsi:type="dcterms:W3CDTF">2019-09-01T10:55:30Z</dcterms:created>
  <dcterms:modified xsi:type="dcterms:W3CDTF">2026-04-13T07:57:14Z</dcterms:modified>
</cp:coreProperties>
</file>