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36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CC0000"/>
    <a:srgbClr val="A50021"/>
    <a:srgbClr val="F5D7DB"/>
    <a:srgbClr val="FAECEE"/>
    <a:srgbClr val="F16969"/>
    <a:srgbClr val="F59393"/>
    <a:srgbClr val="E5BDBD"/>
    <a:srgbClr val="3333FF"/>
    <a:srgbClr val="619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4" autoAdjust="0"/>
    <p:restoredTop sz="83519" autoAdjust="0"/>
  </p:normalViewPr>
  <p:slideViewPr>
    <p:cSldViewPr snapToGrid="0">
      <p:cViewPr varScale="1">
        <p:scale>
          <a:sx n="44" d="100"/>
          <a:sy n="44" d="100"/>
        </p:scale>
        <p:origin x="1507" y="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0" d="100"/>
          <a:sy n="90" d="100"/>
        </p:scale>
        <p:origin x="3708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6" cy="497758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45" y="1"/>
            <a:ext cx="2946345" cy="497758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5F6C7852-14DB-496F-A676-174240A1A794}" type="datetimeFigureOut">
              <a:rPr lang="ru-RU" smtClean="0"/>
              <a:t>21.04.2023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880"/>
            <a:ext cx="2946346" cy="497758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45" y="9428880"/>
            <a:ext cx="2946345" cy="497758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6E2878CD-7313-4438-BFB8-61C6C0DC2FA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904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A5D3E-5474-4F76-AC6B-ED4F99554550}" type="datetimeFigureOut">
              <a:rPr lang="ru-RU" smtClean="0"/>
              <a:t>21.04.2023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7CB8D-577E-4C64-956A-C09F9989DF8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848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7CB8D-577E-4C64-956A-C09F9989DF84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367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07891-5B93-4FAD-8A58-4AED926C39F9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86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68F9-4E3B-4BAE-B620-3DDB0E2A77A1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533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94A6A-23D0-4C91-B453-F86789748DA4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73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0B422-AB8A-4AF6-B44B-59A027F4FD64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50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23E6-6D25-460E-B251-B736087E67FE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115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59F86-3601-4F7F-97E4-9A667EF87801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778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3B8BB-14C6-42BA-8163-F15CC0D1B517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71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ED54B-A7C9-45C4-9A44-0DEDDB36F163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08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991F6-49E9-482A-9440-F4748969021D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907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DE46D75-D365-45AA-86F5-A811224D7065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05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559A-C95D-416C-9B61-D1C0B1FD14DC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33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FF32E87-1857-4F0F-9FB7-56BB8B587BA1}" type="datetime1">
              <a:rPr lang="ru-RU" smtClean="0"/>
              <a:t>21.04.2023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БАНК ХХХ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855DC50-FE3B-46CC-BC39-3EE78FE7B995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168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38" r:id="rId2"/>
    <p:sldLayoutId id="2147484139" r:id="rId3"/>
    <p:sldLayoutId id="2147484140" r:id="rId4"/>
    <p:sldLayoutId id="2147484141" r:id="rId5"/>
    <p:sldLayoutId id="2147484142" r:id="rId6"/>
    <p:sldLayoutId id="2147484143" r:id="rId7"/>
    <p:sldLayoutId id="2147484144" r:id="rId8"/>
    <p:sldLayoutId id="2147484145" r:id="rId9"/>
    <p:sldLayoutId id="2147484146" r:id="rId10"/>
    <p:sldLayoutId id="2147484147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362869" y="1085849"/>
            <a:ext cx="2447219" cy="4771104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1800" dirty="0"/>
              <a:t>Forbes.ru</a:t>
            </a:r>
            <a:endParaRPr lang="ru-RU" sz="1800" dirty="0"/>
          </a:p>
          <a:p>
            <a:pPr algn="ctr"/>
            <a:endParaRPr lang="ru-RU" sz="1800" dirty="0"/>
          </a:p>
          <a:p>
            <a:pPr algn="ctr"/>
            <a:endParaRPr lang="ru-RU" sz="1800" dirty="0"/>
          </a:p>
          <a:p>
            <a:pPr algn="ctr"/>
            <a:endParaRPr lang="ru-RU" sz="1800" dirty="0"/>
          </a:p>
          <a:p>
            <a:pPr algn="ctr"/>
            <a:r>
              <a:rPr lang="ru-RU" sz="1800" dirty="0"/>
              <a:t>Конференция «Банкротство, реструктуризация, корпоративные конфликты: знаковые дела и судебные процессы в современной России»</a:t>
            </a:r>
          </a:p>
          <a:p>
            <a:pPr algn="ctr"/>
            <a:endParaRPr lang="ru-RU" sz="1800" dirty="0"/>
          </a:p>
          <a:p>
            <a:pPr algn="ctr"/>
            <a:endParaRPr lang="ru-RU" sz="1800" dirty="0"/>
          </a:p>
          <a:p>
            <a:pPr algn="ctr"/>
            <a:r>
              <a:rPr lang="ru-RU" sz="1800" dirty="0"/>
              <a:t>2</a:t>
            </a:r>
            <a:r>
              <a:rPr lang="en-US" sz="1800" dirty="0"/>
              <a:t>1</a:t>
            </a:r>
            <a:r>
              <a:rPr lang="ru-RU" sz="1800" dirty="0"/>
              <a:t> апреля </a:t>
            </a:r>
            <a:r>
              <a:rPr lang="ru-RU" sz="1800" dirty="0"/>
              <a:t>2023</a:t>
            </a:r>
          </a:p>
          <a:p>
            <a:pPr algn="ctr"/>
            <a:endParaRPr lang="ru-RU" sz="203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DC50-FE3B-46CC-BC39-3EE78FE7B995}" type="slidenum">
              <a:rPr lang="ru-RU" smtClean="0"/>
              <a:t>1</a:t>
            </a:fld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257920" y="1668986"/>
            <a:ext cx="5720943" cy="3799831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954" b="1" dirty="0">
              <a:latin typeface="+mn-lt"/>
              <a:cs typeface="Arial" panose="020B0604020202020204" pitchFamily="34" charset="0"/>
            </a:endParaRPr>
          </a:p>
          <a:p>
            <a:pPr algn="ctr"/>
            <a:r>
              <a:rPr lang="ru-RU" sz="2954" b="1" dirty="0">
                <a:latin typeface="+mn-lt"/>
                <a:cs typeface="Arial" panose="020B0604020202020204" pitchFamily="34" charset="0"/>
              </a:rPr>
              <a:t>Международный розыск активов</a:t>
            </a:r>
            <a:endParaRPr lang="ru-RU" sz="2954" b="1" dirty="0">
              <a:latin typeface="+mn-lt"/>
              <a:cs typeface="Arial" panose="020B0604020202020204" pitchFamily="34" charset="0"/>
            </a:endParaRPr>
          </a:p>
          <a:p>
            <a:pPr algn="ctr"/>
            <a:endParaRPr lang="ru-RU" sz="2954" b="1" dirty="0">
              <a:latin typeface="+mn-lt"/>
              <a:cs typeface="Arial" panose="020B0604020202020204" pitchFamily="34" charset="0"/>
            </a:endParaRPr>
          </a:p>
          <a:p>
            <a:pPr algn="ctr"/>
            <a:endParaRPr lang="ru-RU" sz="2954" b="1" dirty="0">
              <a:latin typeface="+mn-lt"/>
              <a:cs typeface="Arial" panose="020B0604020202020204" pitchFamily="34" charset="0"/>
            </a:endParaRPr>
          </a:p>
          <a:p>
            <a:pPr algn="ctr"/>
            <a:r>
              <a:rPr lang="ru-RU" sz="2954" b="1" dirty="0">
                <a:latin typeface="+mn-lt"/>
                <a:cs typeface="Arial" panose="020B0604020202020204" pitchFamily="34" charset="0"/>
              </a:rPr>
              <a:t>Коллегия </a:t>
            </a:r>
            <a:r>
              <a:rPr lang="ru-RU" sz="2954" b="1" dirty="0">
                <a:latin typeface="+mn-lt"/>
                <a:cs typeface="Arial" panose="020B0604020202020204" pitchFamily="34" charset="0"/>
              </a:rPr>
              <a:t>адвокатов г. Москвы </a:t>
            </a:r>
            <a:endParaRPr lang="ru-RU" sz="2954" b="1" dirty="0">
              <a:latin typeface="+mn-lt"/>
              <a:cs typeface="Arial" panose="020B0604020202020204" pitchFamily="34" charset="0"/>
            </a:endParaRPr>
          </a:p>
          <a:p>
            <a:pPr algn="ctr"/>
            <a:r>
              <a:rPr lang="ru-RU" sz="2954" b="1" dirty="0">
                <a:latin typeface="+mn-lt"/>
                <a:cs typeface="Arial" panose="020B0604020202020204" pitchFamily="34" charset="0"/>
              </a:rPr>
              <a:t>«</a:t>
            </a:r>
            <a:r>
              <a:rPr lang="ru-RU" sz="2954" b="1" dirty="0">
                <a:latin typeface="+mn-lt"/>
                <a:cs typeface="Arial" panose="020B0604020202020204" pitchFamily="34" charset="0"/>
              </a:rPr>
              <a:t>Джи Ар </a:t>
            </a:r>
            <a:r>
              <a:rPr lang="ru-RU" sz="2954" b="1" dirty="0" err="1">
                <a:latin typeface="+mn-lt"/>
                <a:cs typeface="Arial" panose="020B0604020202020204" pitchFamily="34" charset="0"/>
              </a:rPr>
              <a:t>Лигал</a:t>
            </a:r>
            <a:r>
              <a:rPr lang="ru-RU" sz="2954" b="1" dirty="0">
                <a:latin typeface="+mn-lt"/>
                <a:cs typeface="Arial" panose="020B0604020202020204" pitchFamily="34" charset="0"/>
              </a:rPr>
              <a:t>»</a:t>
            </a:r>
          </a:p>
          <a:p>
            <a:pPr algn="ctr"/>
            <a:endParaRPr lang="ru-RU" sz="2954" b="1" dirty="0">
              <a:latin typeface="+mn-lt"/>
              <a:cs typeface="Arial" panose="020B0604020202020204" pitchFamily="34" charset="0"/>
            </a:endParaRPr>
          </a:p>
          <a:p>
            <a:pPr algn="ctr"/>
            <a:endParaRPr lang="ru-RU" sz="2954" b="1" dirty="0">
              <a:latin typeface="+mn-lt"/>
              <a:cs typeface="Arial" panose="020B0604020202020204" pitchFamily="34" charset="0"/>
            </a:endParaRPr>
          </a:p>
          <a:p>
            <a:pPr algn="ctr"/>
            <a:r>
              <a:rPr lang="ru-RU" sz="2100" b="1" dirty="0">
                <a:latin typeface="+mn-lt"/>
                <a:cs typeface="Arial" panose="020B0604020202020204" pitchFamily="34" charset="0"/>
              </a:rPr>
              <a:t>Шоч Ирина Александровна</a:t>
            </a:r>
          </a:p>
          <a:p>
            <a:pPr algn="ctr"/>
            <a:r>
              <a:rPr lang="ru-RU" sz="2100" b="1" dirty="0">
                <a:latin typeface="+mn-lt"/>
                <a:cs typeface="Arial" panose="020B0604020202020204" pitchFamily="34" charset="0"/>
              </a:rPr>
              <a:t>Председатель коллегии, адвокат</a:t>
            </a:r>
          </a:p>
          <a:p>
            <a:pPr algn="ctr"/>
            <a:r>
              <a:rPr lang="ru-RU" sz="2100" b="1" dirty="0">
                <a:latin typeface="+mn-lt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ru-RU" sz="2100" b="1" dirty="0">
                <a:latin typeface="+mn-lt"/>
                <a:cs typeface="Arial" panose="020B0604020202020204" pitchFamily="34" charset="0"/>
              </a:rPr>
              <a:t>Ткач Денис Анатольевич,</a:t>
            </a:r>
          </a:p>
          <a:p>
            <a:pPr algn="ctr"/>
            <a:r>
              <a:rPr lang="ru-RU" sz="2100" b="1" dirty="0">
                <a:latin typeface="+mn-lt"/>
                <a:cs typeface="Arial" panose="020B0604020202020204" pitchFamily="34" charset="0"/>
              </a:rPr>
              <a:t>адвокат</a:t>
            </a:r>
          </a:p>
          <a:p>
            <a:pPr algn="ctr"/>
            <a:endParaRPr lang="ru-RU" sz="2954" b="1" dirty="0">
              <a:cs typeface="Arial" panose="020B0604020202020204" pitchFamily="34" charset="0"/>
            </a:endParaRPr>
          </a:p>
          <a:p>
            <a:endParaRPr lang="ru-RU" sz="2954" b="1" dirty="0">
              <a:cs typeface="Arial" panose="020B0604020202020204" pitchFamily="34" charset="0"/>
            </a:endParaRPr>
          </a:p>
          <a:p>
            <a:r>
              <a:rPr lang="ru-RU" sz="2954" b="1" dirty="0">
                <a:cs typeface="Arial" panose="020B0604020202020204" pitchFamily="34" charset="0"/>
              </a:rPr>
              <a:t> </a:t>
            </a:r>
          </a:p>
        </p:txBody>
      </p:sp>
      <p:pic>
        <p:nvPicPr>
          <p:cNvPr id="7" name="Объект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478" y="924641"/>
            <a:ext cx="1814051" cy="4184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83877" y="7110559"/>
            <a:ext cx="3376247" cy="23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23" b="1" dirty="0">
                <a:solidFill>
                  <a:schemeClr val="bg1"/>
                </a:solidFill>
                <a:cs typeface="Arial" panose="020B0604020202020204" pitchFamily="34" charset="0"/>
              </a:rPr>
              <a:t>АО «ТААТТА»</a:t>
            </a:r>
            <a:endParaRPr lang="en-US" sz="923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10" name="7475A953-A432-4DF0-AAD9-D8B74073814B" descr="leg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1945" y="4661070"/>
            <a:ext cx="1239210" cy="1339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971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17352</TotalTime>
  <Words>49</Words>
  <Application>Microsoft Office PowerPoint</Application>
  <PresentationFormat>Экран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Ретро</vt:lpstr>
      <vt:lpstr>Презентация PowerPoint</vt:lpstr>
    </vt:vector>
  </TitlesOfParts>
  <Company>ОАО «БАНК РОССИЙСКИЙ КРЕДИТ»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Бунчин Петр Владимирович</dc:creator>
  <cp:lastModifiedBy>NB11.emtech@outlook.com</cp:lastModifiedBy>
  <cp:revision>985</cp:revision>
  <cp:lastPrinted>2021-02-18T14:36:33Z</cp:lastPrinted>
  <dcterms:created xsi:type="dcterms:W3CDTF">2018-12-11T14:21:02Z</dcterms:created>
  <dcterms:modified xsi:type="dcterms:W3CDTF">2023-04-21T10:11:44Z</dcterms:modified>
</cp:coreProperties>
</file>