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3" r:id="rId9"/>
    <p:sldId id="267" r:id="rId10"/>
    <p:sldId id="266" r:id="rId11"/>
    <p:sldId id="265" r:id="rId12"/>
    <p:sldId id="268" r:id="rId13"/>
    <p:sldId id="273" r:id="rId14"/>
    <p:sldId id="272" r:id="rId15"/>
    <p:sldId id="271" r:id="rId16"/>
    <p:sldId id="270" r:id="rId17"/>
    <p:sldId id="26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82" r:id="rId26"/>
    <p:sldId id="281" r:id="rId27"/>
    <p:sldId id="283" r:id="rId28"/>
    <p:sldId id="284" r:id="rId29"/>
    <p:sldId id="289" r:id="rId30"/>
    <p:sldId id="288" r:id="rId31"/>
    <p:sldId id="287" r:id="rId32"/>
    <p:sldId id="286" r:id="rId33"/>
    <p:sldId id="285" r:id="rId34"/>
    <p:sldId id="290" r:id="rId35"/>
    <p:sldId id="291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716D8-CCFB-8844-6AE9-4410F58CB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546229-8E6B-156D-45DE-0DBA0FF40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1D8B70-071C-2D89-1A27-8BB01614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0067D6-EEBA-FBC7-6787-AAF0FE1F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CEBA4D-705F-57CE-C9E7-D4A65697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0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508DE-17EA-27F0-A3B8-CFF2E472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0C989C-D47C-30C1-A823-C5C5C52B9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6D73A-8A43-0FF2-86FF-FDB58C40E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71351-09D1-879F-B5DE-DF139EB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9B060-12D4-9B07-A776-332C8543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3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9CCF23-BF9B-5ACC-4715-76839F8BD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BB0826-8A16-366C-2CAA-F366589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79F3B9-43D6-1703-4A20-92D5D9D3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C9325-530B-3CC5-D217-980B1376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F3876F-55F9-86A8-0372-4557574A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0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D9E4D-D116-8F5D-492B-9D52B81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C4D7B-0F9C-F3AC-8996-9E615269A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2A38D-B09A-8556-E6F3-D322ACC6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59DF4-A106-A251-E96F-AC72E346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17462-280C-43B7-ABD7-D6DE2B11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1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4A3BB-5C73-9407-CABB-65F2A3FD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AFF40-1CFB-9A2C-FF64-121D2C42F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3DD45-786D-B32D-F8E8-38CFC1AE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A2112-3D66-D1DA-3187-BF9B8693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3BF24D-160B-5CDF-F873-04F90D7F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04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2F0A4-0275-5150-3FE1-ABBBA118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C2AF1-C376-7E92-BD40-6C2D833CA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2D3EAD-F2F5-1127-96ED-06DB15A54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3FE88-30E4-77E0-5AB8-6FA1D2C5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3BB17A-B7D0-4749-F62A-F4975076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1DC411-C9FC-B41A-63FC-2036E31C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2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890A1-53CB-D142-0964-C8896B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F93C46-CEEC-A872-75DA-BBC0CCD43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9D5426-804B-9670-6992-A86BBC9C3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AA26B7-00D6-058F-8A52-3F22913CB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BF30C-0FA4-FF6C-8281-A86B4B27B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E034F1-FD7C-B2B9-A704-DF2CD600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FDE451-5A36-E133-6B71-F22452F6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76382A-0824-47A2-BC73-D00DBE17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9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A1FFF-208B-394B-A1EC-DC28B40A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56A7F3-0FBE-EDA0-14B2-ED0C09D9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D82DF5-410B-8025-4EAD-661C03FA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D85214-0911-39A6-F3D1-1111D81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8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CBB873-F5F6-F26F-75F9-7F595B45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C6A7B7-B4AB-02A8-273F-B0E527DD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6BE9BB-1942-295C-713E-5FC739C8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19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13179-7B2D-E38B-EEFC-E0B0285F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B6588-E566-3DBE-FECA-04FDD691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9060A0-84F4-9121-71AA-62643B5AC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75BF4F-5B94-15A9-CE24-1823B870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45FD92-803C-56B0-59FB-5458868F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401C63-AB14-CFFE-4CB5-5608FB3C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1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632AD-250B-A650-FB0B-8E4F6573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2092DE-5A53-38EC-FA69-5E9377C90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BABD2C-035B-E259-9319-6A335AA2F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8887D0-120C-C80C-92B6-CAFBC4F7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E84C97-590B-565A-965E-665B0D84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BD90DB-48AA-178D-A3BC-2B227318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53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5C1F6-6BA7-F0BA-7BF4-DD8DE73F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3C3D43-577A-1D1A-3A9D-5860B6D5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120B4-7700-784E-6E33-7272FFA5C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90ED0-B7E2-4FBB-908D-20FEFC90953D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D1FD9-D421-4743-DBF5-2E78C58BA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52148-482E-0E4D-54A7-250CBA7A2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A9B3-3622-4B67-BA50-846737836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0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89BF6F-5338-89BF-3F72-9F0417B6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E72C8-C46E-F86B-16D7-B51F304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A74F8-2CF5-5C33-4E8B-B010D10A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EEFE14-B2BF-E020-C1A5-12551744C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8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AB25F-F299-CFCA-F25B-A172BFD03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6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5089A-20C9-C017-F88B-84A6F3B38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0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520F3-D13D-2EE7-3CF8-3436EFEE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85" y="0"/>
            <a:ext cx="5143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7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BE258-4A38-2B79-6350-41FD792AE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9A4FB-250D-9D43-5963-0FF937843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471A0-F557-8A62-F755-D94DEAEF6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88FD9-6D50-B3C5-2995-6F789212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14" y="0"/>
            <a:ext cx="5143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1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F5941-D576-06A6-699C-1166BA359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2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5AC4B-5DAB-C5CF-F064-44C85BD5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91F38-97FB-B684-ADE1-8E73BD22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7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A75D9-0FB1-4710-9F73-9E3D6DA6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30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D723E1-A1B1-6B5E-04E9-C489655C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FFADE-DFAD-FDB9-9525-AB4AB979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194B3-238B-21A4-A393-B6004CF4D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1ECB4-76D7-072E-3AE9-7D704C6E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5" y="0"/>
            <a:ext cx="1028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CEA4E-4BF3-AD7C-5B94-3EC97C9E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1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054D3-CE5C-0795-B8E0-524E05BDE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81" y="0"/>
            <a:ext cx="457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6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6C6B0-8A3F-9578-AACB-E49CC70DE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9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A9BD09-5DD1-B3B1-2651-39C328C0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82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E8F2F-862E-AC1E-8D05-FDD8F1D7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07" y="0"/>
            <a:ext cx="4571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2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3E215-9C60-CD7F-FF1F-DBA27829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50258-EBE8-037B-E91D-80B10EBF0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7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54FE9-A689-AE7B-0411-925C56FE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40" y="0"/>
            <a:ext cx="514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7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55A622-9ECB-1B6E-6015-0A532041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30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9BA5F-A426-E314-70D8-F65AAA04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1" y="0"/>
            <a:ext cx="10284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23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4D60BF-EF19-4762-6F09-5FD0929D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5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1D029-5C00-9E43-94C0-20C437CC8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28" y="0"/>
            <a:ext cx="981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7E2A58-CEA2-4FD2-CC64-FBB8AB12B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5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5F0B3-EBAC-6225-AD46-5ED28EECA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54" y="0"/>
            <a:ext cx="4572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61485-3275-9666-5504-714AFF83C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09540A-89A6-519D-29E0-74D7C5603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6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3F5E3-DA4F-11D2-80FF-09643D995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6F1740-B85F-D4B2-A198-BF1A6B7FC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07" y="0"/>
            <a:ext cx="4571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1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Лейсан Зуфарова</dc:creator>
  <cp:lastModifiedBy>Sheresheva, Victoria</cp:lastModifiedBy>
  <cp:revision>1</cp:revision>
  <dcterms:created xsi:type="dcterms:W3CDTF">2026-03-17T14:27:37Z</dcterms:created>
  <dcterms:modified xsi:type="dcterms:W3CDTF">2026-03-25T11:14:49Z</dcterms:modified>
</cp:coreProperties>
</file>