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5" r:id="rId1"/>
    <p:sldMasterId id="2147483806" r:id="rId2"/>
    <p:sldMasterId id="2147483807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ontserrat Black" panose="00000A00000000000000" pitchFamily="2" charset="-52"/>
      <p:bold r:id="rId28"/>
      <p:boldItalic r:id="rId29"/>
    </p:embeddedFont>
    <p:embeddedFont>
      <p:font typeface="Montserrat Medium" panose="00000600000000000000" pitchFamily="2" charset="-52"/>
      <p:regular r:id="rId30"/>
      <p:bold r:id="rId31"/>
      <p:italic r:id="rId32"/>
      <p:boldItalic r:id="rId33"/>
    </p:embeddedFont>
    <p:embeddedFont>
      <p:font typeface="Montserrat SemiBold" panose="00000700000000000000" pitchFamily="2" charset="-52"/>
      <p:regular r:id="rId34"/>
      <p:bold r:id="rId35"/>
      <p:italic r:id="rId36"/>
      <p:boldItalic r:id="rId37"/>
    </p:embeddedFont>
    <p:embeddedFont>
      <p:font typeface="Play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24" y="22"/>
      </p:cViewPr>
      <p:guideLst>
        <p:guide pos="576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2" name="Google Shape;16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2" name="Google Shape;14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2" name="Google Shape;14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2" name="Google Shape;14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1" name="Google Shape;14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8" name="Google Shape;15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9" name="Google Shape;16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4" name="Google Shape;16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4" name="Google Shape;16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Пользовательский макет">
  <p:cSld name="63_Пользовательский макет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02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80" name="Google Shape;880;p10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1" name="Google Shape;881;p102"/>
          <p:cNvSpPr txBox="1">
            <a:spLocks noGrp="1"/>
          </p:cNvSpPr>
          <p:nvPr>
            <p:ph type="body" idx="1"/>
          </p:nvPr>
        </p:nvSpPr>
        <p:spPr>
          <a:xfrm>
            <a:off x="278775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2" name="Google Shape;882;p102"/>
          <p:cNvSpPr txBox="1">
            <a:spLocks noGrp="1"/>
          </p:cNvSpPr>
          <p:nvPr>
            <p:ph type="body" idx="2"/>
          </p:nvPr>
        </p:nvSpPr>
        <p:spPr>
          <a:xfrm>
            <a:off x="278776" y="3104515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3" name="Google Shape;883;p102"/>
          <p:cNvSpPr>
            <a:spLocks noGrp="1"/>
          </p:cNvSpPr>
          <p:nvPr>
            <p:ph type="pic" idx="3"/>
          </p:nvPr>
        </p:nvSpPr>
        <p:spPr>
          <a:xfrm>
            <a:off x="359569" y="4437064"/>
            <a:ext cx="8424900" cy="242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4" name="Google Shape;884;p102"/>
          <p:cNvSpPr txBox="1">
            <a:spLocks noGrp="1"/>
          </p:cNvSpPr>
          <p:nvPr>
            <p:ph type="body" idx="4"/>
          </p:nvPr>
        </p:nvSpPr>
        <p:spPr>
          <a:xfrm>
            <a:off x="3087289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5" name="Google Shape;885;p102"/>
          <p:cNvSpPr txBox="1">
            <a:spLocks noGrp="1"/>
          </p:cNvSpPr>
          <p:nvPr>
            <p:ph type="body" idx="5"/>
          </p:nvPr>
        </p:nvSpPr>
        <p:spPr>
          <a:xfrm>
            <a:off x="3087291" y="3104515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6" name="Google Shape;886;p102"/>
          <p:cNvSpPr txBox="1">
            <a:spLocks noGrp="1"/>
          </p:cNvSpPr>
          <p:nvPr>
            <p:ph type="body" idx="6"/>
          </p:nvPr>
        </p:nvSpPr>
        <p:spPr>
          <a:xfrm>
            <a:off x="5895804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7" name="Google Shape;887;p102"/>
          <p:cNvSpPr txBox="1">
            <a:spLocks noGrp="1"/>
          </p:cNvSpPr>
          <p:nvPr>
            <p:ph type="body" idx="7"/>
          </p:nvPr>
        </p:nvSpPr>
        <p:spPr>
          <a:xfrm>
            <a:off x="5895805" y="3104515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8" name="Google Shape;888;p102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Пользовательский макет">
  <p:cSld name="64_Пользовательский макет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3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91" name="Google Shape;891;p10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2" name="Google Shape;892;p103"/>
          <p:cNvSpPr txBox="1">
            <a:spLocks noGrp="1"/>
          </p:cNvSpPr>
          <p:nvPr>
            <p:ph type="body" idx="1"/>
          </p:nvPr>
        </p:nvSpPr>
        <p:spPr>
          <a:xfrm>
            <a:off x="278775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3" name="Google Shape;893;p103"/>
          <p:cNvSpPr txBox="1">
            <a:spLocks noGrp="1"/>
          </p:cNvSpPr>
          <p:nvPr>
            <p:ph type="body" idx="2"/>
          </p:nvPr>
        </p:nvSpPr>
        <p:spPr>
          <a:xfrm>
            <a:off x="278776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4" name="Google Shape;894;p103"/>
          <p:cNvSpPr txBox="1">
            <a:spLocks noGrp="1"/>
          </p:cNvSpPr>
          <p:nvPr>
            <p:ph type="body" idx="3"/>
          </p:nvPr>
        </p:nvSpPr>
        <p:spPr>
          <a:xfrm>
            <a:off x="278776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5" name="Google Shape;895;p103"/>
          <p:cNvSpPr txBox="1">
            <a:spLocks noGrp="1"/>
          </p:cNvSpPr>
          <p:nvPr>
            <p:ph type="body" idx="4"/>
          </p:nvPr>
        </p:nvSpPr>
        <p:spPr>
          <a:xfrm>
            <a:off x="2344339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6" name="Google Shape;896;p103"/>
          <p:cNvSpPr txBox="1">
            <a:spLocks noGrp="1"/>
          </p:cNvSpPr>
          <p:nvPr>
            <p:ph type="body" idx="5"/>
          </p:nvPr>
        </p:nvSpPr>
        <p:spPr>
          <a:xfrm>
            <a:off x="2344340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7" name="Google Shape;897;p103"/>
          <p:cNvSpPr txBox="1">
            <a:spLocks noGrp="1"/>
          </p:cNvSpPr>
          <p:nvPr>
            <p:ph type="body" idx="6"/>
          </p:nvPr>
        </p:nvSpPr>
        <p:spPr>
          <a:xfrm>
            <a:off x="2344340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8" name="Google Shape;898;p103"/>
          <p:cNvSpPr txBox="1">
            <a:spLocks noGrp="1"/>
          </p:cNvSpPr>
          <p:nvPr>
            <p:ph type="body" idx="7"/>
          </p:nvPr>
        </p:nvSpPr>
        <p:spPr>
          <a:xfrm>
            <a:off x="4409904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9" name="Google Shape;899;p103"/>
          <p:cNvSpPr txBox="1">
            <a:spLocks noGrp="1"/>
          </p:cNvSpPr>
          <p:nvPr>
            <p:ph type="body" idx="8"/>
          </p:nvPr>
        </p:nvSpPr>
        <p:spPr>
          <a:xfrm>
            <a:off x="4409905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00" name="Google Shape;900;p103"/>
          <p:cNvSpPr txBox="1">
            <a:spLocks noGrp="1"/>
          </p:cNvSpPr>
          <p:nvPr>
            <p:ph type="body" idx="9"/>
          </p:nvPr>
        </p:nvSpPr>
        <p:spPr>
          <a:xfrm>
            <a:off x="4409905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01" name="Google Shape;901;p103"/>
          <p:cNvSpPr txBox="1">
            <a:spLocks noGrp="1"/>
          </p:cNvSpPr>
          <p:nvPr>
            <p:ph type="body" idx="13"/>
          </p:nvPr>
        </p:nvSpPr>
        <p:spPr>
          <a:xfrm>
            <a:off x="6475468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02" name="Google Shape;902;p103"/>
          <p:cNvSpPr txBox="1">
            <a:spLocks noGrp="1"/>
          </p:cNvSpPr>
          <p:nvPr>
            <p:ph type="body" idx="14"/>
          </p:nvPr>
        </p:nvSpPr>
        <p:spPr>
          <a:xfrm>
            <a:off x="6475469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03" name="Google Shape;903;p103"/>
          <p:cNvSpPr txBox="1">
            <a:spLocks noGrp="1"/>
          </p:cNvSpPr>
          <p:nvPr>
            <p:ph type="body" idx="15"/>
          </p:nvPr>
        </p:nvSpPr>
        <p:spPr>
          <a:xfrm>
            <a:off x="6475469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04" name="Google Shape;904;p103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Пользовательский макет">
  <p:cSld name="65_Пользовательский макет">
    <p:bg>
      <p:bgPr>
        <a:solidFill>
          <a:srgbClr val="171616"/>
        </a:solid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04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07" name="Google Shape;907;p10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8" name="Google Shape;908;p104"/>
          <p:cNvSpPr txBox="1">
            <a:spLocks noGrp="1"/>
          </p:cNvSpPr>
          <p:nvPr>
            <p:ph type="body" idx="1"/>
          </p:nvPr>
        </p:nvSpPr>
        <p:spPr>
          <a:xfrm>
            <a:off x="278775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09" name="Google Shape;909;p104"/>
          <p:cNvSpPr txBox="1">
            <a:spLocks noGrp="1"/>
          </p:cNvSpPr>
          <p:nvPr>
            <p:ph type="body" idx="2"/>
          </p:nvPr>
        </p:nvSpPr>
        <p:spPr>
          <a:xfrm>
            <a:off x="278776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0" name="Google Shape;910;p104"/>
          <p:cNvSpPr txBox="1">
            <a:spLocks noGrp="1"/>
          </p:cNvSpPr>
          <p:nvPr>
            <p:ph type="body" idx="3"/>
          </p:nvPr>
        </p:nvSpPr>
        <p:spPr>
          <a:xfrm>
            <a:off x="278776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1" name="Google Shape;911;p104"/>
          <p:cNvSpPr txBox="1">
            <a:spLocks noGrp="1"/>
          </p:cNvSpPr>
          <p:nvPr>
            <p:ph type="body" idx="4"/>
          </p:nvPr>
        </p:nvSpPr>
        <p:spPr>
          <a:xfrm>
            <a:off x="2344339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2" name="Google Shape;912;p104"/>
          <p:cNvSpPr txBox="1">
            <a:spLocks noGrp="1"/>
          </p:cNvSpPr>
          <p:nvPr>
            <p:ph type="body" idx="5"/>
          </p:nvPr>
        </p:nvSpPr>
        <p:spPr>
          <a:xfrm>
            <a:off x="2344340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3" name="Google Shape;913;p104"/>
          <p:cNvSpPr txBox="1">
            <a:spLocks noGrp="1"/>
          </p:cNvSpPr>
          <p:nvPr>
            <p:ph type="body" idx="6"/>
          </p:nvPr>
        </p:nvSpPr>
        <p:spPr>
          <a:xfrm>
            <a:off x="2344340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4" name="Google Shape;914;p104"/>
          <p:cNvSpPr txBox="1">
            <a:spLocks noGrp="1"/>
          </p:cNvSpPr>
          <p:nvPr>
            <p:ph type="body" idx="7"/>
          </p:nvPr>
        </p:nvSpPr>
        <p:spPr>
          <a:xfrm>
            <a:off x="4409904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5" name="Google Shape;915;p104"/>
          <p:cNvSpPr txBox="1">
            <a:spLocks noGrp="1"/>
          </p:cNvSpPr>
          <p:nvPr>
            <p:ph type="body" idx="8"/>
          </p:nvPr>
        </p:nvSpPr>
        <p:spPr>
          <a:xfrm>
            <a:off x="4409905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6" name="Google Shape;916;p104"/>
          <p:cNvSpPr txBox="1">
            <a:spLocks noGrp="1"/>
          </p:cNvSpPr>
          <p:nvPr>
            <p:ph type="body" idx="9"/>
          </p:nvPr>
        </p:nvSpPr>
        <p:spPr>
          <a:xfrm>
            <a:off x="4409905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7" name="Google Shape;917;p104"/>
          <p:cNvSpPr txBox="1">
            <a:spLocks noGrp="1"/>
          </p:cNvSpPr>
          <p:nvPr>
            <p:ph type="body" idx="13"/>
          </p:nvPr>
        </p:nvSpPr>
        <p:spPr>
          <a:xfrm>
            <a:off x="6475468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8" name="Google Shape;918;p104"/>
          <p:cNvSpPr txBox="1">
            <a:spLocks noGrp="1"/>
          </p:cNvSpPr>
          <p:nvPr>
            <p:ph type="body" idx="14"/>
          </p:nvPr>
        </p:nvSpPr>
        <p:spPr>
          <a:xfrm>
            <a:off x="6475469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9" name="Google Shape;919;p104"/>
          <p:cNvSpPr txBox="1">
            <a:spLocks noGrp="1"/>
          </p:cNvSpPr>
          <p:nvPr>
            <p:ph type="body" idx="15"/>
          </p:nvPr>
        </p:nvSpPr>
        <p:spPr>
          <a:xfrm>
            <a:off x="6475469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20" name="Google Shape;920;p104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Пользовательский макет">
  <p:cSld name="66_Пользовательский макет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05"/>
          <p:cNvSpPr/>
          <p:nvPr/>
        </p:nvSpPr>
        <p:spPr>
          <a:xfrm>
            <a:off x="6330" y="3429000"/>
            <a:ext cx="7650000" cy="3429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05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24" name="Google Shape;924;p10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5" name="Google Shape;925;p105"/>
          <p:cNvSpPr txBox="1">
            <a:spLocks noGrp="1"/>
          </p:cNvSpPr>
          <p:nvPr>
            <p:ph type="body" idx="1"/>
          </p:nvPr>
        </p:nvSpPr>
        <p:spPr>
          <a:xfrm>
            <a:off x="289077" y="397757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26" name="Google Shape;926;p105"/>
          <p:cNvSpPr txBox="1">
            <a:spLocks noGrp="1"/>
          </p:cNvSpPr>
          <p:nvPr>
            <p:ph type="body" idx="2"/>
          </p:nvPr>
        </p:nvSpPr>
        <p:spPr>
          <a:xfrm>
            <a:off x="278776" y="4703681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27" name="Google Shape;927;p105"/>
          <p:cNvSpPr txBox="1">
            <a:spLocks noGrp="1"/>
          </p:cNvSpPr>
          <p:nvPr>
            <p:ph type="body" idx="3"/>
          </p:nvPr>
        </p:nvSpPr>
        <p:spPr>
          <a:xfrm>
            <a:off x="1921934" y="397757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28" name="Google Shape;928;p105"/>
          <p:cNvSpPr txBox="1">
            <a:spLocks noGrp="1"/>
          </p:cNvSpPr>
          <p:nvPr>
            <p:ph type="body" idx="4"/>
          </p:nvPr>
        </p:nvSpPr>
        <p:spPr>
          <a:xfrm>
            <a:off x="1911633" y="4703681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29" name="Google Shape;929;p105"/>
          <p:cNvSpPr txBox="1">
            <a:spLocks noGrp="1"/>
          </p:cNvSpPr>
          <p:nvPr>
            <p:ph type="body" idx="5"/>
          </p:nvPr>
        </p:nvSpPr>
        <p:spPr>
          <a:xfrm>
            <a:off x="3554791" y="397757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0" name="Google Shape;930;p105"/>
          <p:cNvSpPr txBox="1">
            <a:spLocks noGrp="1"/>
          </p:cNvSpPr>
          <p:nvPr>
            <p:ph type="body" idx="6"/>
          </p:nvPr>
        </p:nvSpPr>
        <p:spPr>
          <a:xfrm>
            <a:off x="3544490" y="4703681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1" name="Google Shape;931;p105"/>
          <p:cNvSpPr txBox="1">
            <a:spLocks noGrp="1"/>
          </p:cNvSpPr>
          <p:nvPr>
            <p:ph type="body" idx="7"/>
          </p:nvPr>
        </p:nvSpPr>
        <p:spPr>
          <a:xfrm>
            <a:off x="271841" y="1052087"/>
            <a:ext cx="4512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2" name="Google Shape;932;p105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Пользовательский макет">
  <p:cSld name="67_Пользовательский макет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6"/>
          <p:cNvSpPr/>
          <p:nvPr/>
        </p:nvSpPr>
        <p:spPr>
          <a:xfrm>
            <a:off x="0" y="0"/>
            <a:ext cx="1877700" cy="40494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06"/>
          <p:cNvSpPr txBox="1">
            <a:spLocks noGrp="1"/>
          </p:cNvSpPr>
          <p:nvPr>
            <p:ph type="title"/>
          </p:nvPr>
        </p:nvSpPr>
        <p:spPr>
          <a:xfrm>
            <a:off x="3928211" y="267472"/>
            <a:ext cx="33951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36" name="Google Shape;936;p10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7" name="Google Shape;937;p106"/>
          <p:cNvSpPr txBox="1">
            <a:spLocks noGrp="1"/>
          </p:cNvSpPr>
          <p:nvPr>
            <p:ph type="body" idx="1"/>
          </p:nvPr>
        </p:nvSpPr>
        <p:spPr>
          <a:xfrm>
            <a:off x="3944541" y="1683457"/>
            <a:ext cx="4512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8" name="Google Shape;938;p106"/>
          <p:cNvSpPr txBox="1">
            <a:spLocks noGrp="1"/>
          </p:cNvSpPr>
          <p:nvPr>
            <p:ph type="body" idx="2"/>
          </p:nvPr>
        </p:nvSpPr>
        <p:spPr>
          <a:xfrm>
            <a:off x="3944540" y="3167741"/>
            <a:ext cx="880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9" name="Google Shape;939;p106"/>
          <p:cNvSpPr txBox="1">
            <a:spLocks noGrp="1"/>
          </p:cNvSpPr>
          <p:nvPr>
            <p:ph type="body" idx="3"/>
          </p:nvPr>
        </p:nvSpPr>
        <p:spPr>
          <a:xfrm>
            <a:off x="3981836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40" name="Google Shape;940;p106"/>
          <p:cNvSpPr txBox="1">
            <a:spLocks noGrp="1"/>
          </p:cNvSpPr>
          <p:nvPr>
            <p:ph type="body" idx="4"/>
          </p:nvPr>
        </p:nvSpPr>
        <p:spPr>
          <a:xfrm>
            <a:off x="5340633" y="3167741"/>
            <a:ext cx="8805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41" name="Google Shape;941;p106"/>
          <p:cNvSpPr txBox="1">
            <a:spLocks noGrp="1"/>
          </p:cNvSpPr>
          <p:nvPr>
            <p:ph type="body" idx="5"/>
          </p:nvPr>
        </p:nvSpPr>
        <p:spPr>
          <a:xfrm>
            <a:off x="5377929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42" name="Google Shape;942;p106"/>
          <p:cNvSpPr txBox="1">
            <a:spLocks noGrp="1"/>
          </p:cNvSpPr>
          <p:nvPr>
            <p:ph type="body" idx="6"/>
          </p:nvPr>
        </p:nvSpPr>
        <p:spPr>
          <a:xfrm>
            <a:off x="6736724" y="3167741"/>
            <a:ext cx="1100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43" name="Google Shape;943;p106"/>
          <p:cNvSpPr txBox="1">
            <a:spLocks noGrp="1"/>
          </p:cNvSpPr>
          <p:nvPr>
            <p:ph type="body" idx="7"/>
          </p:nvPr>
        </p:nvSpPr>
        <p:spPr>
          <a:xfrm>
            <a:off x="6774022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944" name="Google Shape;944;p106"/>
          <p:cNvCxnSpPr/>
          <p:nvPr/>
        </p:nvCxnSpPr>
        <p:spPr>
          <a:xfrm>
            <a:off x="3747407" y="0"/>
            <a:ext cx="0" cy="625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5" name="Google Shape;945;p106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Пользовательский макет">
  <p:cSld name="68_Пользовательский макет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07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48" name="Google Shape;948;p10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9" name="Google Shape;949;p107"/>
          <p:cNvSpPr txBox="1">
            <a:spLocks noGrp="1"/>
          </p:cNvSpPr>
          <p:nvPr>
            <p:ph type="body" idx="1"/>
          </p:nvPr>
        </p:nvSpPr>
        <p:spPr>
          <a:xfrm>
            <a:off x="2212182" y="1969861"/>
            <a:ext cx="21801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0" name="Google Shape;950;p107"/>
          <p:cNvSpPr txBox="1">
            <a:spLocks noGrp="1"/>
          </p:cNvSpPr>
          <p:nvPr>
            <p:ph type="body" idx="2"/>
          </p:nvPr>
        </p:nvSpPr>
        <p:spPr>
          <a:xfrm>
            <a:off x="2220517" y="2568575"/>
            <a:ext cx="21885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1" name="Google Shape;951;p107"/>
          <p:cNvSpPr>
            <a:spLocks noGrp="1"/>
          </p:cNvSpPr>
          <p:nvPr>
            <p:ph type="pic" idx="3"/>
          </p:nvPr>
        </p:nvSpPr>
        <p:spPr>
          <a:xfrm>
            <a:off x="359569" y="1252540"/>
            <a:ext cx="1657500" cy="4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2" name="Google Shape;952;p107"/>
          <p:cNvSpPr>
            <a:spLocks noGrp="1"/>
          </p:cNvSpPr>
          <p:nvPr>
            <p:ph type="pic" idx="4"/>
          </p:nvPr>
        </p:nvSpPr>
        <p:spPr>
          <a:xfrm>
            <a:off x="7127762" y="1252540"/>
            <a:ext cx="1657500" cy="4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3" name="Google Shape;953;p107"/>
          <p:cNvSpPr txBox="1">
            <a:spLocks noGrp="1"/>
          </p:cNvSpPr>
          <p:nvPr>
            <p:ph type="body" idx="5"/>
          </p:nvPr>
        </p:nvSpPr>
        <p:spPr>
          <a:xfrm>
            <a:off x="4767604" y="1969861"/>
            <a:ext cx="21801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4" name="Google Shape;954;p107"/>
          <p:cNvSpPr txBox="1">
            <a:spLocks noGrp="1"/>
          </p:cNvSpPr>
          <p:nvPr>
            <p:ph type="body" idx="6"/>
          </p:nvPr>
        </p:nvSpPr>
        <p:spPr>
          <a:xfrm>
            <a:off x="4775939" y="2568575"/>
            <a:ext cx="21885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955" name="Google Shape;955;p107"/>
          <p:cNvCxnSpPr/>
          <p:nvPr/>
        </p:nvCxnSpPr>
        <p:spPr>
          <a:xfrm>
            <a:off x="4572000" y="967665"/>
            <a:ext cx="0" cy="459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6" name="Google Shape;956;p107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Пользовательский макет">
  <p:cSld name="69_Пользовательский макет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0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08"/>
          <p:cNvSpPr txBox="1">
            <a:spLocks noGrp="1"/>
          </p:cNvSpPr>
          <p:nvPr>
            <p:ph type="title"/>
          </p:nvPr>
        </p:nvSpPr>
        <p:spPr>
          <a:xfrm>
            <a:off x="793123" y="735557"/>
            <a:ext cx="23421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60" name="Google Shape;960;p10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1" name="Google Shape;961;p108"/>
          <p:cNvSpPr txBox="1">
            <a:spLocks noGrp="1"/>
          </p:cNvSpPr>
          <p:nvPr>
            <p:ph type="body" idx="1"/>
          </p:nvPr>
        </p:nvSpPr>
        <p:spPr>
          <a:xfrm>
            <a:off x="792957" y="2318659"/>
            <a:ext cx="23421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62" name="Google Shape;962;p108"/>
          <p:cNvSpPr txBox="1"/>
          <p:nvPr/>
        </p:nvSpPr>
        <p:spPr>
          <a:xfrm>
            <a:off x="5038552" y="735557"/>
            <a:ext cx="23421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Образец заголовка</a:t>
            </a:r>
            <a:endParaRPr/>
          </a:p>
        </p:txBody>
      </p:sp>
      <p:sp>
        <p:nvSpPr>
          <p:cNvPr id="963" name="Google Shape;963;p108"/>
          <p:cNvSpPr txBox="1">
            <a:spLocks noGrp="1"/>
          </p:cNvSpPr>
          <p:nvPr>
            <p:ph type="body" idx="2"/>
          </p:nvPr>
        </p:nvSpPr>
        <p:spPr>
          <a:xfrm>
            <a:off x="5038386" y="2318659"/>
            <a:ext cx="23421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64" name="Google Shape;964;p108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Пользовательский макет">
  <p:cSld name="70_Пользовательский макет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09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67" name="Google Shape;967;p10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8" name="Google Shape;968;p109"/>
          <p:cNvSpPr>
            <a:spLocks noGrp="1"/>
          </p:cNvSpPr>
          <p:nvPr>
            <p:ph type="pic" idx="2"/>
          </p:nvPr>
        </p:nvSpPr>
        <p:spPr>
          <a:xfrm>
            <a:off x="5401867" y="0"/>
            <a:ext cx="3382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09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Пользовательский макет">
  <p:cSld name="71_Пользовательский макет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10"/>
          <p:cNvSpPr txBox="1">
            <a:spLocks noGrp="1"/>
          </p:cNvSpPr>
          <p:nvPr>
            <p:ph type="title"/>
          </p:nvPr>
        </p:nvSpPr>
        <p:spPr>
          <a:xfrm>
            <a:off x="4039043" y="47625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72" name="Google Shape;972;p11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3" name="Google Shape;973;p110"/>
          <p:cNvSpPr>
            <a:spLocks noGrp="1"/>
          </p:cNvSpPr>
          <p:nvPr>
            <p:ph type="pic" idx="2"/>
          </p:nvPr>
        </p:nvSpPr>
        <p:spPr>
          <a:xfrm>
            <a:off x="359570" y="0"/>
            <a:ext cx="3382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4" name="Google Shape;974;p110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Пользовательский макет">
  <p:cSld name="72_Пользовательский макет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6" name="Google Shape;976;p11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7" name="Google Shape;977;p111"/>
          <p:cNvSpPr>
            <a:spLocks noGrp="1"/>
          </p:cNvSpPr>
          <p:nvPr>
            <p:ph type="pic" idx="2"/>
          </p:nvPr>
        </p:nvSpPr>
        <p:spPr>
          <a:xfrm>
            <a:off x="1" y="1176445"/>
            <a:ext cx="9144000" cy="22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1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9" name="Google Shape;979;p111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Пользовательский макет">
  <p:cSld name="73_Пользовательский макет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1" name="Google Shape;981;p11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2" name="Google Shape;982;p112"/>
          <p:cNvSpPr>
            <a:spLocks noGrp="1"/>
          </p:cNvSpPr>
          <p:nvPr>
            <p:ph type="pic" idx="2"/>
          </p:nvPr>
        </p:nvSpPr>
        <p:spPr>
          <a:xfrm>
            <a:off x="5289117" y="476251"/>
            <a:ext cx="3495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3" name="Google Shape;983;p112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4" name="Google Shape;984;p112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Пользовательский макет">
  <p:cSld name="74_Пользовательский макет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6" name="Google Shape;986;p11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7" name="Google Shape;987;p113"/>
          <p:cNvSpPr>
            <a:spLocks noGrp="1"/>
          </p:cNvSpPr>
          <p:nvPr>
            <p:ph type="pic" idx="2"/>
          </p:nvPr>
        </p:nvSpPr>
        <p:spPr>
          <a:xfrm>
            <a:off x="359570" y="476251"/>
            <a:ext cx="3495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8" name="Google Shape;988;p113"/>
          <p:cNvSpPr txBox="1">
            <a:spLocks noGrp="1"/>
          </p:cNvSpPr>
          <p:nvPr>
            <p:ph type="title"/>
          </p:nvPr>
        </p:nvSpPr>
        <p:spPr>
          <a:xfrm>
            <a:off x="4161171" y="1118297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9" name="Google Shape;989;p113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+ темный текст">
  <p:cSld name="1_Фото + темный текст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14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93" name="Google Shape;993;p11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4" name="Google Shape;994;p114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+ белый текст">
  <p:cSld name="1_Фото + белый текст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15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98" name="Google Shape;998;p11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9" name="Google Shape;999;p115"/>
          <p:cNvSpPr txBox="1"/>
          <p:nvPr/>
        </p:nvSpPr>
        <p:spPr>
          <a:xfrm rot="5400000">
            <a:off x="7891352" y="4832325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18"/>
          <p:cNvSpPr txBox="1">
            <a:spLocks noGrp="1"/>
          </p:cNvSpPr>
          <p:nvPr>
            <p:ph type="ctrTitle"/>
          </p:nvPr>
        </p:nvSpPr>
        <p:spPr>
          <a:xfrm>
            <a:off x="276330" y="1600200"/>
            <a:ext cx="4202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Montserrat SemiBold"/>
              <a:buNone/>
              <a:defRPr sz="405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4" name="Google Shape;1004;p118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1005" name="Google Shape;1005;p11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6" name="Google Shape;1006;p118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rgbClr val="171616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19"/>
          <p:cNvSpPr txBox="1">
            <a:spLocks noGrp="1"/>
          </p:cNvSpPr>
          <p:nvPr>
            <p:ph type="ctrTitle"/>
          </p:nvPr>
        </p:nvSpPr>
        <p:spPr>
          <a:xfrm>
            <a:off x="276331" y="1600200"/>
            <a:ext cx="347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Montserrat SemiBold"/>
              <a:buNone/>
              <a:defRPr sz="405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9" name="Google Shape;1009;p119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1010" name="Google Shape;1010;p11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1" name="Google Shape;1011;p119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20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14" name="Google Shape;1014;p12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5" name="Google Shape;1015;p120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171616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21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18" name="Google Shape;1018;p12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9" name="Google Shape;1019;p121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22"/>
          <p:cNvSpPr txBox="1">
            <a:spLocks noGrp="1"/>
          </p:cNvSpPr>
          <p:nvPr>
            <p:ph type="title"/>
          </p:nvPr>
        </p:nvSpPr>
        <p:spPr>
          <a:xfrm>
            <a:off x="262447" y="2540509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22" name="Google Shape;1022;p12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3" name="Google Shape;1023;p122"/>
          <p:cNvCxnSpPr/>
          <p:nvPr/>
        </p:nvCxnSpPr>
        <p:spPr>
          <a:xfrm>
            <a:off x="35956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4" name="Google Shape;1024;p122"/>
          <p:cNvCxnSpPr/>
          <p:nvPr/>
        </p:nvCxnSpPr>
        <p:spPr>
          <a:xfrm>
            <a:off x="383098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5" name="Google Shape;1025;p122"/>
          <p:cNvSpPr txBox="1">
            <a:spLocks noGrp="1"/>
          </p:cNvSpPr>
          <p:nvPr>
            <p:ph type="body" idx="1"/>
          </p:nvPr>
        </p:nvSpPr>
        <p:spPr>
          <a:xfrm>
            <a:off x="293807" y="3286589"/>
            <a:ext cx="3360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6" name="Google Shape;1026;p122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 и объект">
  <p:cSld name="1_Заголовок и объек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27800"/>
            <a:ext cx="9144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281774" y="381836"/>
            <a:ext cx="63717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297056" y="166485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863013" y="6522427"/>
            <a:ext cx="26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8829675" y="6604000"/>
            <a:ext cx="0" cy="190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6653213" y="6587148"/>
            <a:ext cx="2152500" cy="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9630" y="210386"/>
            <a:ext cx="2111432" cy="39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лан разбивка">
  <p:cSld name="План разбивка">
    <p:bg>
      <p:bgPr>
        <a:solidFill>
          <a:srgbClr val="171616"/>
        </a:solidFill>
        <a:effectLst/>
      </p:bgPr>
    </p:bg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23"/>
          <p:cNvSpPr txBox="1">
            <a:spLocks noGrp="1"/>
          </p:cNvSpPr>
          <p:nvPr>
            <p:ph type="title"/>
          </p:nvPr>
        </p:nvSpPr>
        <p:spPr>
          <a:xfrm>
            <a:off x="262446" y="2266837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29" name="Google Shape;1029;p12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0" name="Google Shape;1030;p123"/>
          <p:cNvCxnSpPr/>
          <p:nvPr/>
        </p:nvCxnSpPr>
        <p:spPr>
          <a:xfrm>
            <a:off x="35956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1" name="Google Shape;1031;p123"/>
          <p:cNvCxnSpPr/>
          <p:nvPr/>
        </p:nvCxnSpPr>
        <p:spPr>
          <a:xfrm>
            <a:off x="383098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2" name="Google Shape;1032;p123"/>
          <p:cNvSpPr txBox="1">
            <a:spLocks noGrp="1"/>
          </p:cNvSpPr>
          <p:nvPr>
            <p:ph type="body" idx="1"/>
          </p:nvPr>
        </p:nvSpPr>
        <p:spPr>
          <a:xfrm>
            <a:off x="293807" y="3286589"/>
            <a:ext cx="3360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33" name="Google Shape;1033;p123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блока + рисунок">
  <p:cSld name="3 блока + рисунок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24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36" name="Google Shape;1036;p12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7" name="Google Shape;1037;p124"/>
          <p:cNvSpPr>
            <a:spLocks noGrp="1"/>
          </p:cNvSpPr>
          <p:nvPr>
            <p:ph type="pic" idx="2"/>
          </p:nvPr>
        </p:nvSpPr>
        <p:spPr>
          <a:xfrm>
            <a:off x="5949554" y="0"/>
            <a:ext cx="255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24"/>
          <p:cNvSpPr txBox="1">
            <a:spLocks noGrp="1"/>
          </p:cNvSpPr>
          <p:nvPr>
            <p:ph type="body" idx="1"/>
          </p:nvPr>
        </p:nvSpPr>
        <p:spPr>
          <a:xfrm>
            <a:off x="359569" y="2616700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39" name="Google Shape;1039;p124"/>
          <p:cNvSpPr txBox="1">
            <a:spLocks noGrp="1"/>
          </p:cNvSpPr>
          <p:nvPr>
            <p:ph type="body" idx="3"/>
          </p:nvPr>
        </p:nvSpPr>
        <p:spPr>
          <a:xfrm>
            <a:off x="2088160" y="2616700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0" name="Google Shape;1040;p124"/>
          <p:cNvSpPr txBox="1">
            <a:spLocks noGrp="1"/>
          </p:cNvSpPr>
          <p:nvPr>
            <p:ph type="body" idx="4"/>
          </p:nvPr>
        </p:nvSpPr>
        <p:spPr>
          <a:xfrm>
            <a:off x="3816752" y="2616700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1" name="Google Shape;1041;p124"/>
          <p:cNvSpPr txBox="1">
            <a:spLocks noGrp="1"/>
          </p:cNvSpPr>
          <p:nvPr>
            <p:ph type="body" idx="5"/>
          </p:nvPr>
        </p:nvSpPr>
        <p:spPr>
          <a:xfrm>
            <a:off x="289077" y="3148061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2" name="Google Shape;1042;p124"/>
          <p:cNvSpPr txBox="1">
            <a:spLocks noGrp="1"/>
          </p:cNvSpPr>
          <p:nvPr>
            <p:ph type="body" idx="6"/>
          </p:nvPr>
        </p:nvSpPr>
        <p:spPr>
          <a:xfrm>
            <a:off x="1998880" y="3148061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3" name="Google Shape;1043;p124"/>
          <p:cNvSpPr txBox="1">
            <a:spLocks noGrp="1"/>
          </p:cNvSpPr>
          <p:nvPr>
            <p:ph type="body" idx="7"/>
          </p:nvPr>
        </p:nvSpPr>
        <p:spPr>
          <a:xfrm>
            <a:off x="3708682" y="3148061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4" name="Google Shape;1044;p124"/>
          <p:cNvSpPr txBox="1">
            <a:spLocks noGrp="1"/>
          </p:cNvSpPr>
          <p:nvPr>
            <p:ph type="body" idx="8"/>
          </p:nvPr>
        </p:nvSpPr>
        <p:spPr>
          <a:xfrm>
            <a:off x="289077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5" name="Google Shape;1045;p124"/>
          <p:cNvSpPr txBox="1">
            <a:spLocks noGrp="1"/>
          </p:cNvSpPr>
          <p:nvPr>
            <p:ph type="body" idx="9"/>
          </p:nvPr>
        </p:nvSpPr>
        <p:spPr>
          <a:xfrm>
            <a:off x="1980091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6" name="Google Shape;1046;p124"/>
          <p:cNvSpPr txBox="1">
            <a:spLocks noGrp="1"/>
          </p:cNvSpPr>
          <p:nvPr>
            <p:ph type="body" idx="13"/>
          </p:nvPr>
        </p:nvSpPr>
        <p:spPr>
          <a:xfrm>
            <a:off x="3699288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7" name="Google Shape;1047;p124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блока + рисунок темный">
  <p:cSld name="3 блока + рисунок темный">
    <p:bg>
      <p:bgPr>
        <a:solidFill>
          <a:srgbClr val="070200"/>
        </a:solidFill>
        <a:effectLst/>
      </p:bgPr>
    </p:bg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25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50" name="Google Shape;1050;p12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1" name="Google Shape;1051;p125"/>
          <p:cNvSpPr>
            <a:spLocks noGrp="1"/>
          </p:cNvSpPr>
          <p:nvPr>
            <p:ph type="pic" idx="2"/>
          </p:nvPr>
        </p:nvSpPr>
        <p:spPr>
          <a:xfrm>
            <a:off x="5949554" y="0"/>
            <a:ext cx="255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25"/>
          <p:cNvSpPr txBox="1">
            <a:spLocks noGrp="1"/>
          </p:cNvSpPr>
          <p:nvPr>
            <p:ph type="body" idx="1"/>
          </p:nvPr>
        </p:nvSpPr>
        <p:spPr>
          <a:xfrm>
            <a:off x="359569" y="2616700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53" name="Google Shape;1053;p125"/>
          <p:cNvSpPr txBox="1">
            <a:spLocks noGrp="1"/>
          </p:cNvSpPr>
          <p:nvPr>
            <p:ph type="body" idx="3"/>
          </p:nvPr>
        </p:nvSpPr>
        <p:spPr>
          <a:xfrm>
            <a:off x="2088160" y="2616700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54" name="Google Shape;1054;p125"/>
          <p:cNvSpPr txBox="1">
            <a:spLocks noGrp="1"/>
          </p:cNvSpPr>
          <p:nvPr>
            <p:ph type="body" idx="4"/>
          </p:nvPr>
        </p:nvSpPr>
        <p:spPr>
          <a:xfrm>
            <a:off x="3816752" y="2616700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55" name="Google Shape;1055;p125"/>
          <p:cNvSpPr txBox="1">
            <a:spLocks noGrp="1"/>
          </p:cNvSpPr>
          <p:nvPr>
            <p:ph type="body" idx="5"/>
          </p:nvPr>
        </p:nvSpPr>
        <p:spPr>
          <a:xfrm>
            <a:off x="289077" y="3148061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56" name="Google Shape;1056;p125"/>
          <p:cNvSpPr txBox="1">
            <a:spLocks noGrp="1"/>
          </p:cNvSpPr>
          <p:nvPr>
            <p:ph type="body" idx="6"/>
          </p:nvPr>
        </p:nvSpPr>
        <p:spPr>
          <a:xfrm>
            <a:off x="1998880" y="3148061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57" name="Google Shape;1057;p125"/>
          <p:cNvSpPr txBox="1">
            <a:spLocks noGrp="1"/>
          </p:cNvSpPr>
          <p:nvPr>
            <p:ph type="body" idx="7"/>
          </p:nvPr>
        </p:nvSpPr>
        <p:spPr>
          <a:xfrm>
            <a:off x="3708682" y="3148061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58" name="Google Shape;1058;p125"/>
          <p:cNvSpPr txBox="1">
            <a:spLocks noGrp="1"/>
          </p:cNvSpPr>
          <p:nvPr>
            <p:ph type="body" idx="8"/>
          </p:nvPr>
        </p:nvSpPr>
        <p:spPr>
          <a:xfrm>
            <a:off x="289323" y="3567113"/>
            <a:ext cx="147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59" name="Google Shape;1059;p125"/>
          <p:cNvSpPr txBox="1">
            <a:spLocks noGrp="1"/>
          </p:cNvSpPr>
          <p:nvPr>
            <p:ph type="body" idx="9"/>
          </p:nvPr>
        </p:nvSpPr>
        <p:spPr>
          <a:xfrm>
            <a:off x="1980336" y="3567113"/>
            <a:ext cx="147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0" name="Google Shape;1060;p125"/>
          <p:cNvSpPr txBox="1">
            <a:spLocks noGrp="1"/>
          </p:cNvSpPr>
          <p:nvPr>
            <p:ph type="body" idx="13"/>
          </p:nvPr>
        </p:nvSpPr>
        <p:spPr>
          <a:xfrm>
            <a:off x="3703002" y="3567113"/>
            <a:ext cx="147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1" name="Google Shape;1061;p125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26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4" name="Google Shape;1064;p126"/>
          <p:cNvSpPr txBox="1">
            <a:spLocks noGrp="1"/>
          </p:cNvSpPr>
          <p:nvPr>
            <p:ph type="body" idx="1"/>
          </p:nvPr>
        </p:nvSpPr>
        <p:spPr>
          <a:xfrm>
            <a:off x="290630" y="1001620"/>
            <a:ext cx="147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5" name="Google Shape;1065;p126"/>
          <p:cNvSpPr>
            <a:spLocks noGrp="1"/>
          </p:cNvSpPr>
          <p:nvPr>
            <p:ph type="pic" idx="2"/>
          </p:nvPr>
        </p:nvSpPr>
        <p:spPr>
          <a:xfrm>
            <a:off x="1" y="3016251"/>
            <a:ext cx="8155800" cy="33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27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68" name="Google Shape;1068;p12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9" name="Google Shape;1069;p127"/>
          <p:cNvSpPr txBox="1">
            <a:spLocks noGrp="1"/>
          </p:cNvSpPr>
          <p:nvPr>
            <p:ph type="body" idx="1"/>
          </p:nvPr>
        </p:nvSpPr>
        <p:spPr>
          <a:xfrm>
            <a:off x="281235" y="3223721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0" name="Google Shape;1070;p127"/>
          <p:cNvSpPr txBox="1">
            <a:spLocks noGrp="1"/>
          </p:cNvSpPr>
          <p:nvPr>
            <p:ph type="body" idx="2"/>
          </p:nvPr>
        </p:nvSpPr>
        <p:spPr>
          <a:xfrm>
            <a:off x="2801539" y="3223721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1" name="Google Shape;1071;p127"/>
          <p:cNvSpPr txBox="1">
            <a:spLocks noGrp="1"/>
          </p:cNvSpPr>
          <p:nvPr>
            <p:ph type="body" idx="3"/>
          </p:nvPr>
        </p:nvSpPr>
        <p:spPr>
          <a:xfrm>
            <a:off x="281235" y="3642811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2" name="Google Shape;1072;p127"/>
          <p:cNvSpPr txBox="1">
            <a:spLocks noGrp="1"/>
          </p:cNvSpPr>
          <p:nvPr>
            <p:ph type="body" idx="4"/>
          </p:nvPr>
        </p:nvSpPr>
        <p:spPr>
          <a:xfrm>
            <a:off x="2801539" y="3642811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3" name="Google Shape;1073;p127"/>
          <p:cNvSpPr txBox="1">
            <a:spLocks noGrp="1"/>
          </p:cNvSpPr>
          <p:nvPr>
            <p:ph type="body" idx="5"/>
          </p:nvPr>
        </p:nvSpPr>
        <p:spPr>
          <a:xfrm>
            <a:off x="281235" y="4877156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4" name="Google Shape;1074;p127"/>
          <p:cNvSpPr txBox="1">
            <a:spLocks noGrp="1"/>
          </p:cNvSpPr>
          <p:nvPr>
            <p:ph type="body" idx="6"/>
          </p:nvPr>
        </p:nvSpPr>
        <p:spPr>
          <a:xfrm>
            <a:off x="2801539" y="4877156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5" name="Google Shape;1075;p127"/>
          <p:cNvSpPr txBox="1">
            <a:spLocks noGrp="1"/>
          </p:cNvSpPr>
          <p:nvPr>
            <p:ph type="body" idx="7"/>
          </p:nvPr>
        </p:nvSpPr>
        <p:spPr>
          <a:xfrm>
            <a:off x="281235" y="5296245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6" name="Google Shape;1076;p127"/>
          <p:cNvSpPr txBox="1">
            <a:spLocks noGrp="1"/>
          </p:cNvSpPr>
          <p:nvPr>
            <p:ph type="body" idx="8"/>
          </p:nvPr>
        </p:nvSpPr>
        <p:spPr>
          <a:xfrm>
            <a:off x="2801539" y="5296245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7" name="Google Shape;1077;p127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блока + рисунок ">
  <p:cSld name="3 блока + рисунок 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28"/>
          <p:cNvSpPr txBox="1">
            <a:spLocks noGrp="1"/>
          </p:cNvSpPr>
          <p:nvPr>
            <p:ph type="title"/>
          </p:nvPr>
        </p:nvSpPr>
        <p:spPr>
          <a:xfrm>
            <a:off x="3456893" y="1206596"/>
            <a:ext cx="39459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80" name="Google Shape;1080;p12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1" name="Google Shape;1081;p128"/>
          <p:cNvCxnSpPr/>
          <p:nvPr/>
        </p:nvCxnSpPr>
        <p:spPr>
          <a:xfrm>
            <a:off x="5184134" y="2072513"/>
            <a:ext cx="0" cy="4785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2" name="Google Shape;1082;p128"/>
          <p:cNvCxnSpPr/>
          <p:nvPr/>
        </p:nvCxnSpPr>
        <p:spPr>
          <a:xfrm>
            <a:off x="6908621" y="2063721"/>
            <a:ext cx="0" cy="4794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3" name="Google Shape;1083;p128"/>
          <p:cNvSpPr>
            <a:spLocks noGrp="1"/>
          </p:cNvSpPr>
          <p:nvPr>
            <p:ph type="pic" idx="2"/>
          </p:nvPr>
        </p:nvSpPr>
        <p:spPr>
          <a:xfrm>
            <a:off x="1" y="0"/>
            <a:ext cx="3202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4" name="Google Shape;1084;p128"/>
          <p:cNvSpPr txBox="1">
            <a:spLocks noGrp="1"/>
          </p:cNvSpPr>
          <p:nvPr>
            <p:ph type="body" idx="1"/>
          </p:nvPr>
        </p:nvSpPr>
        <p:spPr>
          <a:xfrm>
            <a:off x="3456891" y="2785569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85" name="Google Shape;1085;p128"/>
          <p:cNvSpPr txBox="1">
            <a:spLocks noGrp="1"/>
          </p:cNvSpPr>
          <p:nvPr>
            <p:ph type="body" idx="3"/>
          </p:nvPr>
        </p:nvSpPr>
        <p:spPr>
          <a:xfrm>
            <a:off x="3466287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86" name="Google Shape;1086;p128"/>
          <p:cNvSpPr txBox="1">
            <a:spLocks noGrp="1"/>
          </p:cNvSpPr>
          <p:nvPr>
            <p:ph type="body" idx="4"/>
          </p:nvPr>
        </p:nvSpPr>
        <p:spPr>
          <a:xfrm>
            <a:off x="5204272" y="2785569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87" name="Google Shape;1087;p128"/>
          <p:cNvSpPr txBox="1">
            <a:spLocks noGrp="1"/>
          </p:cNvSpPr>
          <p:nvPr>
            <p:ph type="body" idx="5"/>
          </p:nvPr>
        </p:nvSpPr>
        <p:spPr>
          <a:xfrm>
            <a:off x="5213667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88" name="Google Shape;1088;p128"/>
          <p:cNvSpPr txBox="1">
            <a:spLocks noGrp="1"/>
          </p:cNvSpPr>
          <p:nvPr>
            <p:ph type="body" idx="6"/>
          </p:nvPr>
        </p:nvSpPr>
        <p:spPr>
          <a:xfrm>
            <a:off x="6951653" y="2785569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89" name="Google Shape;1089;p128"/>
          <p:cNvSpPr txBox="1">
            <a:spLocks noGrp="1"/>
          </p:cNvSpPr>
          <p:nvPr>
            <p:ph type="body" idx="7"/>
          </p:nvPr>
        </p:nvSpPr>
        <p:spPr>
          <a:xfrm>
            <a:off x="6961048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90" name="Google Shape;1090;p128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Пользовательский макет">
  <p:cSld name="12_Пользовательский макет"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29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93" name="Google Shape;1093;p12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4" name="Google Shape;1094;p129"/>
          <p:cNvSpPr txBox="1">
            <a:spLocks noGrp="1"/>
          </p:cNvSpPr>
          <p:nvPr>
            <p:ph type="body" idx="1"/>
          </p:nvPr>
        </p:nvSpPr>
        <p:spPr>
          <a:xfrm>
            <a:off x="4517264" y="1062401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95" name="Google Shape;1095;p129"/>
          <p:cNvSpPr txBox="1">
            <a:spLocks noGrp="1"/>
          </p:cNvSpPr>
          <p:nvPr>
            <p:ph type="body" idx="2"/>
          </p:nvPr>
        </p:nvSpPr>
        <p:spPr>
          <a:xfrm>
            <a:off x="4526659" y="1481491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96" name="Google Shape;1096;p129"/>
          <p:cNvSpPr txBox="1">
            <a:spLocks noGrp="1"/>
          </p:cNvSpPr>
          <p:nvPr>
            <p:ph type="body" idx="3"/>
          </p:nvPr>
        </p:nvSpPr>
        <p:spPr>
          <a:xfrm>
            <a:off x="4517264" y="2740889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97" name="Google Shape;1097;p129"/>
          <p:cNvSpPr txBox="1">
            <a:spLocks noGrp="1"/>
          </p:cNvSpPr>
          <p:nvPr>
            <p:ph type="body" idx="4"/>
          </p:nvPr>
        </p:nvSpPr>
        <p:spPr>
          <a:xfrm>
            <a:off x="4526659" y="3159979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98" name="Google Shape;1098;p129"/>
          <p:cNvSpPr txBox="1">
            <a:spLocks noGrp="1"/>
          </p:cNvSpPr>
          <p:nvPr>
            <p:ph type="body" idx="5"/>
          </p:nvPr>
        </p:nvSpPr>
        <p:spPr>
          <a:xfrm>
            <a:off x="4517264" y="4419377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99" name="Google Shape;1099;p129"/>
          <p:cNvSpPr txBox="1">
            <a:spLocks noGrp="1"/>
          </p:cNvSpPr>
          <p:nvPr>
            <p:ph type="body" idx="6"/>
          </p:nvPr>
        </p:nvSpPr>
        <p:spPr>
          <a:xfrm>
            <a:off x="4526659" y="4838467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00" name="Google Shape;1100;p129"/>
          <p:cNvSpPr txBox="1">
            <a:spLocks noGrp="1"/>
          </p:cNvSpPr>
          <p:nvPr>
            <p:ph type="body" idx="7"/>
          </p:nvPr>
        </p:nvSpPr>
        <p:spPr>
          <a:xfrm>
            <a:off x="359569" y="968376"/>
            <a:ext cx="360510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01" name="Google Shape;1101;p129"/>
          <p:cNvSpPr>
            <a:spLocks noGrp="1"/>
          </p:cNvSpPr>
          <p:nvPr>
            <p:ph type="pic" idx="8"/>
          </p:nvPr>
        </p:nvSpPr>
        <p:spPr>
          <a:xfrm>
            <a:off x="359569" y="2420937"/>
            <a:ext cx="3605100" cy="44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02" name="Google Shape;1102;p129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Пользовательский макет">
  <p:cSld name="13_Пользовательский макет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30"/>
          <p:cNvSpPr txBox="1">
            <a:spLocks noGrp="1"/>
          </p:cNvSpPr>
          <p:nvPr>
            <p:ph type="title"/>
          </p:nvPr>
        </p:nvSpPr>
        <p:spPr>
          <a:xfrm>
            <a:off x="3430903" y="257087"/>
            <a:ext cx="535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05" name="Google Shape;1105;p13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6" name="Google Shape;1106;p130"/>
          <p:cNvSpPr txBox="1">
            <a:spLocks noGrp="1"/>
          </p:cNvSpPr>
          <p:nvPr>
            <p:ph type="body" idx="1"/>
          </p:nvPr>
        </p:nvSpPr>
        <p:spPr>
          <a:xfrm>
            <a:off x="3430904" y="3156268"/>
            <a:ext cx="15123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07" name="Google Shape;1107;p130"/>
          <p:cNvSpPr txBox="1">
            <a:spLocks noGrp="1"/>
          </p:cNvSpPr>
          <p:nvPr>
            <p:ph type="body" idx="2"/>
          </p:nvPr>
        </p:nvSpPr>
        <p:spPr>
          <a:xfrm>
            <a:off x="3440298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08" name="Google Shape;1108;p130"/>
          <p:cNvSpPr>
            <a:spLocks noGrp="1"/>
          </p:cNvSpPr>
          <p:nvPr>
            <p:ph type="pic" idx="3"/>
          </p:nvPr>
        </p:nvSpPr>
        <p:spPr>
          <a:xfrm>
            <a:off x="0" y="1"/>
            <a:ext cx="3194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09" name="Google Shape;1109;p130"/>
          <p:cNvSpPr txBox="1">
            <a:spLocks noGrp="1"/>
          </p:cNvSpPr>
          <p:nvPr>
            <p:ph type="body" idx="4"/>
          </p:nvPr>
        </p:nvSpPr>
        <p:spPr>
          <a:xfrm>
            <a:off x="5103128" y="3156268"/>
            <a:ext cx="15123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10" name="Google Shape;1110;p130"/>
          <p:cNvSpPr txBox="1">
            <a:spLocks noGrp="1"/>
          </p:cNvSpPr>
          <p:nvPr>
            <p:ph type="body" idx="5"/>
          </p:nvPr>
        </p:nvSpPr>
        <p:spPr>
          <a:xfrm>
            <a:off x="5112523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11" name="Google Shape;1111;p130"/>
          <p:cNvSpPr txBox="1">
            <a:spLocks noGrp="1"/>
          </p:cNvSpPr>
          <p:nvPr>
            <p:ph type="body" idx="6"/>
          </p:nvPr>
        </p:nvSpPr>
        <p:spPr>
          <a:xfrm>
            <a:off x="6775353" y="3156268"/>
            <a:ext cx="15123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12" name="Google Shape;1112;p130"/>
          <p:cNvSpPr txBox="1">
            <a:spLocks noGrp="1"/>
          </p:cNvSpPr>
          <p:nvPr>
            <p:ph type="body" idx="7"/>
          </p:nvPr>
        </p:nvSpPr>
        <p:spPr>
          <a:xfrm>
            <a:off x="6784747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13" name="Google Shape;1113;p130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Пользовательский макет">
  <p:cSld name="14_Пользовательский макет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31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16" name="Google Shape;1116;p13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7" name="Google Shape;1117;p131"/>
          <p:cNvSpPr txBox="1">
            <a:spLocks noGrp="1"/>
          </p:cNvSpPr>
          <p:nvPr>
            <p:ph type="body" idx="1"/>
          </p:nvPr>
        </p:nvSpPr>
        <p:spPr>
          <a:xfrm>
            <a:off x="941356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18" name="Google Shape;1118;p131"/>
          <p:cNvSpPr txBox="1">
            <a:spLocks noGrp="1"/>
          </p:cNvSpPr>
          <p:nvPr>
            <p:ph type="body" idx="2"/>
          </p:nvPr>
        </p:nvSpPr>
        <p:spPr>
          <a:xfrm>
            <a:off x="950750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19" name="Google Shape;1119;p131"/>
          <p:cNvSpPr>
            <a:spLocks noGrp="1"/>
          </p:cNvSpPr>
          <p:nvPr>
            <p:ph type="pic" idx="3"/>
          </p:nvPr>
        </p:nvSpPr>
        <p:spPr>
          <a:xfrm>
            <a:off x="0" y="1235137"/>
            <a:ext cx="9144000" cy="18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20" name="Google Shape;1120;p131"/>
          <p:cNvSpPr txBox="1">
            <a:spLocks noGrp="1"/>
          </p:cNvSpPr>
          <p:nvPr>
            <p:ph type="body" idx="4"/>
          </p:nvPr>
        </p:nvSpPr>
        <p:spPr>
          <a:xfrm>
            <a:off x="3515454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21" name="Google Shape;1121;p131"/>
          <p:cNvSpPr txBox="1">
            <a:spLocks noGrp="1"/>
          </p:cNvSpPr>
          <p:nvPr>
            <p:ph type="body" idx="5"/>
          </p:nvPr>
        </p:nvSpPr>
        <p:spPr>
          <a:xfrm>
            <a:off x="3524848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22" name="Google Shape;1122;p131"/>
          <p:cNvSpPr txBox="1">
            <a:spLocks noGrp="1"/>
          </p:cNvSpPr>
          <p:nvPr>
            <p:ph type="body" idx="6"/>
          </p:nvPr>
        </p:nvSpPr>
        <p:spPr>
          <a:xfrm>
            <a:off x="6089552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23" name="Google Shape;1123;p131"/>
          <p:cNvSpPr txBox="1">
            <a:spLocks noGrp="1"/>
          </p:cNvSpPr>
          <p:nvPr>
            <p:ph type="body" idx="7"/>
          </p:nvPr>
        </p:nvSpPr>
        <p:spPr>
          <a:xfrm>
            <a:off x="6098947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24" name="Google Shape;1124;p131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Пользовательский макет">
  <p:cSld name="15_Пользовательский макет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32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27" name="Google Shape;1127;p13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8" name="Google Shape;1128;p132"/>
          <p:cNvSpPr txBox="1">
            <a:spLocks noGrp="1"/>
          </p:cNvSpPr>
          <p:nvPr>
            <p:ph type="body" idx="1"/>
          </p:nvPr>
        </p:nvSpPr>
        <p:spPr>
          <a:xfrm>
            <a:off x="359569" y="1831976"/>
            <a:ext cx="28350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29" name="Google Shape;1129;p132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3427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30" name="Google Shape;1130;p132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Пользовательский макет">
  <p:cSld name="17_Пользовательский макет">
    <p:bg>
      <p:bgPr>
        <a:solidFill>
          <a:srgbClr val="171616"/>
        </a:solidFill>
        <a:effectLst/>
      </p:bgPr>
    </p:bg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33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2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Montserrat SemiBold"/>
              <a:buNone/>
              <a:defRPr sz="405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33" name="Google Shape;1133;p13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4" name="Google Shape;1134;p133"/>
          <p:cNvSpPr txBox="1">
            <a:spLocks noGrp="1"/>
          </p:cNvSpPr>
          <p:nvPr>
            <p:ph type="body" idx="1"/>
          </p:nvPr>
        </p:nvSpPr>
        <p:spPr>
          <a:xfrm>
            <a:off x="3825903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35" name="Google Shape;1135;p133"/>
          <p:cNvSpPr txBox="1">
            <a:spLocks noGrp="1"/>
          </p:cNvSpPr>
          <p:nvPr>
            <p:ph type="body" idx="2"/>
          </p:nvPr>
        </p:nvSpPr>
        <p:spPr>
          <a:xfrm>
            <a:off x="3826332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36" name="Google Shape;1136;p133"/>
          <p:cNvSpPr txBox="1">
            <a:spLocks noGrp="1"/>
          </p:cNvSpPr>
          <p:nvPr>
            <p:ph type="body" idx="3"/>
          </p:nvPr>
        </p:nvSpPr>
        <p:spPr>
          <a:xfrm>
            <a:off x="297798" y="2814995"/>
            <a:ext cx="26145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37" name="Google Shape;1137;p133"/>
          <p:cNvSpPr txBox="1">
            <a:spLocks noGrp="1"/>
          </p:cNvSpPr>
          <p:nvPr>
            <p:ph type="body" idx="4"/>
          </p:nvPr>
        </p:nvSpPr>
        <p:spPr>
          <a:xfrm>
            <a:off x="3825903" y="3101475"/>
            <a:ext cx="42552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38" name="Google Shape;1138;p133"/>
          <p:cNvSpPr txBox="1">
            <a:spLocks noGrp="1"/>
          </p:cNvSpPr>
          <p:nvPr>
            <p:ph type="body" idx="5"/>
          </p:nvPr>
        </p:nvSpPr>
        <p:spPr>
          <a:xfrm>
            <a:off x="5367966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39" name="Google Shape;1139;p133"/>
          <p:cNvSpPr txBox="1">
            <a:spLocks noGrp="1"/>
          </p:cNvSpPr>
          <p:nvPr>
            <p:ph type="body" idx="6"/>
          </p:nvPr>
        </p:nvSpPr>
        <p:spPr>
          <a:xfrm>
            <a:off x="5368395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40" name="Google Shape;1140;p133"/>
          <p:cNvSpPr txBox="1">
            <a:spLocks noGrp="1"/>
          </p:cNvSpPr>
          <p:nvPr>
            <p:ph type="body" idx="7"/>
          </p:nvPr>
        </p:nvSpPr>
        <p:spPr>
          <a:xfrm>
            <a:off x="6918378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41" name="Google Shape;1141;p133"/>
          <p:cNvSpPr txBox="1">
            <a:spLocks noGrp="1"/>
          </p:cNvSpPr>
          <p:nvPr>
            <p:ph type="body" idx="8"/>
          </p:nvPr>
        </p:nvSpPr>
        <p:spPr>
          <a:xfrm>
            <a:off x="6918807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42" name="Google Shape;1142;p133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Пользовательский макет">
  <p:cSld name="24_Пользовательский макет">
    <p:bg>
      <p:bgPr>
        <a:solidFill>
          <a:schemeClr val="lt1"/>
        </a:solidFill>
        <a:effectLst/>
      </p:bgPr>
    </p:bg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34"/>
          <p:cNvSpPr txBox="1">
            <a:spLocks noGrp="1"/>
          </p:cNvSpPr>
          <p:nvPr>
            <p:ph type="title"/>
          </p:nvPr>
        </p:nvSpPr>
        <p:spPr>
          <a:xfrm>
            <a:off x="262446" y="586553"/>
            <a:ext cx="5687100" cy="2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Montserrat SemiBold"/>
              <a:buNone/>
              <a:defRPr sz="405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45" name="Google Shape;1145;p13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6" name="Google Shape;1146;p134"/>
          <p:cNvSpPr txBox="1">
            <a:spLocks noGrp="1"/>
          </p:cNvSpPr>
          <p:nvPr>
            <p:ph type="body" idx="1"/>
          </p:nvPr>
        </p:nvSpPr>
        <p:spPr>
          <a:xfrm>
            <a:off x="4104889" y="2369431"/>
            <a:ext cx="19194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47" name="Google Shape;1147;p134"/>
          <p:cNvSpPr txBox="1">
            <a:spLocks noGrp="1"/>
          </p:cNvSpPr>
          <p:nvPr>
            <p:ph type="body" idx="2"/>
          </p:nvPr>
        </p:nvSpPr>
        <p:spPr>
          <a:xfrm>
            <a:off x="280659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48" name="Google Shape;1148;p134"/>
          <p:cNvSpPr txBox="1">
            <a:spLocks noGrp="1"/>
          </p:cNvSpPr>
          <p:nvPr>
            <p:ph type="body" idx="3"/>
          </p:nvPr>
        </p:nvSpPr>
        <p:spPr>
          <a:xfrm>
            <a:off x="4070161" y="1905732"/>
            <a:ext cx="1954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49" name="Google Shape;1149;p134"/>
          <p:cNvSpPr txBox="1">
            <a:spLocks noGrp="1"/>
          </p:cNvSpPr>
          <p:nvPr>
            <p:ph type="body" idx="4"/>
          </p:nvPr>
        </p:nvSpPr>
        <p:spPr>
          <a:xfrm>
            <a:off x="2178353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50" name="Google Shape;1150;p134"/>
          <p:cNvSpPr txBox="1">
            <a:spLocks noGrp="1"/>
          </p:cNvSpPr>
          <p:nvPr>
            <p:ph type="body" idx="5"/>
          </p:nvPr>
        </p:nvSpPr>
        <p:spPr>
          <a:xfrm>
            <a:off x="4076046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51" name="Google Shape;1151;p134"/>
          <p:cNvSpPr>
            <a:spLocks noGrp="1"/>
          </p:cNvSpPr>
          <p:nvPr>
            <p:ph type="pic" idx="6"/>
          </p:nvPr>
        </p:nvSpPr>
        <p:spPr>
          <a:xfrm>
            <a:off x="6181726" y="476251"/>
            <a:ext cx="26028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34"/>
          <p:cNvSpPr txBox="1">
            <a:spLocks noGrp="1"/>
          </p:cNvSpPr>
          <p:nvPr>
            <p:ph type="body" idx="7"/>
          </p:nvPr>
        </p:nvSpPr>
        <p:spPr>
          <a:xfrm>
            <a:off x="359569" y="4437064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53" name="Google Shape;1153;p134"/>
          <p:cNvSpPr txBox="1">
            <a:spLocks noGrp="1"/>
          </p:cNvSpPr>
          <p:nvPr>
            <p:ph type="body" idx="8"/>
          </p:nvPr>
        </p:nvSpPr>
        <p:spPr>
          <a:xfrm>
            <a:off x="2251616" y="4437064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54" name="Google Shape;1154;p134"/>
          <p:cNvSpPr txBox="1">
            <a:spLocks noGrp="1"/>
          </p:cNvSpPr>
          <p:nvPr>
            <p:ph type="body" idx="9"/>
          </p:nvPr>
        </p:nvSpPr>
        <p:spPr>
          <a:xfrm>
            <a:off x="4164153" y="4437064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55" name="Google Shape;1155;p134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Пользовательский макет">
  <p:cSld name="18_Пользовательский макет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35"/>
          <p:cNvSpPr txBox="1">
            <a:spLocks noGrp="1"/>
          </p:cNvSpPr>
          <p:nvPr>
            <p:ph type="title"/>
          </p:nvPr>
        </p:nvSpPr>
        <p:spPr>
          <a:xfrm>
            <a:off x="262446" y="856195"/>
            <a:ext cx="34296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58" name="Google Shape;1158;p13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9" name="Google Shape;1159;p135"/>
          <p:cNvSpPr txBox="1">
            <a:spLocks noGrp="1"/>
          </p:cNvSpPr>
          <p:nvPr>
            <p:ph type="body" idx="1"/>
          </p:nvPr>
        </p:nvSpPr>
        <p:spPr>
          <a:xfrm>
            <a:off x="306287" y="3772109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60" name="Google Shape;1160;p135"/>
          <p:cNvSpPr txBox="1">
            <a:spLocks noGrp="1"/>
          </p:cNvSpPr>
          <p:nvPr>
            <p:ph type="body" idx="2"/>
          </p:nvPr>
        </p:nvSpPr>
        <p:spPr>
          <a:xfrm>
            <a:off x="306716" y="4560532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61" name="Google Shape;1161;p135"/>
          <p:cNvSpPr txBox="1">
            <a:spLocks noGrp="1"/>
          </p:cNvSpPr>
          <p:nvPr>
            <p:ph type="body" idx="3"/>
          </p:nvPr>
        </p:nvSpPr>
        <p:spPr>
          <a:xfrm>
            <a:off x="2673706" y="3772109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62" name="Google Shape;1162;p135"/>
          <p:cNvSpPr txBox="1">
            <a:spLocks noGrp="1"/>
          </p:cNvSpPr>
          <p:nvPr>
            <p:ph type="body" idx="4"/>
          </p:nvPr>
        </p:nvSpPr>
        <p:spPr>
          <a:xfrm>
            <a:off x="2674135" y="4560532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63" name="Google Shape;1163;p135"/>
          <p:cNvSpPr txBox="1">
            <a:spLocks noGrp="1"/>
          </p:cNvSpPr>
          <p:nvPr>
            <p:ph type="body" idx="5"/>
          </p:nvPr>
        </p:nvSpPr>
        <p:spPr>
          <a:xfrm>
            <a:off x="5041124" y="3772109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64" name="Google Shape;1164;p135"/>
          <p:cNvSpPr txBox="1">
            <a:spLocks noGrp="1"/>
          </p:cNvSpPr>
          <p:nvPr>
            <p:ph type="body" idx="6"/>
          </p:nvPr>
        </p:nvSpPr>
        <p:spPr>
          <a:xfrm>
            <a:off x="5041553" y="4560532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65" name="Google Shape;1165;p135"/>
          <p:cNvSpPr txBox="1">
            <a:spLocks noGrp="1"/>
          </p:cNvSpPr>
          <p:nvPr>
            <p:ph type="body" idx="7"/>
          </p:nvPr>
        </p:nvSpPr>
        <p:spPr>
          <a:xfrm>
            <a:off x="4506066" y="1140927"/>
            <a:ext cx="42036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66" name="Google Shape;1166;p135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Пользовательский макет">
  <p:cSld name="19_Пользовательский макет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36"/>
          <p:cNvSpPr txBox="1">
            <a:spLocks noGrp="1"/>
          </p:cNvSpPr>
          <p:nvPr>
            <p:ph type="title"/>
          </p:nvPr>
        </p:nvSpPr>
        <p:spPr>
          <a:xfrm>
            <a:off x="262447" y="267471"/>
            <a:ext cx="35424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69" name="Google Shape;1169;p13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0" name="Google Shape;1170;p136"/>
          <p:cNvSpPr txBox="1">
            <a:spLocks noGrp="1"/>
          </p:cNvSpPr>
          <p:nvPr>
            <p:ph type="body" idx="1"/>
          </p:nvPr>
        </p:nvSpPr>
        <p:spPr>
          <a:xfrm>
            <a:off x="271841" y="3429000"/>
            <a:ext cx="23961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71" name="Google Shape;1171;p136"/>
          <p:cNvSpPr txBox="1">
            <a:spLocks noGrp="1"/>
          </p:cNvSpPr>
          <p:nvPr>
            <p:ph type="body" idx="2"/>
          </p:nvPr>
        </p:nvSpPr>
        <p:spPr>
          <a:xfrm>
            <a:off x="271840" y="1703540"/>
            <a:ext cx="42036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72" name="Google Shape;1172;p136"/>
          <p:cNvSpPr txBox="1">
            <a:spLocks noGrp="1"/>
          </p:cNvSpPr>
          <p:nvPr>
            <p:ph type="body" idx="3"/>
          </p:nvPr>
        </p:nvSpPr>
        <p:spPr>
          <a:xfrm>
            <a:off x="281236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73" name="Google Shape;1173;p136"/>
          <p:cNvSpPr>
            <a:spLocks noGrp="1"/>
          </p:cNvSpPr>
          <p:nvPr>
            <p:ph type="pic" idx="4"/>
          </p:nvPr>
        </p:nvSpPr>
        <p:spPr>
          <a:xfrm>
            <a:off x="4572001" y="0"/>
            <a:ext cx="4212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74" name="Google Shape;1174;p136"/>
          <p:cNvSpPr txBox="1">
            <a:spLocks noGrp="1"/>
          </p:cNvSpPr>
          <p:nvPr>
            <p:ph type="body" idx="5"/>
          </p:nvPr>
        </p:nvSpPr>
        <p:spPr>
          <a:xfrm>
            <a:off x="1848609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75" name="Google Shape;1175;p136"/>
          <p:cNvSpPr txBox="1">
            <a:spLocks noGrp="1"/>
          </p:cNvSpPr>
          <p:nvPr>
            <p:ph type="body" idx="6"/>
          </p:nvPr>
        </p:nvSpPr>
        <p:spPr>
          <a:xfrm>
            <a:off x="3415982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76" name="Google Shape;1176;p136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Пользовательский макет">
  <p:cSld name="20_Пользовательский макет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37"/>
          <p:cNvSpPr txBox="1">
            <a:spLocks noGrp="1"/>
          </p:cNvSpPr>
          <p:nvPr>
            <p:ph type="title"/>
          </p:nvPr>
        </p:nvSpPr>
        <p:spPr>
          <a:xfrm>
            <a:off x="4854324" y="1009593"/>
            <a:ext cx="3855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79" name="Google Shape;1179;p13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0" name="Google Shape;1180;p137"/>
          <p:cNvSpPr txBox="1">
            <a:spLocks noGrp="1"/>
          </p:cNvSpPr>
          <p:nvPr>
            <p:ph type="body" idx="1"/>
          </p:nvPr>
        </p:nvSpPr>
        <p:spPr>
          <a:xfrm>
            <a:off x="4967639" y="4337173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81" name="Google Shape;1181;p137"/>
          <p:cNvSpPr txBox="1">
            <a:spLocks noGrp="1"/>
          </p:cNvSpPr>
          <p:nvPr>
            <p:ph type="body" idx="2"/>
          </p:nvPr>
        </p:nvSpPr>
        <p:spPr>
          <a:xfrm>
            <a:off x="4977034" y="4756264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82" name="Google Shape;1182;p137"/>
          <p:cNvSpPr txBox="1">
            <a:spLocks noGrp="1"/>
          </p:cNvSpPr>
          <p:nvPr>
            <p:ph type="body" idx="3"/>
          </p:nvPr>
        </p:nvSpPr>
        <p:spPr>
          <a:xfrm>
            <a:off x="6715020" y="4337173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83" name="Google Shape;1183;p137"/>
          <p:cNvSpPr txBox="1">
            <a:spLocks noGrp="1"/>
          </p:cNvSpPr>
          <p:nvPr>
            <p:ph type="body" idx="4"/>
          </p:nvPr>
        </p:nvSpPr>
        <p:spPr>
          <a:xfrm>
            <a:off x="6724415" y="4756264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84" name="Google Shape;1184;p137"/>
          <p:cNvSpPr>
            <a:spLocks noGrp="1"/>
          </p:cNvSpPr>
          <p:nvPr>
            <p:ph type="pic" idx="5"/>
          </p:nvPr>
        </p:nvSpPr>
        <p:spPr>
          <a:xfrm>
            <a:off x="359569" y="476251"/>
            <a:ext cx="4212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85" name="Google Shape;1185;p137"/>
          <p:cNvSpPr txBox="1">
            <a:spLocks noGrp="1"/>
          </p:cNvSpPr>
          <p:nvPr>
            <p:ph type="body" idx="6"/>
          </p:nvPr>
        </p:nvSpPr>
        <p:spPr>
          <a:xfrm>
            <a:off x="4892245" y="2363876"/>
            <a:ext cx="38922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86" name="Google Shape;1186;p137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Пользовательский макет">
  <p:cSld name="21_Пользовательский макет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38"/>
          <p:cNvSpPr txBox="1">
            <a:spLocks noGrp="1"/>
          </p:cNvSpPr>
          <p:nvPr>
            <p:ph type="title"/>
          </p:nvPr>
        </p:nvSpPr>
        <p:spPr>
          <a:xfrm>
            <a:off x="262446" y="2778501"/>
            <a:ext cx="2931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89" name="Google Shape;1189;p13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0" name="Google Shape;1190;p138"/>
          <p:cNvSpPr txBox="1">
            <a:spLocks noGrp="1"/>
          </p:cNvSpPr>
          <p:nvPr>
            <p:ph type="body" idx="1"/>
          </p:nvPr>
        </p:nvSpPr>
        <p:spPr>
          <a:xfrm>
            <a:off x="3099195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1" name="Google Shape;1191;p138"/>
          <p:cNvSpPr txBox="1">
            <a:spLocks noGrp="1"/>
          </p:cNvSpPr>
          <p:nvPr>
            <p:ph type="body" idx="2"/>
          </p:nvPr>
        </p:nvSpPr>
        <p:spPr>
          <a:xfrm>
            <a:off x="3121765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2" name="Google Shape;1192;p138"/>
          <p:cNvSpPr txBox="1">
            <a:spLocks noGrp="1"/>
          </p:cNvSpPr>
          <p:nvPr>
            <p:ph type="body" idx="3"/>
          </p:nvPr>
        </p:nvSpPr>
        <p:spPr>
          <a:xfrm>
            <a:off x="5106899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3" name="Google Shape;1193;p138"/>
          <p:cNvSpPr txBox="1">
            <a:spLocks noGrp="1"/>
          </p:cNvSpPr>
          <p:nvPr>
            <p:ph type="body" idx="4"/>
          </p:nvPr>
        </p:nvSpPr>
        <p:spPr>
          <a:xfrm>
            <a:off x="5129469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4" name="Google Shape;1194;p138"/>
          <p:cNvSpPr txBox="1">
            <a:spLocks noGrp="1"/>
          </p:cNvSpPr>
          <p:nvPr>
            <p:ph type="body" idx="5"/>
          </p:nvPr>
        </p:nvSpPr>
        <p:spPr>
          <a:xfrm>
            <a:off x="7114603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5" name="Google Shape;1195;p138"/>
          <p:cNvSpPr txBox="1">
            <a:spLocks noGrp="1"/>
          </p:cNvSpPr>
          <p:nvPr>
            <p:ph type="body" idx="6"/>
          </p:nvPr>
        </p:nvSpPr>
        <p:spPr>
          <a:xfrm>
            <a:off x="7137174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6" name="Google Shape;1196;p138"/>
          <p:cNvSpPr txBox="1">
            <a:spLocks noGrp="1"/>
          </p:cNvSpPr>
          <p:nvPr>
            <p:ph type="body" idx="7"/>
          </p:nvPr>
        </p:nvSpPr>
        <p:spPr>
          <a:xfrm>
            <a:off x="3099195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7" name="Google Shape;1197;p138"/>
          <p:cNvSpPr txBox="1">
            <a:spLocks noGrp="1"/>
          </p:cNvSpPr>
          <p:nvPr>
            <p:ph type="body" idx="8"/>
          </p:nvPr>
        </p:nvSpPr>
        <p:spPr>
          <a:xfrm>
            <a:off x="3121765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8" name="Google Shape;1198;p138"/>
          <p:cNvSpPr txBox="1">
            <a:spLocks noGrp="1"/>
          </p:cNvSpPr>
          <p:nvPr>
            <p:ph type="body" idx="9"/>
          </p:nvPr>
        </p:nvSpPr>
        <p:spPr>
          <a:xfrm>
            <a:off x="5106899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99" name="Google Shape;1199;p138"/>
          <p:cNvSpPr txBox="1">
            <a:spLocks noGrp="1"/>
          </p:cNvSpPr>
          <p:nvPr>
            <p:ph type="body" idx="13"/>
          </p:nvPr>
        </p:nvSpPr>
        <p:spPr>
          <a:xfrm>
            <a:off x="5129469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0" name="Google Shape;1200;p138"/>
          <p:cNvSpPr txBox="1">
            <a:spLocks noGrp="1"/>
          </p:cNvSpPr>
          <p:nvPr>
            <p:ph type="body" idx="14"/>
          </p:nvPr>
        </p:nvSpPr>
        <p:spPr>
          <a:xfrm>
            <a:off x="7114603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1" name="Google Shape;1201;p138"/>
          <p:cNvSpPr txBox="1">
            <a:spLocks noGrp="1"/>
          </p:cNvSpPr>
          <p:nvPr>
            <p:ph type="body" idx="15"/>
          </p:nvPr>
        </p:nvSpPr>
        <p:spPr>
          <a:xfrm>
            <a:off x="7137174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2" name="Google Shape;1202;p138"/>
          <p:cNvSpPr txBox="1">
            <a:spLocks noGrp="1"/>
          </p:cNvSpPr>
          <p:nvPr>
            <p:ph type="body" idx="16"/>
          </p:nvPr>
        </p:nvSpPr>
        <p:spPr>
          <a:xfrm>
            <a:off x="3099195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3" name="Google Shape;1203;p138"/>
          <p:cNvSpPr txBox="1">
            <a:spLocks noGrp="1"/>
          </p:cNvSpPr>
          <p:nvPr>
            <p:ph type="body" idx="17"/>
          </p:nvPr>
        </p:nvSpPr>
        <p:spPr>
          <a:xfrm>
            <a:off x="3121765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4" name="Google Shape;1204;p138"/>
          <p:cNvSpPr txBox="1">
            <a:spLocks noGrp="1"/>
          </p:cNvSpPr>
          <p:nvPr>
            <p:ph type="body" idx="18"/>
          </p:nvPr>
        </p:nvSpPr>
        <p:spPr>
          <a:xfrm>
            <a:off x="5106899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5" name="Google Shape;1205;p138"/>
          <p:cNvSpPr txBox="1">
            <a:spLocks noGrp="1"/>
          </p:cNvSpPr>
          <p:nvPr>
            <p:ph type="body" idx="19"/>
          </p:nvPr>
        </p:nvSpPr>
        <p:spPr>
          <a:xfrm>
            <a:off x="5129469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6" name="Google Shape;1206;p138"/>
          <p:cNvSpPr txBox="1">
            <a:spLocks noGrp="1"/>
          </p:cNvSpPr>
          <p:nvPr>
            <p:ph type="body" idx="20"/>
          </p:nvPr>
        </p:nvSpPr>
        <p:spPr>
          <a:xfrm>
            <a:off x="7114603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7" name="Google Shape;1207;p138"/>
          <p:cNvSpPr txBox="1">
            <a:spLocks noGrp="1"/>
          </p:cNvSpPr>
          <p:nvPr>
            <p:ph type="body" idx="21"/>
          </p:nvPr>
        </p:nvSpPr>
        <p:spPr>
          <a:xfrm>
            <a:off x="7137174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08" name="Google Shape;1208;p138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Пользовательский макет">
  <p:cSld name="22_Пользовательский макет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39"/>
          <p:cNvSpPr/>
          <p:nvPr/>
        </p:nvSpPr>
        <p:spPr>
          <a:xfrm>
            <a:off x="8378687" y="0"/>
            <a:ext cx="7653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39"/>
          <p:cNvSpPr txBox="1">
            <a:spLocks noGrp="1"/>
          </p:cNvSpPr>
          <p:nvPr>
            <p:ph type="title"/>
          </p:nvPr>
        </p:nvSpPr>
        <p:spPr>
          <a:xfrm>
            <a:off x="262446" y="2904655"/>
            <a:ext cx="472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12" name="Google Shape;1212;p13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3" name="Google Shape;1213;p139"/>
          <p:cNvSpPr txBox="1">
            <a:spLocks noGrp="1"/>
          </p:cNvSpPr>
          <p:nvPr>
            <p:ph type="body" idx="1"/>
          </p:nvPr>
        </p:nvSpPr>
        <p:spPr>
          <a:xfrm>
            <a:off x="359569" y="3604848"/>
            <a:ext cx="40632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14" name="Google Shape;1214;p139"/>
          <p:cNvSpPr>
            <a:spLocks noGrp="1"/>
          </p:cNvSpPr>
          <p:nvPr>
            <p:ph type="pic" idx="2"/>
          </p:nvPr>
        </p:nvSpPr>
        <p:spPr>
          <a:xfrm>
            <a:off x="5257800" y="0"/>
            <a:ext cx="3249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15" name="Google Shape;1215;p139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блока">
  <p:cSld name="4 блока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40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18" name="Google Shape;1218;p14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9" name="Google Shape;1219;p140"/>
          <p:cNvSpPr txBox="1">
            <a:spLocks noGrp="1"/>
          </p:cNvSpPr>
          <p:nvPr>
            <p:ph type="body" idx="1"/>
          </p:nvPr>
        </p:nvSpPr>
        <p:spPr>
          <a:xfrm>
            <a:off x="688739" y="1833181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0" name="Google Shape;1220;p140"/>
          <p:cNvSpPr txBox="1">
            <a:spLocks noGrp="1"/>
          </p:cNvSpPr>
          <p:nvPr>
            <p:ph type="body" idx="2"/>
          </p:nvPr>
        </p:nvSpPr>
        <p:spPr>
          <a:xfrm>
            <a:off x="688740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1" name="Google Shape;1221;p140"/>
          <p:cNvSpPr txBox="1">
            <a:spLocks noGrp="1"/>
          </p:cNvSpPr>
          <p:nvPr>
            <p:ph type="body" idx="3"/>
          </p:nvPr>
        </p:nvSpPr>
        <p:spPr>
          <a:xfrm>
            <a:off x="2736200" y="1833181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2" name="Google Shape;1222;p140"/>
          <p:cNvSpPr txBox="1">
            <a:spLocks noGrp="1"/>
          </p:cNvSpPr>
          <p:nvPr>
            <p:ph type="body" idx="4"/>
          </p:nvPr>
        </p:nvSpPr>
        <p:spPr>
          <a:xfrm>
            <a:off x="2736201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3" name="Google Shape;1223;p140"/>
          <p:cNvSpPr txBox="1">
            <a:spLocks noGrp="1"/>
          </p:cNvSpPr>
          <p:nvPr>
            <p:ph type="body" idx="5"/>
          </p:nvPr>
        </p:nvSpPr>
        <p:spPr>
          <a:xfrm>
            <a:off x="4783661" y="1833181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4" name="Google Shape;1224;p140"/>
          <p:cNvSpPr txBox="1">
            <a:spLocks noGrp="1"/>
          </p:cNvSpPr>
          <p:nvPr>
            <p:ph type="body" idx="6"/>
          </p:nvPr>
        </p:nvSpPr>
        <p:spPr>
          <a:xfrm>
            <a:off x="4783662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5" name="Google Shape;1225;p140"/>
          <p:cNvSpPr txBox="1">
            <a:spLocks noGrp="1"/>
          </p:cNvSpPr>
          <p:nvPr>
            <p:ph type="body" idx="7"/>
          </p:nvPr>
        </p:nvSpPr>
        <p:spPr>
          <a:xfrm>
            <a:off x="6831122" y="1833181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6" name="Google Shape;1226;p140"/>
          <p:cNvSpPr txBox="1">
            <a:spLocks noGrp="1"/>
          </p:cNvSpPr>
          <p:nvPr>
            <p:ph type="body" idx="8"/>
          </p:nvPr>
        </p:nvSpPr>
        <p:spPr>
          <a:xfrm>
            <a:off x="6831123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27" name="Google Shape;1227;p140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Пользовательский макет">
  <p:cSld name="26_Пользовательский макет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41"/>
          <p:cNvSpPr/>
          <p:nvPr/>
        </p:nvSpPr>
        <p:spPr>
          <a:xfrm>
            <a:off x="4572000" y="-1"/>
            <a:ext cx="4572000" cy="6858000"/>
          </a:xfrm>
          <a:prstGeom prst="rect">
            <a:avLst/>
          </a:prstGeom>
          <a:solidFill>
            <a:srgbClr val="171616"/>
          </a:solidFill>
          <a:ln w="12700" cap="flat" cmpd="sng">
            <a:solidFill>
              <a:srgbClr val="A178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41"/>
          <p:cNvSpPr txBox="1">
            <a:spLocks noGrp="1"/>
          </p:cNvSpPr>
          <p:nvPr>
            <p:ph type="title"/>
          </p:nvPr>
        </p:nvSpPr>
        <p:spPr>
          <a:xfrm>
            <a:off x="262446" y="925953"/>
            <a:ext cx="37230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31" name="Google Shape;1231;p14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2" name="Google Shape;1232;p141"/>
          <p:cNvSpPr txBox="1">
            <a:spLocks noGrp="1"/>
          </p:cNvSpPr>
          <p:nvPr>
            <p:ph type="body" idx="1"/>
          </p:nvPr>
        </p:nvSpPr>
        <p:spPr>
          <a:xfrm>
            <a:off x="5185702" y="458788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33" name="Google Shape;1233;p141"/>
          <p:cNvSpPr txBox="1">
            <a:spLocks noGrp="1"/>
          </p:cNvSpPr>
          <p:nvPr>
            <p:ph type="body" idx="2"/>
          </p:nvPr>
        </p:nvSpPr>
        <p:spPr>
          <a:xfrm>
            <a:off x="5185702" y="1776457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34" name="Google Shape;1234;p141"/>
          <p:cNvSpPr txBox="1">
            <a:spLocks noGrp="1"/>
          </p:cNvSpPr>
          <p:nvPr>
            <p:ph type="body" idx="3"/>
          </p:nvPr>
        </p:nvSpPr>
        <p:spPr>
          <a:xfrm>
            <a:off x="5185702" y="2300840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35" name="Google Shape;1235;p141"/>
          <p:cNvSpPr txBox="1">
            <a:spLocks noGrp="1"/>
          </p:cNvSpPr>
          <p:nvPr>
            <p:ph type="body" idx="4"/>
          </p:nvPr>
        </p:nvSpPr>
        <p:spPr>
          <a:xfrm>
            <a:off x="5185702" y="3618509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36" name="Google Shape;1236;p141"/>
          <p:cNvSpPr txBox="1">
            <a:spLocks noGrp="1"/>
          </p:cNvSpPr>
          <p:nvPr>
            <p:ph type="body" idx="5"/>
          </p:nvPr>
        </p:nvSpPr>
        <p:spPr>
          <a:xfrm>
            <a:off x="5185702" y="4142892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37" name="Google Shape;1237;p141"/>
          <p:cNvSpPr txBox="1">
            <a:spLocks noGrp="1"/>
          </p:cNvSpPr>
          <p:nvPr>
            <p:ph type="body" idx="6"/>
          </p:nvPr>
        </p:nvSpPr>
        <p:spPr>
          <a:xfrm>
            <a:off x="5185702" y="5460561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38" name="Google Shape;1238;p141"/>
          <p:cNvSpPr txBox="1">
            <a:spLocks noGrp="1"/>
          </p:cNvSpPr>
          <p:nvPr>
            <p:ph type="body" idx="7"/>
          </p:nvPr>
        </p:nvSpPr>
        <p:spPr>
          <a:xfrm>
            <a:off x="345208" y="2338496"/>
            <a:ext cx="30042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39" name="Google Shape;1239;p141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Пользовательский макет">
  <p:cSld name="33_Пользовательский макет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42"/>
          <p:cNvSpPr/>
          <p:nvPr/>
        </p:nvSpPr>
        <p:spPr>
          <a:xfrm>
            <a:off x="4572000" y="-1"/>
            <a:ext cx="4572000" cy="6858000"/>
          </a:xfrm>
          <a:prstGeom prst="rect">
            <a:avLst/>
          </a:prstGeom>
          <a:solidFill>
            <a:srgbClr val="171616"/>
          </a:solidFill>
          <a:ln w="12700" cap="flat" cmpd="sng">
            <a:solidFill>
              <a:srgbClr val="A178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142"/>
          <p:cNvSpPr txBox="1">
            <a:spLocks noGrp="1"/>
          </p:cNvSpPr>
          <p:nvPr>
            <p:ph type="title"/>
          </p:nvPr>
        </p:nvSpPr>
        <p:spPr>
          <a:xfrm>
            <a:off x="262446" y="925953"/>
            <a:ext cx="37230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43" name="Google Shape;1243;p14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4" name="Google Shape;1244;p142"/>
          <p:cNvSpPr txBox="1">
            <a:spLocks noGrp="1"/>
          </p:cNvSpPr>
          <p:nvPr>
            <p:ph type="body" idx="1"/>
          </p:nvPr>
        </p:nvSpPr>
        <p:spPr>
          <a:xfrm>
            <a:off x="345208" y="2338496"/>
            <a:ext cx="30042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45" name="Google Shape;1245;p142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276330" y="1600200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60" name="Google Shape;60;p1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16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3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Пользовательский макет">
  <p:cSld name="27_Пользовательский макет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43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48" name="Google Shape;1248;p14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9" name="Google Shape;1249;p143"/>
          <p:cNvSpPr txBox="1">
            <a:spLocks noGrp="1"/>
          </p:cNvSpPr>
          <p:nvPr>
            <p:ph type="body" idx="1"/>
          </p:nvPr>
        </p:nvSpPr>
        <p:spPr>
          <a:xfrm>
            <a:off x="262446" y="2744789"/>
            <a:ext cx="7083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50" name="Google Shape;1250;p143"/>
          <p:cNvSpPr txBox="1">
            <a:spLocks noGrp="1"/>
          </p:cNvSpPr>
          <p:nvPr>
            <p:ph type="body" idx="2"/>
          </p:nvPr>
        </p:nvSpPr>
        <p:spPr>
          <a:xfrm>
            <a:off x="970883" y="3250039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51" name="Google Shape;1251;p143"/>
          <p:cNvSpPr txBox="1">
            <a:spLocks noGrp="1"/>
          </p:cNvSpPr>
          <p:nvPr>
            <p:ph type="body" idx="3"/>
          </p:nvPr>
        </p:nvSpPr>
        <p:spPr>
          <a:xfrm>
            <a:off x="262446" y="3833360"/>
            <a:ext cx="7662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52" name="Google Shape;1252;p143"/>
          <p:cNvSpPr txBox="1">
            <a:spLocks noGrp="1"/>
          </p:cNvSpPr>
          <p:nvPr>
            <p:ph type="body" idx="4"/>
          </p:nvPr>
        </p:nvSpPr>
        <p:spPr>
          <a:xfrm>
            <a:off x="970883" y="4338609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53" name="Google Shape;1253;p143"/>
          <p:cNvSpPr txBox="1">
            <a:spLocks noGrp="1"/>
          </p:cNvSpPr>
          <p:nvPr>
            <p:ph type="body" idx="5"/>
          </p:nvPr>
        </p:nvSpPr>
        <p:spPr>
          <a:xfrm>
            <a:off x="262446" y="4921931"/>
            <a:ext cx="7662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54" name="Google Shape;1254;p143"/>
          <p:cNvSpPr txBox="1">
            <a:spLocks noGrp="1"/>
          </p:cNvSpPr>
          <p:nvPr>
            <p:ph type="body" idx="6"/>
          </p:nvPr>
        </p:nvSpPr>
        <p:spPr>
          <a:xfrm>
            <a:off x="970883" y="5427181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55" name="Google Shape;1255;p143"/>
          <p:cNvSpPr>
            <a:spLocks noGrp="1"/>
          </p:cNvSpPr>
          <p:nvPr>
            <p:ph type="pic" idx="7"/>
          </p:nvPr>
        </p:nvSpPr>
        <p:spPr>
          <a:xfrm>
            <a:off x="5282804" y="0"/>
            <a:ext cx="350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56" name="Google Shape;1256;p143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Пользовательский макет">
  <p:cSld name="28_Пользовательский макет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44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59" name="Google Shape;1259;p14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0" name="Google Shape;1260;p144"/>
          <p:cNvSpPr txBox="1">
            <a:spLocks noGrp="1"/>
          </p:cNvSpPr>
          <p:nvPr>
            <p:ph type="body" idx="1"/>
          </p:nvPr>
        </p:nvSpPr>
        <p:spPr>
          <a:xfrm>
            <a:off x="286087" y="1973328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1" name="Google Shape;1261;p144"/>
          <p:cNvSpPr txBox="1">
            <a:spLocks noGrp="1"/>
          </p:cNvSpPr>
          <p:nvPr>
            <p:ph type="body" idx="2"/>
          </p:nvPr>
        </p:nvSpPr>
        <p:spPr>
          <a:xfrm>
            <a:off x="294254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2" name="Google Shape;1262;p144"/>
          <p:cNvSpPr txBox="1">
            <a:spLocks noGrp="1"/>
          </p:cNvSpPr>
          <p:nvPr>
            <p:ph type="body" idx="3"/>
          </p:nvPr>
        </p:nvSpPr>
        <p:spPr>
          <a:xfrm>
            <a:off x="294253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3" name="Google Shape;1263;p144"/>
          <p:cNvSpPr txBox="1">
            <a:spLocks noGrp="1"/>
          </p:cNvSpPr>
          <p:nvPr>
            <p:ph type="body" idx="4"/>
          </p:nvPr>
        </p:nvSpPr>
        <p:spPr>
          <a:xfrm>
            <a:off x="2784358" y="1973328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4" name="Google Shape;1264;p144"/>
          <p:cNvSpPr txBox="1">
            <a:spLocks noGrp="1"/>
          </p:cNvSpPr>
          <p:nvPr>
            <p:ph type="body" idx="5"/>
          </p:nvPr>
        </p:nvSpPr>
        <p:spPr>
          <a:xfrm>
            <a:off x="2792525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5" name="Google Shape;1265;p144"/>
          <p:cNvSpPr txBox="1">
            <a:spLocks noGrp="1"/>
          </p:cNvSpPr>
          <p:nvPr>
            <p:ph type="body" idx="6"/>
          </p:nvPr>
        </p:nvSpPr>
        <p:spPr>
          <a:xfrm>
            <a:off x="2792524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6" name="Google Shape;1266;p144"/>
          <p:cNvSpPr txBox="1">
            <a:spLocks noGrp="1"/>
          </p:cNvSpPr>
          <p:nvPr>
            <p:ph type="body" idx="7"/>
          </p:nvPr>
        </p:nvSpPr>
        <p:spPr>
          <a:xfrm>
            <a:off x="5282629" y="1973328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7" name="Google Shape;1267;p144"/>
          <p:cNvSpPr txBox="1">
            <a:spLocks noGrp="1"/>
          </p:cNvSpPr>
          <p:nvPr>
            <p:ph type="body" idx="8"/>
          </p:nvPr>
        </p:nvSpPr>
        <p:spPr>
          <a:xfrm>
            <a:off x="5290796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8" name="Google Shape;1268;p144"/>
          <p:cNvSpPr txBox="1">
            <a:spLocks noGrp="1"/>
          </p:cNvSpPr>
          <p:nvPr>
            <p:ph type="body" idx="9"/>
          </p:nvPr>
        </p:nvSpPr>
        <p:spPr>
          <a:xfrm>
            <a:off x="5290795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69" name="Google Shape;1269;p144"/>
          <p:cNvSpPr txBox="1">
            <a:spLocks noGrp="1"/>
          </p:cNvSpPr>
          <p:nvPr>
            <p:ph type="body" idx="13"/>
          </p:nvPr>
        </p:nvSpPr>
        <p:spPr>
          <a:xfrm>
            <a:off x="286087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0" name="Google Shape;1270;p144"/>
          <p:cNvSpPr txBox="1">
            <a:spLocks noGrp="1"/>
          </p:cNvSpPr>
          <p:nvPr>
            <p:ph type="body" idx="14"/>
          </p:nvPr>
        </p:nvSpPr>
        <p:spPr>
          <a:xfrm>
            <a:off x="294254" y="4783137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1" name="Google Shape;1271;p144"/>
          <p:cNvSpPr txBox="1">
            <a:spLocks noGrp="1"/>
          </p:cNvSpPr>
          <p:nvPr>
            <p:ph type="body" idx="15"/>
          </p:nvPr>
        </p:nvSpPr>
        <p:spPr>
          <a:xfrm>
            <a:off x="294253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2" name="Google Shape;1272;p144"/>
          <p:cNvSpPr txBox="1">
            <a:spLocks noGrp="1"/>
          </p:cNvSpPr>
          <p:nvPr>
            <p:ph type="body" idx="16"/>
          </p:nvPr>
        </p:nvSpPr>
        <p:spPr>
          <a:xfrm>
            <a:off x="2784358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3" name="Google Shape;1273;p144"/>
          <p:cNvSpPr txBox="1">
            <a:spLocks noGrp="1"/>
          </p:cNvSpPr>
          <p:nvPr>
            <p:ph type="body" idx="17"/>
          </p:nvPr>
        </p:nvSpPr>
        <p:spPr>
          <a:xfrm>
            <a:off x="2792525" y="4783137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4" name="Google Shape;1274;p144"/>
          <p:cNvSpPr txBox="1">
            <a:spLocks noGrp="1"/>
          </p:cNvSpPr>
          <p:nvPr>
            <p:ph type="body" idx="18"/>
          </p:nvPr>
        </p:nvSpPr>
        <p:spPr>
          <a:xfrm>
            <a:off x="2792524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5" name="Google Shape;1275;p144"/>
          <p:cNvSpPr txBox="1">
            <a:spLocks noGrp="1"/>
          </p:cNvSpPr>
          <p:nvPr>
            <p:ph type="body" idx="19"/>
          </p:nvPr>
        </p:nvSpPr>
        <p:spPr>
          <a:xfrm>
            <a:off x="5282629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6" name="Google Shape;1276;p144"/>
          <p:cNvSpPr txBox="1">
            <a:spLocks noGrp="1"/>
          </p:cNvSpPr>
          <p:nvPr>
            <p:ph type="body" idx="20"/>
          </p:nvPr>
        </p:nvSpPr>
        <p:spPr>
          <a:xfrm>
            <a:off x="5290796" y="4783137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7" name="Google Shape;1277;p144"/>
          <p:cNvSpPr txBox="1">
            <a:spLocks noGrp="1"/>
          </p:cNvSpPr>
          <p:nvPr>
            <p:ph type="body" idx="21"/>
          </p:nvPr>
        </p:nvSpPr>
        <p:spPr>
          <a:xfrm>
            <a:off x="5290795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78" name="Google Shape;1278;p144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Пользовательский макет">
  <p:cSld name="29_Пользовательский макет"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45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81" name="Google Shape;1281;p14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2" name="Google Shape;1282;p145"/>
          <p:cNvSpPr txBox="1">
            <a:spLocks noGrp="1"/>
          </p:cNvSpPr>
          <p:nvPr>
            <p:ph type="body" idx="1"/>
          </p:nvPr>
        </p:nvSpPr>
        <p:spPr>
          <a:xfrm>
            <a:off x="278775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83" name="Google Shape;1283;p145"/>
          <p:cNvSpPr txBox="1">
            <a:spLocks noGrp="1"/>
          </p:cNvSpPr>
          <p:nvPr>
            <p:ph type="body" idx="2"/>
          </p:nvPr>
        </p:nvSpPr>
        <p:spPr>
          <a:xfrm>
            <a:off x="278776" y="3104513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84" name="Google Shape;1284;p145"/>
          <p:cNvSpPr>
            <a:spLocks noGrp="1"/>
          </p:cNvSpPr>
          <p:nvPr>
            <p:ph type="pic" idx="3"/>
          </p:nvPr>
        </p:nvSpPr>
        <p:spPr>
          <a:xfrm>
            <a:off x="359569" y="4437064"/>
            <a:ext cx="8424900" cy="242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5" name="Google Shape;1285;p145"/>
          <p:cNvSpPr txBox="1">
            <a:spLocks noGrp="1"/>
          </p:cNvSpPr>
          <p:nvPr>
            <p:ph type="body" idx="4"/>
          </p:nvPr>
        </p:nvSpPr>
        <p:spPr>
          <a:xfrm>
            <a:off x="3087289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86" name="Google Shape;1286;p145"/>
          <p:cNvSpPr txBox="1">
            <a:spLocks noGrp="1"/>
          </p:cNvSpPr>
          <p:nvPr>
            <p:ph type="body" idx="5"/>
          </p:nvPr>
        </p:nvSpPr>
        <p:spPr>
          <a:xfrm>
            <a:off x="3087290" y="3104513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87" name="Google Shape;1287;p145"/>
          <p:cNvSpPr txBox="1">
            <a:spLocks noGrp="1"/>
          </p:cNvSpPr>
          <p:nvPr>
            <p:ph type="body" idx="6"/>
          </p:nvPr>
        </p:nvSpPr>
        <p:spPr>
          <a:xfrm>
            <a:off x="5895804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88" name="Google Shape;1288;p145"/>
          <p:cNvSpPr txBox="1">
            <a:spLocks noGrp="1"/>
          </p:cNvSpPr>
          <p:nvPr>
            <p:ph type="body" idx="7"/>
          </p:nvPr>
        </p:nvSpPr>
        <p:spPr>
          <a:xfrm>
            <a:off x="5895805" y="3104513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89" name="Google Shape;1289;p145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Пользовательский макет">
  <p:cSld name="30_Пользовательский макет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46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92" name="Google Shape;1292;p14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3" name="Google Shape;1293;p146"/>
          <p:cNvSpPr txBox="1">
            <a:spLocks noGrp="1"/>
          </p:cNvSpPr>
          <p:nvPr>
            <p:ph type="body" idx="1"/>
          </p:nvPr>
        </p:nvSpPr>
        <p:spPr>
          <a:xfrm>
            <a:off x="278775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94" name="Google Shape;1294;p146"/>
          <p:cNvSpPr txBox="1">
            <a:spLocks noGrp="1"/>
          </p:cNvSpPr>
          <p:nvPr>
            <p:ph type="body" idx="2"/>
          </p:nvPr>
        </p:nvSpPr>
        <p:spPr>
          <a:xfrm>
            <a:off x="278776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95" name="Google Shape;1295;p146"/>
          <p:cNvSpPr txBox="1">
            <a:spLocks noGrp="1"/>
          </p:cNvSpPr>
          <p:nvPr>
            <p:ph type="body" idx="3"/>
          </p:nvPr>
        </p:nvSpPr>
        <p:spPr>
          <a:xfrm>
            <a:off x="278776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96" name="Google Shape;1296;p146"/>
          <p:cNvSpPr txBox="1">
            <a:spLocks noGrp="1"/>
          </p:cNvSpPr>
          <p:nvPr>
            <p:ph type="body" idx="4"/>
          </p:nvPr>
        </p:nvSpPr>
        <p:spPr>
          <a:xfrm>
            <a:off x="2344339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97" name="Google Shape;1297;p146"/>
          <p:cNvSpPr txBox="1">
            <a:spLocks noGrp="1"/>
          </p:cNvSpPr>
          <p:nvPr>
            <p:ph type="body" idx="5"/>
          </p:nvPr>
        </p:nvSpPr>
        <p:spPr>
          <a:xfrm>
            <a:off x="2344340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98" name="Google Shape;1298;p146"/>
          <p:cNvSpPr txBox="1">
            <a:spLocks noGrp="1"/>
          </p:cNvSpPr>
          <p:nvPr>
            <p:ph type="body" idx="6"/>
          </p:nvPr>
        </p:nvSpPr>
        <p:spPr>
          <a:xfrm>
            <a:off x="2344340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99" name="Google Shape;1299;p146"/>
          <p:cNvSpPr txBox="1">
            <a:spLocks noGrp="1"/>
          </p:cNvSpPr>
          <p:nvPr>
            <p:ph type="body" idx="7"/>
          </p:nvPr>
        </p:nvSpPr>
        <p:spPr>
          <a:xfrm>
            <a:off x="4409904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00" name="Google Shape;1300;p146"/>
          <p:cNvSpPr txBox="1">
            <a:spLocks noGrp="1"/>
          </p:cNvSpPr>
          <p:nvPr>
            <p:ph type="body" idx="8"/>
          </p:nvPr>
        </p:nvSpPr>
        <p:spPr>
          <a:xfrm>
            <a:off x="4409905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01" name="Google Shape;1301;p146"/>
          <p:cNvSpPr txBox="1">
            <a:spLocks noGrp="1"/>
          </p:cNvSpPr>
          <p:nvPr>
            <p:ph type="body" idx="9"/>
          </p:nvPr>
        </p:nvSpPr>
        <p:spPr>
          <a:xfrm>
            <a:off x="4409905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02" name="Google Shape;1302;p146"/>
          <p:cNvSpPr txBox="1">
            <a:spLocks noGrp="1"/>
          </p:cNvSpPr>
          <p:nvPr>
            <p:ph type="body" idx="13"/>
          </p:nvPr>
        </p:nvSpPr>
        <p:spPr>
          <a:xfrm>
            <a:off x="6475468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03" name="Google Shape;1303;p146"/>
          <p:cNvSpPr txBox="1">
            <a:spLocks noGrp="1"/>
          </p:cNvSpPr>
          <p:nvPr>
            <p:ph type="body" idx="14"/>
          </p:nvPr>
        </p:nvSpPr>
        <p:spPr>
          <a:xfrm>
            <a:off x="6475469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04" name="Google Shape;1304;p146"/>
          <p:cNvSpPr txBox="1">
            <a:spLocks noGrp="1"/>
          </p:cNvSpPr>
          <p:nvPr>
            <p:ph type="body" idx="15"/>
          </p:nvPr>
        </p:nvSpPr>
        <p:spPr>
          <a:xfrm>
            <a:off x="6475469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05" name="Google Shape;1305;p146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Пользовательский макет">
  <p:cSld name="34_Пользовательский макет">
    <p:bg>
      <p:bgPr>
        <a:solidFill>
          <a:srgbClr val="171616"/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47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08" name="Google Shape;1308;p14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9" name="Google Shape;1309;p147"/>
          <p:cNvSpPr txBox="1">
            <a:spLocks noGrp="1"/>
          </p:cNvSpPr>
          <p:nvPr>
            <p:ph type="body" idx="1"/>
          </p:nvPr>
        </p:nvSpPr>
        <p:spPr>
          <a:xfrm>
            <a:off x="278775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0" name="Google Shape;1310;p147"/>
          <p:cNvSpPr txBox="1">
            <a:spLocks noGrp="1"/>
          </p:cNvSpPr>
          <p:nvPr>
            <p:ph type="body" idx="2"/>
          </p:nvPr>
        </p:nvSpPr>
        <p:spPr>
          <a:xfrm>
            <a:off x="278776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1" name="Google Shape;1311;p147"/>
          <p:cNvSpPr txBox="1">
            <a:spLocks noGrp="1"/>
          </p:cNvSpPr>
          <p:nvPr>
            <p:ph type="body" idx="3"/>
          </p:nvPr>
        </p:nvSpPr>
        <p:spPr>
          <a:xfrm>
            <a:off x="278776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2" name="Google Shape;1312;p147"/>
          <p:cNvSpPr txBox="1">
            <a:spLocks noGrp="1"/>
          </p:cNvSpPr>
          <p:nvPr>
            <p:ph type="body" idx="4"/>
          </p:nvPr>
        </p:nvSpPr>
        <p:spPr>
          <a:xfrm>
            <a:off x="2344339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3" name="Google Shape;1313;p147"/>
          <p:cNvSpPr txBox="1">
            <a:spLocks noGrp="1"/>
          </p:cNvSpPr>
          <p:nvPr>
            <p:ph type="body" idx="5"/>
          </p:nvPr>
        </p:nvSpPr>
        <p:spPr>
          <a:xfrm>
            <a:off x="2344340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4" name="Google Shape;1314;p147"/>
          <p:cNvSpPr txBox="1">
            <a:spLocks noGrp="1"/>
          </p:cNvSpPr>
          <p:nvPr>
            <p:ph type="body" idx="6"/>
          </p:nvPr>
        </p:nvSpPr>
        <p:spPr>
          <a:xfrm>
            <a:off x="2344340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5" name="Google Shape;1315;p147"/>
          <p:cNvSpPr txBox="1">
            <a:spLocks noGrp="1"/>
          </p:cNvSpPr>
          <p:nvPr>
            <p:ph type="body" idx="7"/>
          </p:nvPr>
        </p:nvSpPr>
        <p:spPr>
          <a:xfrm>
            <a:off x="4409904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6" name="Google Shape;1316;p147"/>
          <p:cNvSpPr txBox="1">
            <a:spLocks noGrp="1"/>
          </p:cNvSpPr>
          <p:nvPr>
            <p:ph type="body" idx="8"/>
          </p:nvPr>
        </p:nvSpPr>
        <p:spPr>
          <a:xfrm>
            <a:off x="4409905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7" name="Google Shape;1317;p147"/>
          <p:cNvSpPr txBox="1">
            <a:spLocks noGrp="1"/>
          </p:cNvSpPr>
          <p:nvPr>
            <p:ph type="body" idx="9"/>
          </p:nvPr>
        </p:nvSpPr>
        <p:spPr>
          <a:xfrm>
            <a:off x="4409905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8" name="Google Shape;1318;p147"/>
          <p:cNvSpPr txBox="1">
            <a:spLocks noGrp="1"/>
          </p:cNvSpPr>
          <p:nvPr>
            <p:ph type="body" idx="13"/>
          </p:nvPr>
        </p:nvSpPr>
        <p:spPr>
          <a:xfrm>
            <a:off x="6475468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19" name="Google Shape;1319;p147"/>
          <p:cNvSpPr txBox="1">
            <a:spLocks noGrp="1"/>
          </p:cNvSpPr>
          <p:nvPr>
            <p:ph type="body" idx="14"/>
          </p:nvPr>
        </p:nvSpPr>
        <p:spPr>
          <a:xfrm>
            <a:off x="6475469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20" name="Google Shape;1320;p147"/>
          <p:cNvSpPr txBox="1">
            <a:spLocks noGrp="1"/>
          </p:cNvSpPr>
          <p:nvPr>
            <p:ph type="body" idx="15"/>
          </p:nvPr>
        </p:nvSpPr>
        <p:spPr>
          <a:xfrm>
            <a:off x="6475469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21" name="Google Shape;1321;p147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Пользовательский макет">
  <p:cSld name="31_Пользовательский макет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48"/>
          <p:cNvSpPr/>
          <p:nvPr/>
        </p:nvSpPr>
        <p:spPr>
          <a:xfrm>
            <a:off x="6330" y="3429000"/>
            <a:ext cx="7650000" cy="3429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148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25" name="Google Shape;1325;p14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6" name="Google Shape;1326;p148"/>
          <p:cNvSpPr txBox="1">
            <a:spLocks noGrp="1"/>
          </p:cNvSpPr>
          <p:nvPr>
            <p:ph type="body" idx="1"/>
          </p:nvPr>
        </p:nvSpPr>
        <p:spPr>
          <a:xfrm>
            <a:off x="289077" y="3977577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27" name="Google Shape;1327;p148"/>
          <p:cNvSpPr txBox="1">
            <a:spLocks noGrp="1"/>
          </p:cNvSpPr>
          <p:nvPr>
            <p:ph type="body" idx="2"/>
          </p:nvPr>
        </p:nvSpPr>
        <p:spPr>
          <a:xfrm>
            <a:off x="278776" y="4703680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28" name="Google Shape;1328;p148"/>
          <p:cNvSpPr txBox="1">
            <a:spLocks noGrp="1"/>
          </p:cNvSpPr>
          <p:nvPr>
            <p:ph type="body" idx="3"/>
          </p:nvPr>
        </p:nvSpPr>
        <p:spPr>
          <a:xfrm>
            <a:off x="1921934" y="3977577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29" name="Google Shape;1329;p148"/>
          <p:cNvSpPr txBox="1">
            <a:spLocks noGrp="1"/>
          </p:cNvSpPr>
          <p:nvPr>
            <p:ph type="body" idx="4"/>
          </p:nvPr>
        </p:nvSpPr>
        <p:spPr>
          <a:xfrm>
            <a:off x="1911633" y="4703680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30" name="Google Shape;1330;p148"/>
          <p:cNvSpPr txBox="1">
            <a:spLocks noGrp="1"/>
          </p:cNvSpPr>
          <p:nvPr>
            <p:ph type="body" idx="5"/>
          </p:nvPr>
        </p:nvSpPr>
        <p:spPr>
          <a:xfrm>
            <a:off x="3554791" y="3977577"/>
            <a:ext cx="1472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31" name="Google Shape;1331;p148"/>
          <p:cNvSpPr txBox="1">
            <a:spLocks noGrp="1"/>
          </p:cNvSpPr>
          <p:nvPr>
            <p:ph type="body" idx="6"/>
          </p:nvPr>
        </p:nvSpPr>
        <p:spPr>
          <a:xfrm>
            <a:off x="3544490" y="4703680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32" name="Google Shape;1332;p148"/>
          <p:cNvSpPr txBox="1">
            <a:spLocks noGrp="1"/>
          </p:cNvSpPr>
          <p:nvPr>
            <p:ph type="body" idx="7"/>
          </p:nvPr>
        </p:nvSpPr>
        <p:spPr>
          <a:xfrm>
            <a:off x="271840" y="1052087"/>
            <a:ext cx="4512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33" name="Google Shape;1333;p148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Пользовательский макет">
  <p:cSld name="32_Пользовательский макет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49"/>
          <p:cNvSpPr/>
          <p:nvPr/>
        </p:nvSpPr>
        <p:spPr>
          <a:xfrm>
            <a:off x="0" y="0"/>
            <a:ext cx="1877700" cy="40494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149"/>
          <p:cNvSpPr txBox="1">
            <a:spLocks noGrp="1"/>
          </p:cNvSpPr>
          <p:nvPr>
            <p:ph type="title"/>
          </p:nvPr>
        </p:nvSpPr>
        <p:spPr>
          <a:xfrm>
            <a:off x="3928211" y="267472"/>
            <a:ext cx="33951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37" name="Google Shape;1337;p14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8" name="Google Shape;1338;p149"/>
          <p:cNvSpPr txBox="1">
            <a:spLocks noGrp="1"/>
          </p:cNvSpPr>
          <p:nvPr>
            <p:ph type="body" idx="1"/>
          </p:nvPr>
        </p:nvSpPr>
        <p:spPr>
          <a:xfrm>
            <a:off x="3944540" y="1683457"/>
            <a:ext cx="4512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39" name="Google Shape;1339;p149"/>
          <p:cNvSpPr txBox="1">
            <a:spLocks noGrp="1"/>
          </p:cNvSpPr>
          <p:nvPr>
            <p:ph type="body" idx="2"/>
          </p:nvPr>
        </p:nvSpPr>
        <p:spPr>
          <a:xfrm>
            <a:off x="3944539" y="3167741"/>
            <a:ext cx="880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40" name="Google Shape;1340;p149"/>
          <p:cNvSpPr txBox="1">
            <a:spLocks noGrp="1"/>
          </p:cNvSpPr>
          <p:nvPr>
            <p:ph type="body" idx="3"/>
          </p:nvPr>
        </p:nvSpPr>
        <p:spPr>
          <a:xfrm>
            <a:off x="3981836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41" name="Google Shape;1341;p149"/>
          <p:cNvSpPr txBox="1">
            <a:spLocks noGrp="1"/>
          </p:cNvSpPr>
          <p:nvPr>
            <p:ph type="body" idx="4"/>
          </p:nvPr>
        </p:nvSpPr>
        <p:spPr>
          <a:xfrm>
            <a:off x="5340632" y="3167741"/>
            <a:ext cx="8805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42" name="Google Shape;1342;p149"/>
          <p:cNvSpPr txBox="1">
            <a:spLocks noGrp="1"/>
          </p:cNvSpPr>
          <p:nvPr>
            <p:ph type="body" idx="5"/>
          </p:nvPr>
        </p:nvSpPr>
        <p:spPr>
          <a:xfrm>
            <a:off x="5377929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43" name="Google Shape;1343;p149"/>
          <p:cNvSpPr txBox="1">
            <a:spLocks noGrp="1"/>
          </p:cNvSpPr>
          <p:nvPr>
            <p:ph type="body" idx="6"/>
          </p:nvPr>
        </p:nvSpPr>
        <p:spPr>
          <a:xfrm>
            <a:off x="6736724" y="3167741"/>
            <a:ext cx="1100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44" name="Google Shape;1344;p149"/>
          <p:cNvSpPr txBox="1">
            <a:spLocks noGrp="1"/>
          </p:cNvSpPr>
          <p:nvPr>
            <p:ph type="body" idx="7"/>
          </p:nvPr>
        </p:nvSpPr>
        <p:spPr>
          <a:xfrm>
            <a:off x="6774022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1345" name="Google Shape;1345;p149"/>
          <p:cNvCxnSpPr/>
          <p:nvPr/>
        </p:nvCxnSpPr>
        <p:spPr>
          <a:xfrm>
            <a:off x="3747407" y="0"/>
            <a:ext cx="0" cy="625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6" name="Google Shape;1346;p149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Пользовательский макет">
  <p:cSld name="23_Пользовательский макет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50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49" name="Google Shape;1349;p15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0" name="Google Shape;1350;p150"/>
          <p:cNvSpPr txBox="1">
            <a:spLocks noGrp="1"/>
          </p:cNvSpPr>
          <p:nvPr>
            <p:ph type="body" idx="1"/>
          </p:nvPr>
        </p:nvSpPr>
        <p:spPr>
          <a:xfrm>
            <a:off x="2212182" y="1969860"/>
            <a:ext cx="21801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51" name="Google Shape;1351;p150"/>
          <p:cNvSpPr txBox="1">
            <a:spLocks noGrp="1"/>
          </p:cNvSpPr>
          <p:nvPr>
            <p:ph type="body" idx="2"/>
          </p:nvPr>
        </p:nvSpPr>
        <p:spPr>
          <a:xfrm>
            <a:off x="2220516" y="2568575"/>
            <a:ext cx="21885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52" name="Google Shape;1352;p150"/>
          <p:cNvSpPr>
            <a:spLocks noGrp="1"/>
          </p:cNvSpPr>
          <p:nvPr>
            <p:ph type="pic" idx="3"/>
          </p:nvPr>
        </p:nvSpPr>
        <p:spPr>
          <a:xfrm>
            <a:off x="359569" y="1252539"/>
            <a:ext cx="1657500" cy="4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3" name="Google Shape;1353;p150"/>
          <p:cNvSpPr>
            <a:spLocks noGrp="1"/>
          </p:cNvSpPr>
          <p:nvPr>
            <p:ph type="pic" idx="4"/>
          </p:nvPr>
        </p:nvSpPr>
        <p:spPr>
          <a:xfrm>
            <a:off x="7127762" y="1252539"/>
            <a:ext cx="1657500" cy="4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4" name="Google Shape;1354;p150"/>
          <p:cNvSpPr txBox="1">
            <a:spLocks noGrp="1"/>
          </p:cNvSpPr>
          <p:nvPr>
            <p:ph type="body" idx="5"/>
          </p:nvPr>
        </p:nvSpPr>
        <p:spPr>
          <a:xfrm>
            <a:off x="4767604" y="1969860"/>
            <a:ext cx="21801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55" name="Google Shape;1355;p150"/>
          <p:cNvSpPr txBox="1">
            <a:spLocks noGrp="1"/>
          </p:cNvSpPr>
          <p:nvPr>
            <p:ph type="body" idx="6"/>
          </p:nvPr>
        </p:nvSpPr>
        <p:spPr>
          <a:xfrm>
            <a:off x="4775938" y="2568575"/>
            <a:ext cx="21885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1356" name="Google Shape;1356;p150"/>
          <p:cNvCxnSpPr/>
          <p:nvPr/>
        </p:nvCxnSpPr>
        <p:spPr>
          <a:xfrm>
            <a:off x="4572000" y="967665"/>
            <a:ext cx="0" cy="459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7" name="Google Shape;1357;p150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Пользовательский макет">
  <p:cSld name="16_Пользовательский макет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51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151"/>
          <p:cNvSpPr txBox="1">
            <a:spLocks noGrp="1"/>
          </p:cNvSpPr>
          <p:nvPr>
            <p:ph type="title"/>
          </p:nvPr>
        </p:nvSpPr>
        <p:spPr>
          <a:xfrm>
            <a:off x="792956" y="735557"/>
            <a:ext cx="23421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61" name="Google Shape;1361;p15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2" name="Google Shape;1362;p151"/>
          <p:cNvSpPr txBox="1">
            <a:spLocks noGrp="1"/>
          </p:cNvSpPr>
          <p:nvPr>
            <p:ph type="body" idx="1"/>
          </p:nvPr>
        </p:nvSpPr>
        <p:spPr>
          <a:xfrm>
            <a:off x="792957" y="2318657"/>
            <a:ext cx="23421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63" name="Google Shape;1363;p151"/>
          <p:cNvSpPr txBox="1">
            <a:spLocks noGrp="1"/>
          </p:cNvSpPr>
          <p:nvPr>
            <p:ph type="body" idx="2"/>
          </p:nvPr>
        </p:nvSpPr>
        <p:spPr>
          <a:xfrm>
            <a:off x="5038386" y="2318657"/>
            <a:ext cx="23421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64" name="Google Shape;1364;p151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5" name="Google Shape;1365;p151"/>
          <p:cNvSpPr txBox="1"/>
          <p:nvPr/>
        </p:nvSpPr>
        <p:spPr>
          <a:xfrm>
            <a:off x="5038385" y="735557"/>
            <a:ext cx="23421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52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68" name="Google Shape;1368;p15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9" name="Google Shape;1369;p152"/>
          <p:cNvSpPr>
            <a:spLocks noGrp="1"/>
          </p:cNvSpPr>
          <p:nvPr>
            <p:ph type="pic" idx="2"/>
          </p:nvPr>
        </p:nvSpPr>
        <p:spPr>
          <a:xfrm>
            <a:off x="5401866" y="0"/>
            <a:ext cx="3382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0" name="Google Shape;1370;p152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rgbClr val="17161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ctrTitle"/>
          </p:nvPr>
        </p:nvSpPr>
        <p:spPr>
          <a:xfrm>
            <a:off x="276330" y="1600200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65" name="Google Shape;65;p1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36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53"/>
          <p:cNvSpPr txBox="1">
            <a:spLocks noGrp="1"/>
          </p:cNvSpPr>
          <p:nvPr>
            <p:ph type="title"/>
          </p:nvPr>
        </p:nvSpPr>
        <p:spPr>
          <a:xfrm>
            <a:off x="4039043" y="476251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73" name="Google Shape;1373;p15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4" name="Google Shape;1374;p153"/>
          <p:cNvSpPr>
            <a:spLocks noGrp="1"/>
          </p:cNvSpPr>
          <p:nvPr>
            <p:ph type="pic" idx="2"/>
          </p:nvPr>
        </p:nvSpPr>
        <p:spPr>
          <a:xfrm>
            <a:off x="359569" y="0"/>
            <a:ext cx="3382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5" name="Google Shape;1375;p153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7" name="Google Shape;1377;p15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8" name="Google Shape;1378;p154"/>
          <p:cNvSpPr>
            <a:spLocks noGrp="1"/>
          </p:cNvSpPr>
          <p:nvPr>
            <p:ph type="pic" idx="2"/>
          </p:nvPr>
        </p:nvSpPr>
        <p:spPr>
          <a:xfrm>
            <a:off x="0" y="1176445"/>
            <a:ext cx="9144000" cy="22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9" name="Google Shape;1379;p154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0" name="Google Shape;1380;p154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2" name="Google Shape;1382;p15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3" name="Google Shape;1383;p155"/>
          <p:cNvSpPr>
            <a:spLocks noGrp="1"/>
          </p:cNvSpPr>
          <p:nvPr>
            <p:ph type="pic" idx="2"/>
          </p:nvPr>
        </p:nvSpPr>
        <p:spPr>
          <a:xfrm>
            <a:off x="5289116" y="476251"/>
            <a:ext cx="3495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4" name="Google Shape;1384;p155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5" name="Google Shape;1385;p155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7" name="Google Shape;1387;p15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8" name="Google Shape;1388;p156"/>
          <p:cNvSpPr>
            <a:spLocks noGrp="1"/>
          </p:cNvSpPr>
          <p:nvPr>
            <p:ph type="pic" idx="2"/>
          </p:nvPr>
        </p:nvSpPr>
        <p:spPr>
          <a:xfrm>
            <a:off x="359569" y="476251"/>
            <a:ext cx="3495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9" name="Google Shape;1389;p156"/>
          <p:cNvSpPr txBox="1">
            <a:spLocks noGrp="1"/>
          </p:cNvSpPr>
          <p:nvPr>
            <p:ph type="title"/>
          </p:nvPr>
        </p:nvSpPr>
        <p:spPr>
          <a:xfrm>
            <a:off x="4161171" y="1118296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0" name="Google Shape;1390;p156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+ темный текст">
  <p:cSld name="Фото + темный текст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5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3" name="Google Shape;1393;p157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94" name="Google Shape;1394;p15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5" name="Google Shape;1395;p157"/>
          <p:cNvSpPr txBox="1"/>
          <p:nvPr/>
        </p:nvSpPr>
        <p:spPr>
          <a:xfrm rot="5400000">
            <a:off x="7891444" y="5167127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BrandScience</a:t>
            </a:r>
            <a:endParaRPr sz="105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+ белый текст">
  <p:cSld name="Фото + белый текст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5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8" name="Google Shape;1398;p158"/>
          <p:cNvSpPr txBox="1">
            <a:spLocks noGrp="1"/>
          </p:cNvSpPr>
          <p:nvPr>
            <p:ph type="title"/>
          </p:nvPr>
        </p:nvSpPr>
        <p:spPr>
          <a:xfrm>
            <a:off x="262446" y="26747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99" name="Google Shape;1399;p15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0" name="Google Shape;1400;p158"/>
          <p:cNvSpPr txBox="1"/>
          <p:nvPr/>
        </p:nvSpPr>
        <p:spPr>
          <a:xfrm rot="5400000">
            <a:off x="7891444" y="5167125"/>
            <a:ext cx="1913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BrandScience</a:t>
            </a:r>
            <a:endParaRPr sz="1050" b="1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hoto">
  <p:cSld name="Blank with photo"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60"/>
          <p:cNvSpPr>
            <a:spLocks noGrp="1"/>
          </p:cNvSpPr>
          <p:nvPr>
            <p:ph type="pic" idx="2"/>
          </p:nvPr>
        </p:nvSpPr>
        <p:spPr>
          <a:xfrm>
            <a:off x="547824" y="504141"/>
            <a:ext cx="1917600" cy="19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4" name="Google Shape;1404;p160"/>
          <p:cNvSpPr>
            <a:spLocks noGrp="1"/>
          </p:cNvSpPr>
          <p:nvPr>
            <p:ph type="pic" idx="3"/>
          </p:nvPr>
        </p:nvSpPr>
        <p:spPr>
          <a:xfrm>
            <a:off x="2573778" y="504141"/>
            <a:ext cx="1917600" cy="19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5" name="Google Shape;1405;p160"/>
          <p:cNvSpPr>
            <a:spLocks noGrp="1"/>
          </p:cNvSpPr>
          <p:nvPr>
            <p:ph type="pic" idx="4"/>
          </p:nvPr>
        </p:nvSpPr>
        <p:spPr>
          <a:xfrm>
            <a:off x="4599732" y="504141"/>
            <a:ext cx="1917600" cy="19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6" name="Google Shape;1406;p160"/>
          <p:cNvSpPr>
            <a:spLocks noGrp="1"/>
          </p:cNvSpPr>
          <p:nvPr>
            <p:ph type="pic" idx="5"/>
          </p:nvPr>
        </p:nvSpPr>
        <p:spPr>
          <a:xfrm>
            <a:off x="6625687" y="504141"/>
            <a:ext cx="1917600" cy="19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7" name="Google Shape;1407;p160"/>
          <p:cNvSpPr>
            <a:spLocks noGrp="1"/>
          </p:cNvSpPr>
          <p:nvPr>
            <p:ph type="pic" idx="6"/>
          </p:nvPr>
        </p:nvSpPr>
        <p:spPr>
          <a:xfrm>
            <a:off x="547824" y="3248983"/>
            <a:ext cx="1917600" cy="19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8" name="Google Shape;1408;p160"/>
          <p:cNvSpPr>
            <a:spLocks noGrp="1"/>
          </p:cNvSpPr>
          <p:nvPr>
            <p:ph type="pic" idx="7"/>
          </p:nvPr>
        </p:nvSpPr>
        <p:spPr>
          <a:xfrm>
            <a:off x="2573778" y="3248983"/>
            <a:ext cx="1917600" cy="19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9" name="Google Shape;1409;p160"/>
          <p:cNvSpPr>
            <a:spLocks noGrp="1"/>
          </p:cNvSpPr>
          <p:nvPr>
            <p:ph type="pic" idx="8"/>
          </p:nvPr>
        </p:nvSpPr>
        <p:spPr>
          <a:xfrm>
            <a:off x="4599732" y="3248983"/>
            <a:ext cx="1917600" cy="19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10" name="Google Shape;1410;p160"/>
          <p:cNvSpPr>
            <a:spLocks noGrp="1"/>
          </p:cNvSpPr>
          <p:nvPr>
            <p:ph type="pic" idx="9"/>
          </p:nvPr>
        </p:nvSpPr>
        <p:spPr>
          <a:xfrm>
            <a:off x="6625687" y="3248983"/>
            <a:ext cx="1917600" cy="19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17161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8" name="Google Shape;68;p1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18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262446" y="2266839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2" name="Google Shape;72;p1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" name="Google Shape;73;p19"/>
          <p:cNvCxnSpPr/>
          <p:nvPr/>
        </p:nvCxnSpPr>
        <p:spPr>
          <a:xfrm>
            <a:off x="35956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74;p19"/>
          <p:cNvCxnSpPr/>
          <p:nvPr/>
        </p:nvCxnSpPr>
        <p:spPr>
          <a:xfrm>
            <a:off x="383098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293808" y="3286589"/>
            <a:ext cx="3360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лан разбивка">
  <p:cSld name="План разбивка">
    <p:bg>
      <p:bgPr>
        <a:solidFill>
          <a:srgbClr val="171616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262446" y="2266839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9" name="Google Shape;79;p2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20"/>
          <p:cNvCxnSpPr/>
          <p:nvPr/>
        </p:nvCxnSpPr>
        <p:spPr>
          <a:xfrm>
            <a:off x="35956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20"/>
          <p:cNvCxnSpPr/>
          <p:nvPr/>
        </p:nvCxnSpPr>
        <p:spPr>
          <a:xfrm>
            <a:off x="383098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293808" y="3286589"/>
            <a:ext cx="3360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блока + рисунок">
  <p:cSld name="3 блока + рисунок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21"/>
          <p:cNvSpPr>
            <a:spLocks noGrp="1"/>
          </p:cNvSpPr>
          <p:nvPr>
            <p:ph type="pic" idx="2"/>
          </p:nvPr>
        </p:nvSpPr>
        <p:spPr>
          <a:xfrm>
            <a:off x="5949555" y="0"/>
            <a:ext cx="255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359569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3"/>
          </p:nvPr>
        </p:nvSpPr>
        <p:spPr>
          <a:xfrm>
            <a:off x="2088160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4"/>
          </p:nvPr>
        </p:nvSpPr>
        <p:spPr>
          <a:xfrm>
            <a:off x="3816752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5"/>
          </p:nvPr>
        </p:nvSpPr>
        <p:spPr>
          <a:xfrm>
            <a:off x="289077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6"/>
          </p:nvPr>
        </p:nvSpPr>
        <p:spPr>
          <a:xfrm>
            <a:off x="1998880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7"/>
          </p:nvPr>
        </p:nvSpPr>
        <p:spPr>
          <a:xfrm>
            <a:off x="3708682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8"/>
          </p:nvPr>
        </p:nvSpPr>
        <p:spPr>
          <a:xfrm>
            <a:off x="289078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9"/>
          </p:nvPr>
        </p:nvSpPr>
        <p:spPr>
          <a:xfrm>
            <a:off x="1980092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3"/>
          </p:nvPr>
        </p:nvSpPr>
        <p:spPr>
          <a:xfrm>
            <a:off x="3699289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блока + рисунок темный">
  <p:cSld name="3 блока + рисунок темный">
    <p:bg>
      <p:bgPr>
        <a:solidFill>
          <a:srgbClr val="0702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0" name="Google Shape;100;p2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22"/>
          <p:cNvSpPr>
            <a:spLocks noGrp="1"/>
          </p:cNvSpPr>
          <p:nvPr>
            <p:ph type="pic" idx="2"/>
          </p:nvPr>
        </p:nvSpPr>
        <p:spPr>
          <a:xfrm>
            <a:off x="5949555" y="0"/>
            <a:ext cx="255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59569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3"/>
          </p:nvPr>
        </p:nvSpPr>
        <p:spPr>
          <a:xfrm>
            <a:off x="2088160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4"/>
          </p:nvPr>
        </p:nvSpPr>
        <p:spPr>
          <a:xfrm>
            <a:off x="3816752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5"/>
          </p:nvPr>
        </p:nvSpPr>
        <p:spPr>
          <a:xfrm>
            <a:off x="289077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6"/>
          </p:nvPr>
        </p:nvSpPr>
        <p:spPr>
          <a:xfrm>
            <a:off x="1998880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7"/>
          </p:nvPr>
        </p:nvSpPr>
        <p:spPr>
          <a:xfrm>
            <a:off x="3708682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8"/>
          </p:nvPr>
        </p:nvSpPr>
        <p:spPr>
          <a:xfrm>
            <a:off x="289323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9"/>
          </p:nvPr>
        </p:nvSpPr>
        <p:spPr>
          <a:xfrm>
            <a:off x="1980337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3"/>
          </p:nvPr>
        </p:nvSpPr>
        <p:spPr>
          <a:xfrm>
            <a:off x="3703002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276330" y="1600200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115" name="Google Shape;115;p2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3"/>
          <p:cNvSpPr txBox="1"/>
          <p:nvPr/>
        </p:nvSpPr>
        <p:spPr>
          <a:xfrm rot="5400000">
            <a:off x="7318290" y="4521900"/>
            <a:ext cx="30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">
  <p:cSld name="3_Титульный слайд">
    <p:bg>
      <p:bgPr>
        <a:solidFill>
          <a:srgbClr val="171616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ctrTitle"/>
          </p:nvPr>
        </p:nvSpPr>
        <p:spPr>
          <a:xfrm>
            <a:off x="276330" y="1600200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120" name="Google Shape;120;p2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24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4" name="Google Shape;124;p2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25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8" name="Google Shape;128;p2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26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171616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2" name="Google Shape;132;p2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27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17161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6" name="Google Shape;136;p2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28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Пользовательский макет">
  <p:cSld name="11_Пользовательский макет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262446" y="2266839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0" name="Google Shape;140;p2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29"/>
          <p:cNvCxnSpPr/>
          <p:nvPr/>
        </p:nvCxnSpPr>
        <p:spPr>
          <a:xfrm>
            <a:off x="35956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29"/>
          <p:cNvCxnSpPr/>
          <p:nvPr/>
        </p:nvCxnSpPr>
        <p:spPr>
          <a:xfrm>
            <a:off x="383098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293808" y="3286589"/>
            <a:ext cx="3360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лан разбивка">
  <p:cSld name="1_План разбивка">
    <p:bg>
      <p:bgPr>
        <a:solidFill>
          <a:srgbClr val="17161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262446" y="2266839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7" name="Google Shape;147;p3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30"/>
          <p:cNvCxnSpPr/>
          <p:nvPr/>
        </p:nvCxnSpPr>
        <p:spPr>
          <a:xfrm>
            <a:off x="35956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30"/>
          <p:cNvCxnSpPr/>
          <p:nvPr/>
        </p:nvCxnSpPr>
        <p:spPr>
          <a:xfrm>
            <a:off x="383098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293808" y="3286589"/>
            <a:ext cx="3360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1" name="Google Shape;151;p30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блока + рисунок">
  <p:cSld name="1_3 блока + рисунок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54" name="Google Shape;154;p3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31"/>
          <p:cNvSpPr>
            <a:spLocks noGrp="1"/>
          </p:cNvSpPr>
          <p:nvPr>
            <p:ph type="pic" idx="2"/>
          </p:nvPr>
        </p:nvSpPr>
        <p:spPr>
          <a:xfrm>
            <a:off x="5949555" y="0"/>
            <a:ext cx="255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359569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3"/>
          </p:nvPr>
        </p:nvSpPr>
        <p:spPr>
          <a:xfrm>
            <a:off x="2088160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4"/>
          </p:nvPr>
        </p:nvSpPr>
        <p:spPr>
          <a:xfrm>
            <a:off x="3816752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5"/>
          </p:nvPr>
        </p:nvSpPr>
        <p:spPr>
          <a:xfrm>
            <a:off x="289077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6"/>
          </p:nvPr>
        </p:nvSpPr>
        <p:spPr>
          <a:xfrm>
            <a:off x="1998880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7"/>
          </p:nvPr>
        </p:nvSpPr>
        <p:spPr>
          <a:xfrm>
            <a:off x="3708682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8"/>
          </p:nvPr>
        </p:nvSpPr>
        <p:spPr>
          <a:xfrm>
            <a:off x="289078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9"/>
          </p:nvPr>
        </p:nvSpPr>
        <p:spPr>
          <a:xfrm>
            <a:off x="1980092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13"/>
          </p:nvPr>
        </p:nvSpPr>
        <p:spPr>
          <a:xfrm>
            <a:off x="3699289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блока + рисунок темный">
  <p:cSld name="1_3 блока + рисунок темный">
    <p:bg>
      <p:bgPr>
        <a:solidFill>
          <a:srgbClr val="07020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68" name="Google Shape;168;p3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32"/>
          <p:cNvSpPr>
            <a:spLocks noGrp="1"/>
          </p:cNvSpPr>
          <p:nvPr>
            <p:ph type="pic" idx="2"/>
          </p:nvPr>
        </p:nvSpPr>
        <p:spPr>
          <a:xfrm>
            <a:off x="5949555" y="0"/>
            <a:ext cx="255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59569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3"/>
          </p:nvPr>
        </p:nvSpPr>
        <p:spPr>
          <a:xfrm>
            <a:off x="2088160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4"/>
          </p:nvPr>
        </p:nvSpPr>
        <p:spPr>
          <a:xfrm>
            <a:off x="3816752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5"/>
          </p:nvPr>
        </p:nvSpPr>
        <p:spPr>
          <a:xfrm>
            <a:off x="289077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6"/>
          </p:nvPr>
        </p:nvSpPr>
        <p:spPr>
          <a:xfrm>
            <a:off x="1998880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7"/>
          </p:nvPr>
        </p:nvSpPr>
        <p:spPr>
          <a:xfrm>
            <a:off x="3708682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8"/>
          </p:nvPr>
        </p:nvSpPr>
        <p:spPr>
          <a:xfrm>
            <a:off x="289323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9"/>
          </p:nvPr>
        </p:nvSpPr>
        <p:spPr>
          <a:xfrm>
            <a:off x="1980337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3"/>
          </p:nvPr>
        </p:nvSpPr>
        <p:spPr>
          <a:xfrm>
            <a:off x="3703002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290631" y="1001620"/>
            <a:ext cx="14727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3" name="Google Shape;183;p33"/>
          <p:cNvSpPr>
            <a:spLocks noGrp="1"/>
          </p:cNvSpPr>
          <p:nvPr>
            <p:ph type="pic" idx="2"/>
          </p:nvPr>
        </p:nvSpPr>
        <p:spPr>
          <a:xfrm>
            <a:off x="1" y="3016251"/>
            <a:ext cx="8155800" cy="33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86" name="Google Shape;186;p3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281235" y="322372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2"/>
          </p:nvPr>
        </p:nvSpPr>
        <p:spPr>
          <a:xfrm>
            <a:off x="2801539" y="322372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3"/>
          </p:nvPr>
        </p:nvSpPr>
        <p:spPr>
          <a:xfrm>
            <a:off x="281236" y="3642811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4"/>
          </p:nvPr>
        </p:nvSpPr>
        <p:spPr>
          <a:xfrm>
            <a:off x="2801540" y="3642811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5"/>
          </p:nvPr>
        </p:nvSpPr>
        <p:spPr>
          <a:xfrm>
            <a:off x="281235" y="487715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6"/>
          </p:nvPr>
        </p:nvSpPr>
        <p:spPr>
          <a:xfrm>
            <a:off x="2801539" y="487715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7"/>
          </p:nvPr>
        </p:nvSpPr>
        <p:spPr>
          <a:xfrm>
            <a:off x="281236" y="5296245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8"/>
          </p:nvPr>
        </p:nvSpPr>
        <p:spPr>
          <a:xfrm>
            <a:off x="2801540" y="5296245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5" name="Google Shape;195;p34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блока + рисунок ">
  <p:cSld name="3 блока + рисунок 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3456893" y="1206596"/>
            <a:ext cx="39459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98" name="Google Shape;198;p3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35"/>
          <p:cNvCxnSpPr/>
          <p:nvPr/>
        </p:nvCxnSpPr>
        <p:spPr>
          <a:xfrm>
            <a:off x="5184134" y="2072515"/>
            <a:ext cx="0" cy="4785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35"/>
          <p:cNvCxnSpPr/>
          <p:nvPr/>
        </p:nvCxnSpPr>
        <p:spPr>
          <a:xfrm>
            <a:off x="6908621" y="2063723"/>
            <a:ext cx="0" cy="4794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5"/>
          <p:cNvSpPr>
            <a:spLocks noGrp="1"/>
          </p:cNvSpPr>
          <p:nvPr>
            <p:ph type="pic" idx="2"/>
          </p:nvPr>
        </p:nvSpPr>
        <p:spPr>
          <a:xfrm>
            <a:off x="1" y="0"/>
            <a:ext cx="3202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" name="Google Shape;202;p35"/>
          <p:cNvSpPr txBox="1">
            <a:spLocks noGrp="1"/>
          </p:cNvSpPr>
          <p:nvPr>
            <p:ph type="body" idx="1"/>
          </p:nvPr>
        </p:nvSpPr>
        <p:spPr>
          <a:xfrm>
            <a:off x="3456891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3"/>
          </p:nvPr>
        </p:nvSpPr>
        <p:spPr>
          <a:xfrm>
            <a:off x="3466287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4"/>
          </p:nvPr>
        </p:nvSpPr>
        <p:spPr>
          <a:xfrm>
            <a:off x="5204272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5"/>
          </p:nvPr>
        </p:nvSpPr>
        <p:spPr>
          <a:xfrm>
            <a:off x="5213668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6"/>
          </p:nvPr>
        </p:nvSpPr>
        <p:spPr>
          <a:xfrm>
            <a:off x="6951653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7"/>
          </p:nvPr>
        </p:nvSpPr>
        <p:spPr>
          <a:xfrm>
            <a:off x="6961049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8" name="Google Shape;208;p35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Пользовательский макет">
  <p:cSld name="12_Пользовательский макет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11" name="Google Shape;211;p3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4517264" y="1062401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body" idx="2"/>
          </p:nvPr>
        </p:nvSpPr>
        <p:spPr>
          <a:xfrm>
            <a:off x="4526659" y="1481491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3"/>
          </p:nvPr>
        </p:nvSpPr>
        <p:spPr>
          <a:xfrm>
            <a:off x="4517264" y="2740889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4"/>
          </p:nvPr>
        </p:nvSpPr>
        <p:spPr>
          <a:xfrm>
            <a:off x="4526659" y="3159979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5"/>
          </p:nvPr>
        </p:nvSpPr>
        <p:spPr>
          <a:xfrm>
            <a:off x="4517264" y="4419377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6"/>
          </p:nvPr>
        </p:nvSpPr>
        <p:spPr>
          <a:xfrm>
            <a:off x="4526659" y="4838467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7"/>
          </p:nvPr>
        </p:nvSpPr>
        <p:spPr>
          <a:xfrm>
            <a:off x="359569" y="968377"/>
            <a:ext cx="360510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9" name="Google Shape;219;p36"/>
          <p:cNvSpPr>
            <a:spLocks noGrp="1"/>
          </p:cNvSpPr>
          <p:nvPr>
            <p:ph type="pic" idx="8"/>
          </p:nvPr>
        </p:nvSpPr>
        <p:spPr>
          <a:xfrm>
            <a:off x="359569" y="2420937"/>
            <a:ext cx="3605100" cy="44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" name="Google Shape;220;p36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Пользовательский макет">
  <p:cSld name="13_Пользовательский макет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430904" y="257088"/>
            <a:ext cx="535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23" name="Google Shape;223;p3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3430904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2"/>
          </p:nvPr>
        </p:nvSpPr>
        <p:spPr>
          <a:xfrm>
            <a:off x="3440298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6" name="Google Shape;226;p37"/>
          <p:cNvSpPr>
            <a:spLocks noGrp="1"/>
          </p:cNvSpPr>
          <p:nvPr>
            <p:ph type="pic" idx="3"/>
          </p:nvPr>
        </p:nvSpPr>
        <p:spPr>
          <a:xfrm>
            <a:off x="0" y="1"/>
            <a:ext cx="3194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7" name="Google Shape;227;p37"/>
          <p:cNvSpPr txBox="1">
            <a:spLocks noGrp="1"/>
          </p:cNvSpPr>
          <p:nvPr>
            <p:ph type="body" idx="4"/>
          </p:nvPr>
        </p:nvSpPr>
        <p:spPr>
          <a:xfrm>
            <a:off x="5103128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5"/>
          </p:nvPr>
        </p:nvSpPr>
        <p:spPr>
          <a:xfrm>
            <a:off x="5112523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6"/>
          </p:nvPr>
        </p:nvSpPr>
        <p:spPr>
          <a:xfrm>
            <a:off x="6775353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body" idx="7"/>
          </p:nvPr>
        </p:nvSpPr>
        <p:spPr>
          <a:xfrm>
            <a:off x="6784747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1" name="Google Shape;231;p37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Пользовательский макет">
  <p:cSld name="14_Пользовательский макет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4" name="Google Shape;234;p3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38"/>
          <p:cNvSpPr txBox="1">
            <a:spLocks noGrp="1"/>
          </p:cNvSpPr>
          <p:nvPr>
            <p:ph type="body" idx="1"/>
          </p:nvPr>
        </p:nvSpPr>
        <p:spPr>
          <a:xfrm>
            <a:off x="941356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6" name="Google Shape;236;p38"/>
          <p:cNvSpPr txBox="1">
            <a:spLocks noGrp="1"/>
          </p:cNvSpPr>
          <p:nvPr>
            <p:ph type="body" idx="2"/>
          </p:nvPr>
        </p:nvSpPr>
        <p:spPr>
          <a:xfrm>
            <a:off x="950751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7" name="Google Shape;237;p38"/>
          <p:cNvSpPr>
            <a:spLocks noGrp="1"/>
          </p:cNvSpPr>
          <p:nvPr>
            <p:ph type="pic" idx="3"/>
          </p:nvPr>
        </p:nvSpPr>
        <p:spPr>
          <a:xfrm>
            <a:off x="0" y="1235137"/>
            <a:ext cx="9144000" cy="18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8" name="Google Shape;238;p38"/>
          <p:cNvSpPr txBox="1">
            <a:spLocks noGrp="1"/>
          </p:cNvSpPr>
          <p:nvPr>
            <p:ph type="body" idx="4"/>
          </p:nvPr>
        </p:nvSpPr>
        <p:spPr>
          <a:xfrm>
            <a:off x="3515455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5"/>
          </p:nvPr>
        </p:nvSpPr>
        <p:spPr>
          <a:xfrm>
            <a:off x="3524849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6"/>
          </p:nvPr>
        </p:nvSpPr>
        <p:spPr>
          <a:xfrm>
            <a:off x="6089553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7"/>
          </p:nvPr>
        </p:nvSpPr>
        <p:spPr>
          <a:xfrm>
            <a:off x="6098947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2" name="Google Shape;242;p38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Пользовательский макет">
  <p:cSld name="15_Пользовательский макет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45" name="Google Shape;245;p3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359569" y="1831976"/>
            <a:ext cx="28350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7" name="Google Shape;247;p39"/>
          <p:cNvSpPr>
            <a:spLocks noGrp="1"/>
          </p:cNvSpPr>
          <p:nvPr>
            <p:ph type="pic" idx="2"/>
          </p:nvPr>
        </p:nvSpPr>
        <p:spPr>
          <a:xfrm>
            <a:off x="4572001" y="0"/>
            <a:ext cx="3427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39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Пользовательский макет">
  <p:cSld name="24_Пользовательский макет"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262446" y="586555"/>
            <a:ext cx="5687100" cy="2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51" name="Google Shape;251;p4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40"/>
          <p:cNvSpPr txBox="1">
            <a:spLocks noGrp="1"/>
          </p:cNvSpPr>
          <p:nvPr>
            <p:ph type="body" idx="1"/>
          </p:nvPr>
        </p:nvSpPr>
        <p:spPr>
          <a:xfrm>
            <a:off x="4104889" y="2369431"/>
            <a:ext cx="19194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body" idx="2"/>
          </p:nvPr>
        </p:nvSpPr>
        <p:spPr>
          <a:xfrm>
            <a:off x="280659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3"/>
          </p:nvPr>
        </p:nvSpPr>
        <p:spPr>
          <a:xfrm>
            <a:off x="4070161" y="1905733"/>
            <a:ext cx="1954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4"/>
          </p:nvPr>
        </p:nvSpPr>
        <p:spPr>
          <a:xfrm>
            <a:off x="2178353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5"/>
          </p:nvPr>
        </p:nvSpPr>
        <p:spPr>
          <a:xfrm>
            <a:off x="4076046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57" name="Google Shape;257;p40"/>
          <p:cNvSpPr>
            <a:spLocks noGrp="1"/>
          </p:cNvSpPr>
          <p:nvPr>
            <p:ph type="pic" idx="6"/>
          </p:nvPr>
        </p:nvSpPr>
        <p:spPr>
          <a:xfrm>
            <a:off x="6181726" y="476251"/>
            <a:ext cx="26028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8" name="Google Shape;258;p40"/>
          <p:cNvSpPr txBox="1">
            <a:spLocks noGrp="1"/>
          </p:cNvSpPr>
          <p:nvPr>
            <p:ph type="body" idx="7"/>
          </p:nvPr>
        </p:nvSpPr>
        <p:spPr>
          <a:xfrm>
            <a:off x="359569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8"/>
          </p:nvPr>
        </p:nvSpPr>
        <p:spPr>
          <a:xfrm>
            <a:off x="2251616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9"/>
          </p:nvPr>
        </p:nvSpPr>
        <p:spPr>
          <a:xfrm>
            <a:off x="4164153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61" name="Google Shape;261;p40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64" name="Google Shape;264;p4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281235" y="322372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2801539" y="322372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3"/>
          </p:nvPr>
        </p:nvSpPr>
        <p:spPr>
          <a:xfrm>
            <a:off x="281236" y="3642811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4"/>
          </p:nvPr>
        </p:nvSpPr>
        <p:spPr>
          <a:xfrm>
            <a:off x="2801540" y="3642811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5"/>
          </p:nvPr>
        </p:nvSpPr>
        <p:spPr>
          <a:xfrm>
            <a:off x="281235" y="487715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6"/>
          </p:nvPr>
        </p:nvSpPr>
        <p:spPr>
          <a:xfrm>
            <a:off x="2801539" y="487715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body" idx="7"/>
          </p:nvPr>
        </p:nvSpPr>
        <p:spPr>
          <a:xfrm>
            <a:off x="281236" y="5296245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body" idx="8"/>
          </p:nvPr>
        </p:nvSpPr>
        <p:spPr>
          <a:xfrm>
            <a:off x="2801540" y="5296245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73" name="Google Shape;273;p41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блока + рисунок ">
  <p:cSld name="1_3 блока + рисунок 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>
            <a:spLocks noGrp="1"/>
          </p:cNvSpPr>
          <p:nvPr>
            <p:ph type="title"/>
          </p:nvPr>
        </p:nvSpPr>
        <p:spPr>
          <a:xfrm>
            <a:off x="3456893" y="1206596"/>
            <a:ext cx="39459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6" name="Google Shape;276;p4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42"/>
          <p:cNvCxnSpPr/>
          <p:nvPr/>
        </p:nvCxnSpPr>
        <p:spPr>
          <a:xfrm>
            <a:off x="5184134" y="2072515"/>
            <a:ext cx="0" cy="4785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42"/>
          <p:cNvCxnSpPr/>
          <p:nvPr/>
        </p:nvCxnSpPr>
        <p:spPr>
          <a:xfrm>
            <a:off x="6908621" y="2063723"/>
            <a:ext cx="0" cy="4794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42"/>
          <p:cNvSpPr>
            <a:spLocks noGrp="1"/>
          </p:cNvSpPr>
          <p:nvPr>
            <p:ph type="pic" idx="2"/>
          </p:nvPr>
        </p:nvSpPr>
        <p:spPr>
          <a:xfrm>
            <a:off x="1" y="0"/>
            <a:ext cx="3202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3456891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1" name="Google Shape;281;p42"/>
          <p:cNvSpPr txBox="1">
            <a:spLocks noGrp="1"/>
          </p:cNvSpPr>
          <p:nvPr>
            <p:ph type="body" idx="3"/>
          </p:nvPr>
        </p:nvSpPr>
        <p:spPr>
          <a:xfrm>
            <a:off x="3466287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2" name="Google Shape;282;p42"/>
          <p:cNvSpPr txBox="1">
            <a:spLocks noGrp="1"/>
          </p:cNvSpPr>
          <p:nvPr>
            <p:ph type="body" idx="4"/>
          </p:nvPr>
        </p:nvSpPr>
        <p:spPr>
          <a:xfrm>
            <a:off x="5204272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3" name="Google Shape;283;p42"/>
          <p:cNvSpPr txBox="1">
            <a:spLocks noGrp="1"/>
          </p:cNvSpPr>
          <p:nvPr>
            <p:ph type="body" idx="5"/>
          </p:nvPr>
        </p:nvSpPr>
        <p:spPr>
          <a:xfrm>
            <a:off x="5213668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body" idx="6"/>
          </p:nvPr>
        </p:nvSpPr>
        <p:spPr>
          <a:xfrm>
            <a:off x="6951653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body" idx="7"/>
          </p:nvPr>
        </p:nvSpPr>
        <p:spPr>
          <a:xfrm>
            <a:off x="6961049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6" name="Google Shape;286;p42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Пользовательский макет">
  <p:cSld name="16_Пользовательский макет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89" name="Google Shape;289;p4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3"/>
          <p:cNvSpPr txBox="1">
            <a:spLocks noGrp="1"/>
          </p:cNvSpPr>
          <p:nvPr>
            <p:ph type="body" idx="1"/>
          </p:nvPr>
        </p:nvSpPr>
        <p:spPr>
          <a:xfrm>
            <a:off x="4517264" y="1062401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body" idx="2"/>
          </p:nvPr>
        </p:nvSpPr>
        <p:spPr>
          <a:xfrm>
            <a:off x="4526659" y="1481491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3"/>
          </p:nvPr>
        </p:nvSpPr>
        <p:spPr>
          <a:xfrm>
            <a:off x="4517264" y="2740889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body" idx="4"/>
          </p:nvPr>
        </p:nvSpPr>
        <p:spPr>
          <a:xfrm>
            <a:off x="4526659" y="3159979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body" idx="5"/>
          </p:nvPr>
        </p:nvSpPr>
        <p:spPr>
          <a:xfrm>
            <a:off x="4517264" y="4419377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body" idx="6"/>
          </p:nvPr>
        </p:nvSpPr>
        <p:spPr>
          <a:xfrm>
            <a:off x="4526659" y="4838467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6" name="Google Shape;296;p43"/>
          <p:cNvSpPr txBox="1">
            <a:spLocks noGrp="1"/>
          </p:cNvSpPr>
          <p:nvPr>
            <p:ph type="body" idx="7"/>
          </p:nvPr>
        </p:nvSpPr>
        <p:spPr>
          <a:xfrm>
            <a:off x="359569" y="968377"/>
            <a:ext cx="360510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7" name="Google Shape;297;p43"/>
          <p:cNvSpPr>
            <a:spLocks noGrp="1"/>
          </p:cNvSpPr>
          <p:nvPr>
            <p:ph type="pic" idx="8"/>
          </p:nvPr>
        </p:nvSpPr>
        <p:spPr>
          <a:xfrm>
            <a:off x="359569" y="2420937"/>
            <a:ext cx="3605100" cy="44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8" name="Google Shape;298;p43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Пользовательский макет">
  <p:cSld name="17_Пользовательский макет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3430904" y="257088"/>
            <a:ext cx="535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01" name="Google Shape;301;p4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44"/>
          <p:cNvSpPr txBox="1">
            <a:spLocks noGrp="1"/>
          </p:cNvSpPr>
          <p:nvPr>
            <p:ph type="body" idx="1"/>
          </p:nvPr>
        </p:nvSpPr>
        <p:spPr>
          <a:xfrm>
            <a:off x="3430904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body" idx="2"/>
          </p:nvPr>
        </p:nvSpPr>
        <p:spPr>
          <a:xfrm>
            <a:off x="3440298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04" name="Google Shape;304;p44"/>
          <p:cNvSpPr>
            <a:spLocks noGrp="1"/>
          </p:cNvSpPr>
          <p:nvPr>
            <p:ph type="pic" idx="3"/>
          </p:nvPr>
        </p:nvSpPr>
        <p:spPr>
          <a:xfrm>
            <a:off x="0" y="1"/>
            <a:ext cx="3194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5" name="Google Shape;305;p44"/>
          <p:cNvSpPr txBox="1">
            <a:spLocks noGrp="1"/>
          </p:cNvSpPr>
          <p:nvPr>
            <p:ph type="body" idx="4"/>
          </p:nvPr>
        </p:nvSpPr>
        <p:spPr>
          <a:xfrm>
            <a:off x="5103128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06" name="Google Shape;306;p44"/>
          <p:cNvSpPr txBox="1">
            <a:spLocks noGrp="1"/>
          </p:cNvSpPr>
          <p:nvPr>
            <p:ph type="body" idx="5"/>
          </p:nvPr>
        </p:nvSpPr>
        <p:spPr>
          <a:xfrm>
            <a:off x="5112523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07" name="Google Shape;307;p44"/>
          <p:cNvSpPr txBox="1">
            <a:spLocks noGrp="1"/>
          </p:cNvSpPr>
          <p:nvPr>
            <p:ph type="body" idx="6"/>
          </p:nvPr>
        </p:nvSpPr>
        <p:spPr>
          <a:xfrm>
            <a:off x="6775353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08" name="Google Shape;308;p44"/>
          <p:cNvSpPr txBox="1">
            <a:spLocks noGrp="1"/>
          </p:cNvSpPr>
          <p:nvPr>
            <p:ph type="body" idx="7"/>
          </p:nvPr>
        </p:nvSpPr>
        <p:spPr>
          <a:xfrm>
            <a:off x="6784747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09" name="Google Shape;309;p44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Пользовательский макет">
  <p:cSld name="18_Пользовательский макет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12" name="Google Shape;312;p4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45"/>
          <p:cNvSpPr txBox="1">
            <a:spLocks noGrp="1"/>
          </p:cNvSpPr>
          <p:nvPr>
            <p:ph type="body" idx="1"/>
          </p:nvPr>
        </p:nvSpPr>
        <p:spPr>
          <a:xfrm>
            <a:off x="941356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body" idx="2"/>
          </p:nvPr>
        </p:nvSpPr>
        <p:spPr>
          <a:xfrm>
            <a:off x="950751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15" name="Google Shape;315;p45"/>
          <p:cNvSpPr>
            <a:spLocks noGrp="1"/>
          </p:cNvSpPr>
          <p:nvPr>
            <p:ph type="pic" idx="3"/>
          </p:nvPr>
        </p:nvSpPr>
        <p:spPr>
          <a:xfrm>
            <a:off x="0" y="1235137"/>
            <a:ext cx="9144000" cy="18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6" name="Google Shape;316;p45"/>
          <p:cNvSpPr txBox="1">
            <a:spLocks noGrp="1"/>
          </p:cNvSpPr>
          <p:nvPr>
            <p:ph type="body" idx="4"/>
          </p:nvPr>
        </p:nvSpPr>
        <p:spPr>
          <a:xfrm>
            <a:off x="3515455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17" name="Google Shape;317;p45"/>
          <p:cNvSpPr txBox="1">
            <a:spLocks noGrp="1"/>
          </p:cNvSpPr>
          <p:nvPr>
            <p:ph type="body" idx="5"/>
          </p:nvPr>
        </p:nvSpPr>
        <p:spPr>
          <a:xfrm>
            <a:off x="3524849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18" name="Google Shape;318;p45"/>
          <p:cNvSpPr txBox="1">
            <a:spLocks noGrp="1"/>
          </p:cNvSpPr>
          <p:nvPr>
            <p:ph type="body" idx="6"/>
          </p:nvPr>
        </p:nvSpPr>
        <p:spPr>
          <a:xfrm>
            <a:off x="6089553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19" name="Google Shape;319;p45"/>
          <p:cNvSpPr txBox="1">
            <a:spLocks noGrp="1"/>
          </p:cNvSpPr>
          <p:nvPr>
            <p:ph type="body" idx="7"/>
          </p:nvPr>
        </p:nvSpPr>
        <p:spPr>
          <a:xfrm>
            <a:off x="6098947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20" name="Google Shape;320;p45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Пользовательский макет">
  <p:cSld name="19_Пользовательский макет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23" name="Google Shape;323;p4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p46"/>
          <p:cNvSpPr txBox="1">
            <a:spLocks noGrp="1"/>
          </p:cNvSpPr>
          <p:nvPr>
            <p:ph type="body" idx="1"/>
          </p:nvPr>
        </p:nvSpPr>
        <p:spPr>
          <a:xfrm>
            <a:off x="359569" y="1831976"/>
            <a:ext cx="28350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25" name="Google Shape;325;p46"/>
          <p:cNvSpPr>
            <a:spLocks noGrp="1"/>
          </p:cNvSpPr>
          <p:nvPr>
            <p:ph type="pic" idx="2"/>
          </p:nvPr>
        </p:nvSpPr>
        <p:spPr>
          <a:xfrm>
            <a:off x="4572001" y="0"/>
            <a:ext cx="3427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6" name="Google Shape;326;p46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Пользовательский макет">
  <p:cSld name="20_Пользовательский макет">
    <p:bg>
      <p:bgPr>
        <a:solidFill>
          <a:srgbClr val="171616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2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29" name="Google Shape;329;p4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47"/>
          <p:cNvSpPr txBox="1">
            <a:spLocks noGrp="1"/>
          </p:cNvSpPr>
          <p:nvPr>
            <p:ph type="body" idx="1"/>
          </p:nvPr>
        </p:nvSpPr>
        <p:spPr>
          <a:xfrm>
            <a:off x="3825903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1" name="Google Shape;331;p47"/>
          <p:cNvSpPr txBox="1">
            <a:spLocks noGrp="1"/>
          </p:cNvSpPr>
          <p:nvPr>
            <p:ph type="body" idx="2"/>
          </p:nvPr>
        </p:nvSpPr>
        <p:spPr>
          <a:xfrm>
            <a:off x="3826332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" name="Google Shape;332;p47"/>
          <p:cNvSpPr txBox="1">
            <a:spLocks noGrp="1"/>
          </p:cNvSpPr>
          <p:nvPr>
            <p:ph type="body" idx="3"/>
          </p:nvPr>
        </p:nvSpPr>
        <p:spPr>
          <a:xfrm>
            <a:off x="297799" y="2814996"/>
            <a:ext cx="26145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3" name="Google Shape;333;p47"/>
          <p:cNvSpPr txBox="1">
            <a:spLocks noGrp="1"/>
          </p:cNvSpPr>
          <p:nvPr>
            <p:ph type="body" idx="4"/>
          </p:nvPr>
        </p:nvSpPr>
        <p:spPr>
          <a:xfrm>
            <a:off x="3825903" y="3101475"/>
            <a:ext cx="42552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4" name="Google Shape;334;p47"/>
          <p:cNvSpPr txBox="1">
            <a:spLocks noGrp="1"/>
          </p:cNvSpPr>
          <p:nvPr>
            <p:ph type="body" idx="5"/>
          </p:nvPr>
        </p:nvSpPr>
        <p:spPr>
          <a:xfrm>
            <a:off x="5367966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body" idx="6"/>
          </p:nvPr>
        </p:nvSpPr>
        <p:spPr>
          <a:xfrm>
            <a:off x="5368395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body" idx="7"/>
          </p:nvPr>
        </p:nvSpPr>
        <p:spPr>
          <a:xfrm>
            <a:off x="6918378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body" idx="8"/>
          </p:nvPr>
        </p:nvSpPr>
        <p:spPr>
          <a:xfrm>
            <a:off x="6918807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8" name="Google Shape;338;p47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Пользовательский макет">
  <p:cSld name="25_Пользовательский макет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>
            <a:spLocks noGrp="1"/>
          </p:cNvSpPr>
          <p:nvPr>
            <p:ph type="title"/>
          </p:nvPr>
        </p:nvSpPr>
        <p:spPr>
          <a:xfrm>
            <a:off x="262446" y="586555"/>
            <a:ext cx="5687100" cy="2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41" name="Google Shape;341;p4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2" name="Google Shape;342;p48"/>
          <p:cNvSpPr txBox="1">
            <a:spLocks noGrp="1"/>
          </p:cNvSpPr>
          <p:nvPr>
            <p:ph type="body" idx="1"/>
          </p:nvPr>
        </p:nvSpPr>
        <p:spPr>
          <a:xfrm>
            <a:off x="4104889" y="2369431"/>
            <a:ext cx="19194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43" name="Google Shape;343;p48"/>
          <p:cNvSpPr txBox="1">
            <a:spLocks noGrp="1"/>
          </p:cNvSpPr>
          <p:nvPr>
            <p:ph type="body" idx="2"/>
          </p:nvPr>
        </p:nvSpPr>
        <p:spPr>
          <a:xfrm>
            <a:off x="280659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44" name="Google Shape;344;p48"/>
          <p:cNvSpPr txBox="1">
            <a:spLocks noGrp="1"/>
          </p:cNvSpPr>
          <p:nvPr>
            <p:ph type="body" idx="3"/>
          </p:nvPr>
        </p:nvSpPr>
        <p:spPr>
          <a:xfrm>
            <a:off x="4070161" y="1905733"/>
            <a:ext cx="1954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45" name="Google Shape;345;p48"/>
          <p:cNvSpPr txBox="1">
            <a:spLocks noGrp="1"/>
          </p:cNvSpPr>
          <p:nvPr>
            <p:ph type="body" idx="4"/>
          </p:nvPr>
        </p:nvSpPr>
        <p:spPr>
          <a:xfrm>
            <a:off x="2178353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46" name="Google Shape;346;p48"/>
          <p:cNvSpPr txBox="1">
            <a:spLocks noGrp="1"/>
          </p:cNvSpPr>
          <p:nvPr>
            <p:ph type="body" idx="5"/>
          </p:nvPr>
        </p:nvSpPr>
        <p:spPr>
          <a:xfrm>
            <a:off x="4076046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47" name="Google Shape;347;p48"/>
          <p:cNvSpPr>
            <a:spLocks noGrp="1"/>
          </p:cNvSpPr>
          <p:nvPr>
            <p:ph type="pic" idx="6"/>
          </p:nvPr>
        </p:nvSpPr>
        <p:spPr>
          <a:xfrm>
            <a:off x="6181726" y="476251"/>
            <a:ext cx="26028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48"/>
          <p:cNvSpPr txBox="1">
            <a:spLocks noGrp="1"/>
          </p:cNvSpPr>
          <p:nvPr>
            <p:ph type="body" idx="7"/>
          </p:nvPr>
        </p:nvSpPr>
        <p:spPr>
          <a:xfrm>
            <a:off x="359569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49" name="Google Shape;349;p48"/>
          <p:cNvSpPr txBox="1">
            <a:spLocks noGrp="1"/>
          </p:cNvSpPr>
          <p:nvPr>
            <p:ph type="body" idx="8"/>
          </p:nvPr>
        </p:nvSpPr>
        <p:spPr>
          <a:xfrm>
            <a:off x="2251616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0" name="Google Shape;350;p48"/>
          <p:cNvSpPr txBox="1">
            <a:spLocks noGrp="1"/>
          </p:cNvSpPr>
          <p:nvPr>
            <p:ph type="body" idx="9"/>
          </p:nvPr>
        </p:nvSpPr>
        <p:spPr>
          <a:xfrm>
            <a:off x="4164153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1" name="Google Shape;351;p48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Пользовательский макет">
  <p:cSld name="21_Пользовательский макет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>
            <a:spLocks noGrp="1"/>
          </p:cNvSpPr>
          <p:nvPr>
            <p:ph type="title"/>
          </p:nvPr>
        </p:nvSpPr>
        <p:spPr>
          <a:xfrm>
            <a:off x="262446" y="856196"/>
            <a:ext cx="34296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54" name="Google Shape;354;p4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5" name="Google Shape;355;p49"/>
          <p:cNvSpPr txBox="1">
            <a:spLocks noGrp="1"/>
          </p:cNvSpPr>
          <p:nvPr>
            <p:ph type="body" idx="1"/>
          </p:nvPr>
        </p:nvSpPr>
        <p:spPr>
          <a:xfrm>
            <a:off x="306288" y="3772111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6" name="Google Shape;356;p49"/>
          <p:cNvSpPr txBox="1">
            <a:spLocks noGrp="1"/>
          </p:cNvSpPr>
          <p:nvPr>
            <p:ph type="body" idx="2"/>
          </p:nvPr>
        </p:nvSpPr>
        <p:spPr>
          <a:xfrm>
            <a:off x="306717" y="4560533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7" name="Google Shape;357;p49"/>
          <p:cNvSpPr txBox="1">
            <a:spLocks noGrp="1"/>
          </p:cNvSpPr>
          <p:nvPr>
            <p:ph type="body" idx="3"/>
          </p:nvPr>
        </p:nvSpPr>
        <p:spPr>
          <a:xfrm>
            <a:off x="2673706" y="3772111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8" name="Google Shape;358;p49"/>
          <p:cNvSpPr txBox="1">
            <a:spLocks noGrp="1"/>
          </p:cNvSpPr>
          <p:nvPr>
            <p:ph type="body" idx="4"/>
          </p:nvPr>
        </p:nvSpPr>
        <p:spPr>
          <a:xfrm>
            <a:off x="2674135" y="4560533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body" idx="5"/>
          </p:nvPr>
        </p:nvSpPr>
        <p:spPr>
          <a:xfrm>
            <a:off x="5041125" y="3772111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6"/>
          </p:nvPr>
        </p:nvSpPr>
        <p:spPr>
          <a:xfrm>
            <a:off x="5041554" y="4560533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body" idx="7"/>
          </p:nvPr>
        </p:nvSpPr>
        <p:spPr>
          <a:xfrm>
            <a:off x="4506066" y="1140927"/>
            <a:ext cx="42036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62" name="Google Shape;362;p49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Пользовательский макет">
  <p:cSld name="22_Пользовательский макет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>
            <a:spLocks noGrp="1"/>
          </p:cNvSpPr>
          <p:nvPr>
            <p:ph type="title"/>
          </p:nvPr>
        </p:nvSpPr>
        <p:spPr>
          <a:xfrm>
            <a:off x="262447" y="267471"/>
            <a:ext cx="35424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65" name="Google Shape;365;p5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50"/>
          <p:cNvSpPr txBox="1">
            <a:spLocks noGrp="1"/>
          </p:cNvSpPr>
          <p:nvPr>
            <p:ph type="body" idx="1"/>
          </p:nvPr>
        </p:nvSpPr>
        <p:spPr>
          <a:xfrm>
            <a:off x="271841" y="3429001"/>
            <a:ext cx="23961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67" name="Google Shape;367;p50"/>
          <p:cNvSpPr txBox="1">
            <a:spLocks noGrp="1"/>
          </p:cNvSpPr>
          <p:nvPr>
            <p:ph type="body" idx="2"/>
          </p:nvPr>
        </p:nvSpPr>
        <p:spPr>
          <a:xfrm>
            <a:off x="271840" y="1703540"/>
            <a:ext cx="42036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body" idx="3"/>
          </p:nvPr>
        </p:nvSpPr>
        <p:spPr>
          <a:xfrm>
            <a:off x="281236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69" name="Google Shape;369;p50"/>
          <p:cNvSpPr>
            <a:spLocks noGrp="1"/>
          </p:cNvSpPr>
          <p:nvPr>
            <p:ph type="pic" idx="4"/>
          </p:nvPr>
        </p:nvSpPr>
        <p:spPr>
          <a:xfrm>
            <a:off x="4572001" y="0"/>
            <a:ext cx="4212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50"/>
          <p:cNvSpPr txBox="1">
            <a:spLocks noGrp="1"/>
          </p:cNvSpPr>
          <p:nvPr>
            <p:ph type="body" idx="5"/>
          </p:nvPr>
        </p:nvSpPr>
        <p:spPr>
          <a:xfrm>
            <a:off x="1848610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body" idx="6"/>
          </p:nvPr>
        </p:nvSpPr>
        <p:spPr>
          <a:xfrm>
            <a:off x="3415983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72" name="Google Shape;372;p50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Пользовательский макет">
  <p:cSld name="23_Пользовательский макет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 txBox="1">
            <a:spLocks noGrp="1"/>
          </p:cNvSpPr>
          <p:nvPr>
            <p:ph type="title"/>
          </p:nvPr>
        </p:nvSpPr>
        <p:spPr>
          <a:xfrm>
            <a:off x="4854324" y="1009593"/>
            <a:ext cx="3855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75" name="Google Shape;375;p5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6" name="Google Shape;376;p51"/>
          <p:cNvSpPr txBox="1">
            <a:spLocks noGrp="1"/>
          </p:cNvSpPr>
          <p:nvPr>
            <p:ph type="body" idx="1"/>
          </p:nvPr>
        </p:nvSpPr>
        <p:spPr>
          <a:xfrm>
            <a:off x="4967639" y="4337175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body" idx="2"/>
          </p:nvPr>
        </p:nvSpPr>
        <p:spPr>
          <a:xfrm>
            <a:off x="4977035" y="4756264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3"/>
          </p:nvPr>
        </p:nvSpPr>
        <p:spPr>
          <a:xfrm>
            <a:off x="6715020" y="4337175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79" name="Google Shape;379;p51"/>
          <p:cNvSpPr txBox="1">
            <a:spLocks noGrp="1"/>
          </p:cNvSpPr>
          <p:nvPr>
            <p:ph type="body" idx="4"/>
          </p:nvPr>
        </p:nvSpPr>
        <p:spPr>
          <a:xfrm>
            <a:off x="6724416" y="4756264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80" name="Google Shape;380;p51"/>
          <p:cNvSpPr>
            <a:spLocks noGrp="1"/>
          </p:cNvSpPr>
          <p:nvPr>
            <p:ph type="pic" idx="5"/>
          </p:nvPr>
        </p:nvSpPr>
        <p:spPr>
          <a:xfrm>
            <a:off x="359570" y="476251"/>
            <a:ext cx="4212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1" name="Google Shape;381;p51"/>
          <p:cNvSpPr txBox="1">
            <a:spLocks noGrp="1"/>
          </p:cNvSpPr>
          <p:nvPr>
            <p:ph type="body" idx="6"/>
          </p:nvPr>
        </p:nvSpPr>
        <p:spPr>
          <a:xfrm>
            <a:off x="4892245" y="2363876"/>
            <a:ext cx="38922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82" name="Google Shape;382;p51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Пользовательский макет">
  <p:cSld name="26_Пользовательский макет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>
            <a:spLocks noGrp="1"/>
          </p:cNvSpPr>
          <p:nvPr>
            <p:ph type="title"/>
          </p:nvPr>
        </p:nvSpPr>
        <p:spPr>
          <a:xfrm>
            <a:off x="262446" y="2778501"/>
            <a:ext cx="2931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85" name="Google Shape;385;p5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6" name="Google Shape;386;p52"/>
          <p:cNvSpPr txBox="1">
            <a:spLocks noGrp="1"/>
          </p:cNvSpPr>
          <p:nvPr>
            <p:ph type="body" idx="1"/>
          </p:nvPr>
        </p:nvSpPr>
        <p:spPr>
          <a:xfrm>
            <a:off x="3099195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87" name="Google Shape;387;p52"/>
          <p:cNvSpPr txBox="1">
            <a:spLocks noGrp="1"/>
          </p:cNvSpPr>
          <p:nvPr>
            <p:ph type="body" idx="2"/>
          </p:nvPr>
        </p:nvSpPr>
        <p:spPr>
          <a:xfrm>
            <a:off x="3121766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88" name="Google Shape;388;p52"/>
          <p:cNvSpPr txBox="1">
            <a:spLocks noGrp="1"/>
          </p:cNvSpPr>
          <p:nvPr>
            <p:ph type="body" idx="3"/>
          </p:nvPr>
        </p:nvSpPr>
        <p:spPr>
          <a:xfrm>
            <a:off x="5106899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89" name="Google Shape;389;p52"/>
          <p:cNvSpPr txBox="1">
            <a:spLocks noGrp="1"/>
          </p:cNvSpPr>
          <p:nvPr>
            <p:ph type="body" idx="4"/>
          </p:nvPr>
        </p:nvSpPr>
        <p:spPr>
          <a:xfrm>
            <a:off x="5129470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0" name="Google Shape;390;p52"/>
          <p:cNvSpPr txBox="1">
            <a:spLocks noGrp="1"/>
          </p:cNvSpPr>
          <p:nvPr>
            <p:ph type="body" idx="5"/>
          </p:nvPr>
        </p:nvSpPr>
        <p:spPr>
          <a:xfrm>
            <a:off x="7114603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1" name="Google Shape;391;p52"/>
          <p:cNvSpPr txBox="1">
            <a:spLocks noGrp="1"/>
          </p:cNvSpPr>
          <p:nvPr>
            <p:ph type="body" idx="6"/>
          </p:nvPr>
        </p:nvSpPr>
        <p:spPr>
          <a:xfrm>
            <a:off x="7137174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2" name="Google Shape;392;p52"/>
          <p:cNvSpPr txBox="1">
            <a:spLocks noGrp="1"/>
          </p:cNvSpPr>
          <p:nvPr>
            <p:ph type="body" idx="7"/>
          </p:nvPr>
        </p:nvSpPr>
        <p:spPr>
          <a:xfrm>
            <a:off x="3099195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3" name="Google Shape;393;p52"/>
          <p:cNvSpPr txBox="1">
            <a:spLocks noGrp="1"/>
          </p:cNvSpPr>
          <p:nvPr>
            <p:ph type="body" idx="8"/>
          </p:nvPr>
        </p:nvSpPr>
        <p:spPr>
          <a:xfrm>
            <a:off x="3121766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4" name="Google Shape;394;p52"/>
          <p:cNvSpPr txBox="1">
            <a:spLocks noGrp="1"/>
          </p:cNvSpPr>
          <p:nvPr>
            <p:ph type="body" idx="9"/>
          </p:nvPr>
        </p:nvSpPr>
        <p:spPr>
          <a:xfrm>
            <a:off x="5106899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5" name="Google Shape;395;p52"/>
          <p:cNvSpPr txBox="1">
            <a:spLocks noGrp="1"/>
          </p:cNvSpPr>
          <p:nvPr>
            <p:ph type="body" idx="13"/>
          </p:nvPr>
        </p:nvSpPr>
        <p:spPr>
          <a:xfrm>
            <a:off x="5129470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6" name="Google Shape;396;p52"/>
          <p:cNvSpPr txBox="1">
            <a:spLocks noGrp="1"/>
          </p:cNvSpPr>
          <p:nvPr>
            <p:ph type="body" idx="14"/>
          </p:nvPr>
        </p:nvSpPr>
        <p:spPr>
          <a:xfrm>
            <a:off x="7114603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7" name="Google Shape;397;p52"/>
          <p:cNvSpPr txBox="1">
            <a:spLocks noGrp="1"/>
          </p:cNvSpPr>
          <p:nvPr>
            <p:ph type="body" idx="15"/>
          </p:nvPr>
        </p:nvSpPr>
        <p:spPr>
          <a:xfrm>
            <a:off x="7137174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8" name="Google Shape;398;p52"/>
          <p:cNvSpPr txBox="1">
            <a:spLocks noGrp="1"/>
          </p:cNvSpPr>
          <p:nvPr>
            <p:ph type="body" idx="16"/>
          </p:nvPr>
        </p:nvSpPr>
        <p:spPr>
          <a:xfrm>
            <a:off x="3099195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99" name="Google Shape;399;p52"/>
          <p:cNvSpPr txBox="1">
            <a:spLocks noGrp="1"/>
          </p:cNvSpPr>
          <p:nvPr>
            <p:ph type="body" idx="17"/>
          </p:nvPr>
        </p:nvSpPr>
        <p:spPr>
          <a:xfrm>
            <a:off x="3121766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00" name="Google Shape;400;p52"/>
          <p:cNvSpPr txBox="1">
            <a:spLocks noGrp="1"/>
          </p:cNvSpPr>
          <p:nvPr>
            <p:ph type="body" idx="18"/>
          </p:nvPr>
        </p:nvSpPr>
        <p:spPr>
          <a:xfrm>
            <a:off x="5106899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01" name="Google Shape;401;p52"/>
          <p:cNvSpPr txBox="1">
            <a:spLocks noGrp="1"/>
          </p:cNvSpPr>
          <p:nvPr>
            <p:ph type="body" idx="19"/>
          </p:nvPr>
        </p:nvSpPr>
        <p:spPr>
          <a:xfrm>
            <a:off x="5129470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02" name="Google Shape;402;p52"/>
          <p:cNvSpPr txBox="1">
            <a:spLocks noGrp="1"/>
          </p:cNvSpPr>
          <p:nvPr>
            <p:ph type="body" idx="20"/>
          </p:nvPr>
        </p:nvSpPr>
        <p:spPr>
          <a:xfrm>
            <a:off x="7114603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03" name="Google Shape;403;p52"/>
          <p:cNvSpPr txBox="1">
            <a:spLocks noGrp="1"/>
          </p:cNvSpPr>
          <p:nvPr>
            <p:ph type="body" idx="21"/>
          </p:nvPr>
        </p:nvSpPr>
        <p:spPr>
          <a:xfrm>
            <a:off x="7137174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04" name="Google Shape;404;p52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Пользовательский макет">
  <p:cSld name="27_Пользовательский макет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/>
          <p:nvPr/>
        </p:nvSpPr>
        <p:spPr>
          <a:xfrm>
            <a:off x="8378687" y="0"/>
            <a:ext cx="7653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3"/>
          <p:cNvSpPr txBox="1">
            <a:spLocks noGrp="1"/>
          </p:cNvSpPr>
          <p:nvPr>
            <p:ph type="title"/>
          </p:nvPr>
        </p:nvSpPr>
        <p:spPr>
          <a:xfrm>
            <a:off x="262446" y="2904656"/>
            <a:ext cx="472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08" name="Google Shape;408;p5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53"/>
          <p:cNvSpPr txBox="1">
            <a:spLocks noGrp="1"/>
          </p:cNvSpPr>
          <p:nvPr>
            <p:ph type="body" idx="1"/>
          </p:nvPr>
        </p:nvSpPr>
        <p:spPr>
          <a:xfrm>
            <a:off x="359569" y="3604849"/>
            <a:ext cx="40632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10" name="Google Shape;410;p53"/>
          <p:cNvSpPr>
            <a:spLocks noGrp="1"/>
          </p:cNvSpPr>
          <p:nvPr>
            <p:ph type="pic" idx="2"/>
          </p:nvPr>
        </p:nvSpPr>
        <p:spPr>
          <a:xfrm>
            <a:off x="5257800" y="0"/>
            <a:ext cx="3249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53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блока">
  <p:cSld name="4 блока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14" name="Google Shape;414;p5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5" name="Google Shape;415;p54"/>
          <p:cNvSpPr txBox="1">
            <a:spLocks noGrp="1"/>
          </p:cNvSpPr>
          <p:nvPr>
            <p:ph type="body" idx="1"/>
          </p:nvPr>
        </p:nvSpPr>
        <p:spPr>
          <a:xfrm>
            <a:off x="688739" y="1833183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16" name="Google Shape;416;p54"/>
          <p:cNvSpPr txBox="1">
            <a:spLocks noGrp="1"/>
          </p:cNvSpPr>
          <p:nvPr>
            <p:ph type="body" idx="2"/>
          </p:nvPr>
        </p:nvSpPr>
        <p:spPr>
          <a:xfrm>
            <a:off x="688740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17" name="Google Shape;417;p54"/>
          <p:cNvSpPr txBox="1">
            <a:spLocks noGrp="1"/>
          </p:cNvSpPr>
          <p:nvPr>
            <p:ph type="body" idx="3"/>
          </p:nvPr>
        </p:nvSpPr>
        <p:spPr>
          <a:xfrm>
            <a:off x="2736200" y="1833183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18" name="Google Shape;418;p54"/>
          <p:cNvSpPr txBox="1">
            <a:spLocks noGrp="1"/>
          </p:cNvSpPr>
          <p:nvPr>
            <p:ph type="body" idx="4"/>
          </p:nvPr>
        </p:nvSpPr>
        <p:spPr>
          <a:xfrm>
            <a:off x="2736201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19" name="Google Shape;419;p54"/>
          <p:cNvSpPr txBox="1">
            <a:spLocks noGrp="1"/>
          </p:cNvSpPr>
          <p:nvPr>
            <p:ph type="body" idx="5"/>
          </p:nvPr>
        </p:nvSpPr>
        <p:spPr>
          <a:xfrm>
            <a:off x="4783661" y="1833183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0" name="Google Shape;420;p54"/>
          <p:cNvSpPr txBox="1">
            <a:spLocks noGrp="1"/>
          </p:cNvSpPr>
          <p:nvPr>
            <p:ph type="body" idx="6"/>
          </p:nvPr>
        </p:nvSpPr>
        <p:spPr>
          <a:xfrm>
            <a:off x="4783662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1" name="Google Shape;421;p54"/>
          <p:cNvSpPr txBox="1">
            <a:spLocks noGrp="1"/>
          </p:cNvSpPr>
          <p:nvPr>
            <p:ph type="body" idx="7"/>
          </p:nvPr>
        </p:nvSpPr>
        <p:spPr>
          <a:xfrm>
            <a:off x="6831122" y="1833183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2" name="Google Shape;422;p54"/>
          <p:cNvSpPr txBox="1">
            <a:spLocks noGrp="1"/>
          </p:cNvSpPr>
          <p:nvPr>
            <p:ph type="body" idx="8"/>
          </p:nvPr>
        </p:nvSpPr>
        <p:spPr>
          <a:xfrm>
            <a:off x="6831123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3" name="Google Shape;423;p54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Пользовательский макет">
  <p:cSld name="28_Пользовательский макет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5"/>
          <p:cNvSpPr/>
          <p:nvPr/>
        </p:nvSpPr>
        <p:spPr>
          <a:xfrm>
            <a:off x="4572000" y="-1"/>
            <a:ext cx="4572000" cy="6858000"/>
          </a:xfrm>
          <a:prstGeom prst="rect">
            <a:avLst/>
          </a:prstGeom>
          <a:solidFill>
            <a:srgbClr val="171616"/>
          </a:solidFill>
          <a:ln w="12700" cap="flat" cmpd="sng">
            <a:solidFill>
              <a:srgbClr val="A178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5"/>
          <p:cNvSpPr txBox="1">
            <a:spLocks noGrp="1"/>
          </p:cNvSpPr>
          <p:nvPr>
            <p:ph type="title"/>
          </p:nvPr>
        </p:nvSpPr>
        <p:spPr>
          <a:xfrm>
            <a:off x="262446" y="925955"/>
            <a:ext cx="37230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27" name="Google Shape;427;p5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55"/>
          <p:cNvSpPr txBox="1">
            <a:spLocks noGrp="1"/>
          </p:cNvSpPr>
          <p:nvPr>
            <p:ph type="body" idx="1"/>
          </p:nvPr>
        </p:nvSpPr>
        <p:spPr>
          <a:xfrm>
            <a:off x="5185702" y="458789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9" name="Google Shape;429;p55"/>
          <p:cNvSpPr txBox="1">
            <a:spLocks noGrp="1"/>
          </p:cNvSpPr>
          <p:nvPr>
            <p:ph type="body" idx="2"/>
          </p:nvPr>
        </p:nvSpPr>
        <p:spPr>
          <a:xfrm>
            <a:off x="5185702" y="1776457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0" name="Google Shape;430;p55"/>
          <p:cNvSpPr txBox="1">
            <a:spLocks noGrp="1"/>
          </p:cNvSpPr>
          <p:nvPr>
            <p:ph type="body" idx="3"/>
          </p:nvPr>
        </p:nvSpPr>
        <p:spPr>
          <a:xfrm>
            <a:off x="5185702" y="230084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1" name="Google Shape;431;p55"/>
          <p:cNvSpPr txBox="1">
            <a:spLocks noGrp="1"/>
          </p:cNvSpPr>
          <p:nvPr>
            <p:ph type="body" idx="4"/>
          </p:nvPr>
        </p:nvSpPr>
        <p:spPr>
          <a:xfrm>
            <a:off x="5185702" y="3618509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2" name="Google Shape;432;p55"/>
          <p:cNvSpPr txBox="1">
            <a:spLocks noGrp="1"/>
          </p:cNvSpPr>
          <p:nvPr>
            <p:ph type="body" idx="5"/>
          </p:nvPr>
        </p:nvSpPr>
        <p:spPr>
          <a:xfrm>
            <a:off x="5185702" y="41428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3" name="Google Shape;433;p55"/>
          <p:cNvSpPr txBox="1">
            <a:spLocks noGrp="1"/>
          </p:cNvSpPr>
          <p:nvPr>
            <p:ph type="body" idx="6"/>
          </p:nvPr>
        </p:nvSpPr>
        <p:spPr>
          <a:xfrm>
            <a:off x="5185702" y="5460561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4" name="Google Shape;434;p55"/>
          <p:cNvSpPr txBox="1">
            <a:spLocks noGrp="1"/>
          </p:cNvSpPr>
          <p:nvPr>
            <p:ph type="body" idx="7"/>
          </p:nvPr>
        </p:nvSpPr>
        <p:spPr>
          <a:xfrm>
            <a:off x="345208" y="2338497"/>
            <a:ext cx="30042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35" name="Google Shape;435;p55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Пользовательский макет">
  <p:cSld name="33_Пользовательский макет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/>
          <p:nvPr/>
        </p:nvSpPr>
        <p:spPr>
          <a:xfrm>
            <a:off x="4572000" y="-1"/>
            <a:ext cx="4572000" cy="6858000"/>
          </a:xfrm>
          <a:prstGeom prst="rect">
            <a:avLst/>
          </a:prstGeom>
          <a:solidFill>
            <a:srgbClr val="171616"/>
          </a:solidFill>
          <a:ln w="12700" cap="flat" cmpd="sng">
            <a:solidFill>
              <a:srgbClr val="A178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6"/>
          <p:cNvSpPr txBox="1">
            <a:spLocks noGrp="1"/>
          </p:cNvSpPr>
          <p:nvPr>
            <p:ph type="title"/>
          </p:nvPr>
        </p:nvSpPr>
        <p:spPr>
          <a:xfrm>
            <a:off x="262446" y="925955"/>
            <a:ext cx="37230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39" name="Google Shape;439;p5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56"/>
          <p:cNvSpPr txBox="1">
            <a:spLocks noGrp="1"/>
          </p:cNvSpPr>
          <p:nvPr>
            <p:ph type="body" idx="1"/>
          </p:nvPr>
        </p:nvSpPr>
        <p:spPr>
          <a:xfrm>
            <a:off x="345208" y="2338497"/>
            <a:ext cx="30042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41" name="Google Shape;441;p56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Пользовательский макет">
  <p:cSld name="29_Пользовательский макет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7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44" name="Google Shape;444;p5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5" name="Google Shape;445;p57"/>
          <p:cNvSpPr txBox="1">
            <a:spLocks noGrp="1"/>
          </p:cNvSpPr>
          <p:nvPr>
            <p:ph type="body" idx="1"/>
          </p:nvPr>
        </p:nvSpPr>
        <p:spPr>
          <a:xfrm>
            <a:off x="262446" y="2744789"/>
            <a:ext cx="7083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46" name="Google Shape;446;p57"/>
          <p:cNvSpPr txBox="1">
            <a:spLocks noGrp="1"/>
          </p:cNvSpPr>
          <p:nvPr>
            <p:ph type="body" idx="2"/>
          </p:nvPr>
        </p:nvSpPr>
        <p:spPr>
          <a:xfrm>
            <a:off x="970884" y="3250040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47" name="Google Shape;447;p57"/>
          <p:cNvSpPr txBox="1">
            <a:spLocks noGrp="1"/>
          </p:cNvSpPr>
          <p:nvPr>
            <p:ph type="body" idx="3"/>
          </p:nvPr>
        </p:nvSpPr>
        <p:spPr>
          <a:xfrm>
            <a:off x="262446" y="3833360"/>
            <a:ext cx="7662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48" name="Google Shape;448;p57"/>
          <p:cNvSpPr txBox="1">
            <a:spLocks noGrp="1"/>
          </p:cNvSpPr>
          <p:nvPr>
            <p:ph type="body" idx="4"/>
          </p:nvPr>
        </p:nvSpPr>
        <p:spPr>
          <a:xfrm>
            <a:off x="970884" y="4338611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49" name="Google Shape;449;p57"/>
          <p:cNvSpPr txBox="1">
            <a:spLocks noGrp="1"/>
          </p:cNvSpPr>
          <p:nvPr>
            <p:ph type="body" idx="5"/>
          </p:nvPr>
        </p:nvSpPr>
        <p:spPr>
          <a:xfrm>
            <a:off x="262446" y="4921932"/>
            <a:ext cx="7662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50" name="Google Shape;450;p57"/>
          <p:cNvSpPr txBox="1">
            <a:spLocks noGrp="1"/>
          </p:cNvSpPr>
          <p:nvPr>
            <p:ph type="body" idx="6"/>
          </p:nvPr>
        </p:nvSpPr>
        <p:spPr>
          <a:xfrm>
            <a:off x="970884" y="5427181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51" name="Google Shape;451;p57"/>
          <p:cNvSpPr>
            <a:spLocks noGrp="1"/>
          </p:cNvSpPr>
          <p:nvPr>
            <p:ph type="pic" idx="7"/>
          </p:nvPr>
        </p:nvSpPr>
        <p:spPr>
          <a:xfrm>
            <a:off x="5282805" y="0"/>
            <a:ext cx="350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52" name="Google Shape;452;p57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Пользовательский макет">
  <p:cSld name="30_Пользовательский макет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55" name="Google Shape;455;p5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6" name="Google Shape;456;p58"/>
          <p:cNvSpPr txBox="1">
            <a:spLocks noGrp="1"/>
          </p:cNvSpPr>
          <p:nvPr>
            <p:ph type="body" idx="1"/>
          </p:nvPr>
        </p:nvSpPr>
        <p:spPr>
          <a:xfrm>
            <a:off x="286088" y="1973329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57" name="Google Shape;457;p58"/>
          <p:cNvSpPr txBox="1">
            <a:spLocks noGrp="1"/>
          </p:cNvSpPr>
          <p:nvPr>
            <p:ph type="body" idx="2"/>
          </p:nvPr>
        </p:nvSpPr>
        <p:spPr>
          <a:xfrm>
            <a:off x="294254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58" name="Google Shape;458;p58"/>
          <p:cNvSpPr txBox="1">
            <a:spLocks noGrp="1"/>
          </p:cNvSpPr>
          <p:nvPr>
            <p:ph type="body" idx="3"/>
          </p:nvPr>
        </p:nvSpPr>
        <p:spPr>
          <a:xfrm>
            <a:off x="294253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59" name="Google Shape;459;p58"/>
          <p:cNvSpPr txBox="1">
            <a:spLocks noGrp="1"/>
          </p:cNvSpPr>
          <p:nvPr>
            <p:ph type="body" idx="4"/>
          </p:nvPr>
        </p:nvSpPr>
        <p:spPr>
          <a:xfrm>
            <a:off x="2784359" y="1973329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0" name="Google Shape;460;p58"/>
          <p:cNvSpPr txBox="1">
            <a:spLocks noGrp="1"/>
          </p:cNvSpPr>
          <p:nvPr>
            <p:ph type="body" idx="5"/>
          </p:nvPr>
        </p:nvSpPr>
        <p:spPr>
          <a:xfrm>
            <a:off x="2792526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1" name="Google Shape;461;p58"/>
          <p:cNvSpPr txBox="1">
            <a:spLocks noGrp="1"/>
          </p:cNvSpPr>
          <p:nvPr>
            <p:ph type="body" idx="6"/>
          </p:nvPr>
        </p:nvSpPr>
        <p:spPr>
          <a:xfrm>
            <a:off x="2792524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2" name="Google Shape;462;p58"/>
          <p:cNvSpPr txBox="1">
            <a:spLocks noGrp="1"/>
          </p:cNvSpPr>
          <p:nvPr>
            <p:ph type="body" idx="7"/>
          </p:nvPr>
        </p:nvSpPr>
        <p:spPr>
          <a:xfrm>
            <a:off x="5282630" y="1973329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3" name="Google Shape;463;p58"/>
          <p:cNvSpPr txBox="1">
            <a:spLocks noGrp="1"/>
          </p:cNvSpPr>
          <p:nvPr>
            <p:ph type="body" idx="8"/>
          </p:nvPr>
        </p:nvSpPr>
        <p:spPr>
          <a:xfrm>
            <a:off x="5290797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4" name="Google Shape;464;p58"/>
          <p:cNvSpPr txBox="1">
            <a:spLocks noGrp="1"/>
          </p:cNvSpPr>
          <p:nvPr>
            <p:ph type="body" idx="9"/>
          </p:nvPr>
        </p:nvSpPr>
        <p:spPr>
          <a:xfrm>
            <a:off x="5290795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5" name="Google Shape;465;p58"/>
          <p:cNvSpPr txBox="1">
            <a:spLocks noGrp="1"/>
          </p:cNvSpPr>
          <p:nvPr>
            <p:ph type="body" idx="13"/>
          </p:nvPr>
        </p:nvSpPr>
        <p:spPr>
          <a:xfrm>
            <a:off x="286088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6" name="Google Shape;466;p58"/>
          <p:cNvSpPr txBox="1">
            <a:spLocks noGrp="1"/>
          </p:cNvSpPr>
          <p:nvPr>
            <p:ph type="body" idx="14"/>
          </p:nvPr>
        </p:nvSpPr>
        <p:spPr>
          <a:xfrm>
            <a:off x="294254" y="4783139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7" name="Google Shape;467;p58"/>
          <p:cNvSpPr txBox="1">
            <a:spLocks noGrp="1"/>
          </p:cNvSpPr>
          <p:nvPr>
            <p:ph type="body" idx="15"/>
          </p:nvPr>
        </p:nvSpPr>
        <p:spPr>
          <a:xfrm>
            <a:off x="294253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8" name="Google Shape;468;p58"/>
          <p:cNvSpPr txBox="1">
            <a:spLocks noGrp="1"/>
          </p:cNvSpPr>
          <p:nvPr>
            <p:ph type="body" idx="16"/>
          </p:nvPr>
        </p:nvSpPr>
        <p:spPr>
          <a:xfrm>
            <a:off x="2784359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9" name="Google Shape;469;p58"/>
          <p:cNvSpPr txBox="1">
            <a:spLocks noGrp="1"/>
          </p:cNvSpPr>
          <p:nvPr>
            <p:ph type="body" idx="17"/>
          </p:nvPr>
        </p:nvSpPr>
        <p:spPr>
          <a:xfrm>
            <a:off x="2792526" y="4783139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0" name="Google Shape;470;p58"/>
          <p:cNvSpPr txBox="1">
            <a:spLocks noGrp="1"/>
          </p:cNvSpPr>
          <p:nvPr>
            <p:ph type="body" idx="18"/>
          </p:nvPr>
        </p:nvSpPr>
        <p:spPr>
          <a:xfrm>
            <a:off x="2792524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9"/>
          </p:nvPr>
        </p:nvSpPr>
        <p:spPr>
          <a:xfrm>
            <a:off x="5282630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2" name="Google Shape;472;p58"/>
          <p:cNvSpPr txBox="1">
            <a:spLocks noGrp="1"/>
          </p:cNvSpPr>
          <p:nvPr>
            <p:ph type="body" idx="20"/>
          </p:nvPr>
        </p:nvSpPr>
        <p:spPr>
          <a:xfrm>
            <a:off x="5290797" y="4783139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3" name="Google Shape;473;p58"/>
          <p:cNvSpPr txBox="1">
            <a:spLocks noGrp="1"/>
          </p:cNvSpPr>
          <p:nvPr>
            <p:ph type="body" idx="21"/>
          </p:nvPr>
        </p:nvSpPr>
        <p:spPr>
          <a:xfrm>
            <a:off x="5290795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4" name="Google Shape;474;p58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Пользовательский макет">
  <p:cSld name="31_Пользовательский макет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77" name="Google Shape;477;p5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8" name="Google Shape;478;p59"/>
          <p:cNvSpPr txBox="1">
            <a:spLocks noGrp="1"/>
          </p:cNvSpPr>
          <p:nvPr>
            <p:ph type="body" idx="1"/>
          </p:nvPr>
        </p:nvSpPr>
        <p:spPr>
          <a:xfrm>
            <a:off x="278775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9" name="Google Shape;479;p59"/>
          <p:cNvSpPr txBox="1">
            <a:spLocks noGrp="1"/>
          </p:cNvSpPr>
          <p:nvPr>
            <p:ph type="body" idx="2"/>
          </p:nvPr>
        </p:nvSpPr>
        <p:spPr>
          <a:xfrm>
            <a:off x="278776" y="3104515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0" name="Google Shape;480;p59"/>
          <p:cNvSpPr>
            <a:spLocks noGrp="1"/>
          </p:cNvSpPr>
          <p:nvPr>
            <p:ph type="pic" idx="3"/>
          </p:nvPr>
        </p:nvSpPr>
        <p:spPr>
          <a:xfrm>
            <a:off x="359569" y="4437064"/>
            <a:ext cx="8424900" cy="242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1" name="Google Shape;481;p59"/>
          <p:cNvSpPr txBox="1">
            <a:spLocks noGrp="1"/>
          </p:cNvSpPr>
          <p:nvPr>
            <p:ph type="body" idx="4"/>
          </p:nvPr>
        </p:nvSpPr>
        <p:spPr>
          <a:xfrm>
            <a:off x="3087289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2" name="Google Shape;482;p59"/>
          <p:cNvSpPr txBox="1">
            <a:spLocks noGrp="1"/>
          </p:cNvSpPr>
          <p:nvPr>
            <p:ph type="body" idx="5"/>
          </p:nvPr>
        </p:nvSpPr>
        <p:spPr>
          <a:xfrm>
            <a:off x="3087291" y="3104515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3" name="Google Shape;483;p59"/>
          <p:cNvSpPr txBox="1">
            <a:spLocks noGrp="1"/>
          </p:cNvSpPr>
          <p:nvPr>
            <p:ph type="body" idx="6"/>
          </p:nvPr>
        </p:nvSpPr>
        <p:spPr>
          <a:xfrm>
            <a:off x="5895804" y="19281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4" name="Google Shape;484;p59"/>
          <p:cNvSpPr txBox="1">
            <a:spLocks noGrp="1"/>
          </p:cNvSpPr>
          <p:nvPr>
            <p:ph type="body" idx="7"/>
          </p:nvPr>
        </p:nvSpPr>
        <p:spPr>
          <a:xfrm>
            <a:off x="5895805" y="3104515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5" name="Google Shape;485;p59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Пользовательский макет">
  <p:cSld name="32_Пользовательский макет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88" name="Google Shape;488;p6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>
            <a:off x="278775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0" name="Google Shape;490;p60"/>
          <p:cNvSpPr txBox="1">
            <a:spLocks noGrp="1"/>
          </p:cNvSpPr>
          <p:nvPr>
            <p:ph type="body" idx="2"/>
          </p:nvPr>
        </p:nvSpPr>
        <p:spPr>
          <a:xfrm>
            <a:off x="278776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1" name="Google Shape;491;p60"/>
          <p:cNvSpPr txBox="1">
            <a:spLocks noGrp="1"/>
          </p:cNvSpPr>
          <p:nvPr>
            <p:ph type="body" idx="3"/>
          </p:nvPr>
        </p:nvSpPr>
        <p:spPr>
          <a:xfrm>
            <a:off x="278776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2" name="Google Shape;492;p60"/>
          <p:cNvSpPr txBox="1">
            <a:spLocks noGrp="1"/>
          </p:cNvSpPr>
          <p:nvPr>
            <p:ph type="body" idx="4"/>
          </p:nvPr>
        </p:nvSpPr>
        <p:spPr>
          <a:xfrm>
            <a:off x="2344339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3" name="Google Shape;493;p60"/>
          <p:cNvSpPr txBox="1">
            <a:spLocks noGrp="1"/>
          </p:cNvSpPr>
          <p:nvPr>
            <p:ph type="body" idx="5"/>
          </p:nvPr>
        </p:nvSpPr>
        <p:spPr>
          <a:xfrm>
            <a:off x="2344340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4" name="Google Shape;494;p60"/>
          <p:cNvSpPr txBox="1">
            <a:spLocks noGrp="1"/>
          </p:cNvSpPr>
          <p:nvPr>
            <p:ph type="body" idx="6"/>
          </p:nvPr>
        </p:nvSpPr>
        <p:spPr>
          <a:xfrm>
            <a:off x="2344340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5" name="Google Shape;495;p60"/>
          <p:cNvSpPr txBox="1">
            <a:spLocks noGrp="1"/>
          </p:cNvSpPr>
          <p:nvPr>
            <p:ph type="body" idx="7"/>
          </p:nvPr>
        </p:nvSpPr>
        <p:spPr>
          <a:xfrm>
            <a:off x="4409904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6" name="Google Shape;496;p60"/>
          <p:cNvSpPr txBox="1">
            <a:spLocks noGrp="1"/>
          </p:cNvSpPr>
          <p:nvPr>
            <p:ph type="body" idx="8"/>
          </p:nvPr>
        </p:nvSpPr>
        <p:spPr>
          <a:xfrm>
            <a:off x="4409905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7" name="Google Shape;497;p60"/>
          <p:cNvSpPr txBox="1">
            <a:spLocks noGrp="1"/>
          </p:cNvSpPr>
          <p:nvPr>
            <p:ph type="body" idx="9"/>
          </p:nvPr>
        </p:nvSpPr>
        <p:spPr>
          <a:xfrm>
            <a:off x="4409905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8" name="Google Shape;498;p60"/>
          <p:cNvSpPr txBox="1">
            <a:spLocks noGrp="1"/>
          </p:cNvSpPr>
          <p:nvPr>
            <p:ph type="body" idx="13"/>
          </p:nvPr>
        </p:nvSpPr>
        <p:spPr>
          <a:xfrm>
            <a:off x="6475468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9" name="Google Shape;499;p60"/>
          <p:cNvSpPr txBox="1">
            <a:spLocks noGrp="1"/>
          </p:cNvSpPr>
          <p:nvPr>
            <p:ph type="body" idx="14"/>
          </p:nvPr>
        </p:nvSpPr>
        <p:spPr>
          <a:xfrm>
            <a:off x="6475469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0" name="Google Shape;500;p60"/>
          <p:cNvSpPr txBox="1">
            <a:spLocks noGrp="1"/>
          </p:cNvSpPr>
          <p:nvPr>
            <p:ph type="body" idx="15"/>
          </p:nvPr>
        </p:nvSpPr>
        <p:spPr>
          <a:xfrm>
            <a:off x="6475469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1" name="Google Shape;501;p60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Пользовательский макет">
  <p:cSld name="34_Пользовательский макет">
    <p:bg>
      <p:bgPr>
        <a:solidFill>
          <a:srgbClr val="171616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04" name="Google Shape;504;p6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5" name="Google Shape;505;p61"/>
          <p:cNvSpPr txBox="1">
            <a:spLocks noGrp="1"/>
          </p:cNvSpPr>
          <p:nvPr>
            <p:ph type="body" idx="1"/>
          </p:nvPr>
        </p:nvSpPr>
        <p:spPr>
          <a:xfrm>
            <a:off x="278775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6" name="Google Shape;506;p61"/>
          <p:cNvSpPr txBox="1">
            <a:spLocks noGrp="1"/>
          </p:cNvSpPr>
          <p:nvPr>
            <p:ph type="body" idx="2"/>
          </p:nvPr>
        </p:nvSpPr>
        <p:spPr>
          <a:xfrm>
            <a:off x="278776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7" name="Google Shape;507;p61"/>
          <p:cNvSpPr txBox="1">
            <a:spLocks noGrp="1"/>
          </p:cNvSpPr>
          <p:nvPr>
            <p:ph type="body" idx="3"/>
          </p:nvPr>
        </p:nvSpPr>
        <p:spPr>
          <a:xfrm>
            <a:off x="278776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8" name="Google Shape;508;p61"/>
          <p:cNvSpPr txBox="1">
            <a:spLocks noGrp="1"/>
          </p:cNvSpPr>
          <p:nvPr>
            <p:ph type="body" idx="4"/>
          </p:nvPr>
        </p:nvSpPr>
        <p:spPr>
          <a:xfrm>
            <a:off x="2344339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9" name="Google Shape;509;p61"/>
          <p:cNvSpPr txBox="1">
            <a:spLocks noGrp="1"/>
          </p:cNvSpPr>
          <p:nvPr>
            <p:ph type="body" idx="5"/>
          </p:nvPr>
        </p:nvSpPr>
        <p:spPr>
          <a:xfrm>
            <a:off x="2344340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0" name="Google Shape;510;p61"/>
          <p:cNvSpPr txBox="1">
            <a:spLocks noGrp="1"/>
          </p:cNvSpPr>
          <p:nvPr>
            <p:ph type="body" idx="6"/>
          </p:nvPr>
        </p:nvSpPr>
        <p:spPr>
          <a:xfrm>
            <a:off x="2344340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1" name="Google Shape;511;p61"/>
          <p:cNvSpPr txBox="1">
            <a:spLocks noGrp="1"/>
          </p:cNvSpPr>
          <p:nvPr>
            <p:ph type="body" idx="7"/>
          </p:nvPr>
        </p:nvSpPr>
        <p:spPr>
          <a:xfrm>
            <a:off x="4409904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2" name="Google Shape;512;p61"/>
          <p:cNvSpPr txBox="1">
            <a:spLocks noGrp="1"/>
          </p:cNvSpPr>
          <p:nvPr>
            <p:ph type="body" idx="8"/>
          </p:nvPr>
        </p:nvSpPr>
        <p:spPr>
          <a:xfrm>
            <a:off x="4409905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3" name="Google Shape;513;p61"/>
          <p:cNvSpPr txBox="1">
            <a:spLocks noGrp="1"/>
          </p:cNvSpPr>
          <p:nvPr>
            <p:ph type="body" idx="9"/>
          </p:nvPr>
        </p:nvSpPr>
        <p:spPr>
          <a:xfrm>
            <a:off x="4409905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4" name="Google Shape;514;p61"/>
          <p:cNvSpPr txBox="1">
            <a:spLocks noGrp="1"/>
          </p:cNvSpPr>
          <p:nvPr>
            <p:ph type="body" idx="13"/>
          </p:nvPr>
        </p:nvSpPr>
        <p:spPr>
          <a:xfrm>
            <a:off x="6475468" y="1775749"/>
            <a:ext cx="1472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5" name="Google Shape;515;p61"/>
          <p:cNvSpPr txBox="1">
            <a:spLocks noGrp="1"/>
          </p:cNvSpPr>
          <p:nvPr>
            <p:ph type="body" idx="14"/>
          </p:nvPr>
        </p:nvSpPr>
        <p:spPr>
          <a:xfrm>
            <a:off x="6475469" y="3731596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6" name="Google Shape;516;p61"/>
          <p:cNvSpPr txBox="1">
            <a:spLocks noGrp="1"/>
          </p:cNvSpPr>
          <p:nvPr>
            <p:ph type="body" idx="15"/>
          </p:nvPr>
        </p:nvSpPr>
        <p:spPr>
          <a:xfrm>
            <a:off x="6475469" y="2947825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7" name="Google Shape;517;p61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Пользовательский макет">
  <p:cSld name="35_Пользовательский макет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2"/>
          <p:cNvSpPr/>
          <p:nvPr/>
        </p:nvSpPr>
        <p:spPr>
          <a:xfrm>
            <a:off x="6330" y="3429000"/>
            <a:ext cx="7650000" cy="3429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2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21" name="Google Shape;521;p6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2" name="Google Shape;522;p62"/>
          <p:cNvSpPr txBox="1">
            <a:spLocks noGrp="1"/>
          </p:cNvSpPr>
          <p:nvPr>
            <p:ph type="body" idx="1"/>
          </p:nvPr>
        </p:nvSpPr>
        <p:spPr>
          <a:xfrm>
            <a:off x="289077" y="397757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3" name="Google Shape;523;p62"/>
          <p:cNvSpPr txBox="1">
            <a:spLocks noGrp="1"/>
          </p:cNvSpPr>
          <p:nvPr>
            <p:ph type="body" idx="2"/>
          </p:nvPr>
        </p:nvSpPr>
        <p:spPr>
          <a:xfrm>
            <a:off x="278776" y="4703681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4" name="Google Shape;524;p62"/>
          <p:cNvSpPr txBox="1">
            <a:spLocks noGrp="1"/>
          </p:cNvSpPr>
          <p:nvPr>
            <p:ph type="body" idx="3"/>
          </p:nvPr>
        </p:nvSpPr>
        <p:spPr>
          <a:xfrm>
            <a:off x="1921934" y="397757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5" name="Google Shape;525;p62"/>
          <p:cNvSpPr txBox="1">
            <a:spLocks noGrp="1"/>
          </p:cNvSpPr>
          <p:nvPr>
            <p:ph type="body" idx="4"/>
          </p:nvPr>
        </p:nvSpPr>
        <p:spPr>
          <a:xfrm>
            <a:off x="1911633" y="4703681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6" name="Google Shape;526;p62"/>
          <p:cNvSpPr txBox="1">
            <a:spLocks noGrp="1"/>
          </p:cNvSpPr>
          <p:nvPr>
            <p:ph type="body" idx="5"/>
          </p:nvPr>
        </p:nvSpPr>
        <p:spPr>
          <a:xfrm>
            <a:off x="3554791" y="397757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7" name="Google Shape;527;p62"/>
          <p:cNvSpPr txBox="1">
            <a:spLocks noGrp="1"/>
          </p:cNvSpPr>
          <p:nvPr>
            <p:ph type="body" idx="6"/>
          </p:nvPr>
        </p:nvSpPr>
        <p:spPr>
          <a:xfrm>
            <a:off x="3544490" y="4703681"/>
            <a:ext cx="1558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8" name="Google Shape;528;p62"/>
          <p:cNvSpPr txBox="1">
            <a:spLocks noGrp="1"/>
          </p:cNvSpPr>
          <p:nvPr>
            <p:ph type="body" idx="7"/>
          </p:nvPr>
        </p:nvSpPr>
        <p:spPr>
          <a:xfrm>
            <a:off x="271841" y="1052087"/>
            <a:ext cx="4512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9" name="Google Shape;529;p62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Пользовательский макет">
  <p:cSld name="36_Пользовательский макет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"/>
          <p:cNvSpPr/>
          <p:nvPr/>
        </p:nvSpPr>
        <p:spPr>
          <a:xfrm>
            <a:off x="0" y="0"/>
            <a:ext cx="1877700" cy="40494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3"/>
          <p:cNvSpPr txBox="1">
            <a:spLocks noGrp="1"/>
          </p:cNvSpPr>
          <p:nvPr>
            <p:ph type="title"/>
          </p:nvPr>
        </p:nvSpPr>
        <p:spPr>
          <a:xfrm>
            <a:off x="3928211" y="267472"/>
            <a:ext cx="33951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33" name="Google Shape;533;p6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4" name="Google Shape;534;p63"/>
          <p:cNvSpPr txBox="1">
            <a:spLocks noGrp="1"/>
          </p:cNvSpPr>
          <p:nvPr>
            <p:ph type="body" idx="1"/>
          </p:nvPr>
        </p:nvSpPr>
        <p:spPr>
          <a:xfrm>
            <a:off x="3944541" y="1683457"/>
            <a:ext cx="4512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5" name="Google Shape;535;p63"/>
          <p:cNvSpPr txBox="1">
            <a:spLocks noGrp="1"/>
          </p:cNvSpPr>
          <p:nvPr>
            <p:ph type="body" idx="2"/>
          </p:nvPr>
        </p:nvSpPr>
        <p:spPr>
          <a:xfrm>
            <a:off x="3944540" y="3167741"/>
            <a:ext cx="880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6" name="Google Shape;536;p63"/>
          <p:cNvSpPr txBox="1">
            <a:spLocks noGrp="1"/>
          </p:cNvSpPr>
          <p:nvPr>
            <p:ph type="body" idx="3"/>
          </p:nvPr>
        </p:nvSpPr>
        <p:spPr>
          <a:xfrm>
            <a:off x="3981836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7" name="Google Shape;537;p63"/>
          <p:cNvSpPr txBox="1">
            <a:spLocks noGrp="1"/>
          </p:cNvSpPr>
          <p:nvPr>
            <p:ph type="body" idx="4"/>
          </p:nvPr>
        </p:nvSpPr>
        <p:spPr>
          <a:xfrm>
            <a:off x="5340633" y="3167741"/>
            <a:ext cx="8805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8" name="Google Shape;538;p63"/>
          <p:cNvSpPr txBox="1">
            <a:spLocks noGrp="1"/>
          </p:cNvSpPr>
          <p:nvPr>
            <p:ph type="body" idx="5"/>
          </p:nvPr>
        </p:nvSpPr>
        <p:spPr>
          <a:xfrm>
            <a:off x="5377929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9" name="Google Shape;539;p63"/>
          <p:cNvSpPr txBox="1">
            <a:spLocks noGrp="1"/>
          </p:cNvSpPr>
          <p:nvPr>
            <p:ph type="body" idx="6"/>
          </p:nvPr>
        </p:nvSpPr>
        <p:spPr>
          <a:xfrm>
            <a:off x="6736724" y="3167741"/>
            <a:ext cx="1100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40" name="Google Shape;540;p63"/>
          <p:cNvSpPr txBox="1">
            <a:spLocks noGrp="1"/>
          </p:cNvSpPr>
          <p:nvPr>
            <p:ph type="body" idx="7"/>
          </p:nvPr>
        </p:nvSpPr>
        <p:spPr>
          <a:xfrm>
            <a:off x="6774022" y="4411185"/>
            <a:ext cx="9984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541" name="Google Shape;541;p63"/>
          <p:cNvCxnSpPr/>
          <p:nvPr/>
        </p:nvCxnSpPr>
        <p:spPr>
          <a:xfrm>
            <a:off x="3747407" y="0"/>
            <a:ext cx="0" cy="625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2" name="Google Shape;542;p63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Пользовательский макет">
  <p:cSld name="37_Пользовательский макет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4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45" name="Google Shape;545;p6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6" name="Google Shape;546;p64"/>
          <p:cNvSpPr txBox="1">
            <a:spLocks noGrp="1"/>
          </p:cNvSpPr>
          <p:nvPr>
            <p:ph type="body" idx="1"/>
          </p:nvPr>
        </p:nvSpPr>
        <p:spPr>
          <a:xfrm>
            <a:off x="2212182" y="1969861"/>
            <a:ext cx="21801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47" name="Google Shape;547;p64"/>
          <p:cNvSpPr txBox="1">
            <a:spLocks noGrp="1"/>
          </p:cNvSpPr>
          <p:nvPr>
            <p:ph type="body" idx="2"/>
          </p:nvPr>
        </p:nvSpPr>
        <p:spPr>
          <a:xfrm>
            <a:off x="2220517" y="2568575"/>
            <a:ext cx="21885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48" name="Google Shape;548;p64"/>
          <p:cNvSpPr>
            <a:spLocks noGrp="1"/>
          </p:cNvSpPr>
          <p:nvPr>
            <p:ph type="pic" idx="3"/>
          </p:nvPr>
        </p:nvSpPr>
        <p:spPr>
          <a:xfrm>
            <a:off x="359569" y="1252540"/>
            <a:ext cx="1657500" cy="4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9" name="Google Shape;549;p64"/>
          <p:cNvSpPr>
            <a:spLocks noGrp="1"/>
          </p:cNvSpPr>
          <p:nvPr>
            <p:ph type="pic" idx="4"/>
          </p:nvPr>
        </p:nvSpPr>
        <p:spPr>
          <a:xfrm>
            <a:off x="7127762" y="1252540"/>
            <a:ext cx="1657500" cy="45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0" name="Google Shape;550;p64"/>
          <p:cNvSpPr txBox="1">
            <a:spLocks noGrp="1"/>
          </p:cNvSpPr>
          <p:nvPr>
            <p:ph type="body" idx="5"/>
          </p:nvPr>
        </p:nvSpPr>
        <p:spPr>
          <a:xfrm>
            <a:off x="4767604" y="1969861"/>
            <a:ext cx="21801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51" name="Google Shape;551;p64"/>
          <p:cNvSpPr txBox="1">
            <a:spLocks noGrp="1"/>
          </p:cNvSpPr>
          <p:nvPr>
            <p:ph type="body" idx="6"/>
          </p:nvPr>
        </p:nvSpPr>
        <p:spPr>
          <a:xfrm>
            <a:off x="4775939" y="2568575"/>
            <a:ext cx="21885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552" name="Google Shape;552;p64"/>
          <p:cNvCxnSpPr/>
          <p:nvPr/>
        </p:nvCxnSpPr>
        <p:spPr>
          <a:xfrm>
            <a:off x="4572000" y="967665"/>
            <a:ext cx="0" cy="459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3" name="Google Shape;553;p64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Пользовательский макет">
  <p:cSld name="38_Пользовательский макет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5"/>
          <p:cNvSpPr txBox="1">
            <a:spLocks noGrp="1"/>
          </p:cNvSpPr>
          <p:nvPr>
            <p:ph type="title"/>
          </p:nvPr>
        </p:nvSpPr>
        <p:spPr>
          <a:xfrm>
            <a:off x="793123" y="735557"/>
            <a:ext cx="23421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57" name="Google Shape;557;p6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8" name="Google Shape;558;p65"/>
          <p:cNvSpPr txBox="1">
            <a:spLocks noGrp="1"/>
          </p:cNvSpPr>
          <p:nvPr>
            <p:ph type="body" idx="1"/>
          </p:nvPr>
        </p:nvSpPr>
        <p:spPr>
          <a:xfrm>
            <a:off x="792957" y="2318659"/>
            <a:ext cx="23421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59" name="Google Shape;559;p65"/>
          <p:cNvSpPr txBox="1"/>
          <p:nvPr/>
        </p:nvSpPr>
        <p:spPr>
          <a:xfrm>
            <a:off x="5038552" y="735557"/>
            <a:ext cx="23421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Образец заголовка</a:t>
            </a:r>
            <a:endParaRPr/>
          </a:p>
        </p:txBody>
      </p:sp>
      <p:sp>
        <p:nvSpPr>
          <p:cNvPr id="560" name="Google Shape;560;p65"/>
          <p:cNvSpPr txBox="1">
            <a:spLocks noGrp="1"/>
          </p:cNvSpPr>
          <p:nvPr>
            <p:ph type="body" idx="2"/>
          </p:nvPr>
        </p:nvSpPr>
        <p:spPr>
          <a:xfrm>
            <a:off x="5038386" y="2318659"/>
            <a:ext cx="23421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1" name="Google Shape;561;p65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6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64" name="Google Shape;564;p6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5" name="Google Shape;565;p66"/>
          <p:cNvSpPr>
            <a:spLocks noGrp="1"/>
          </p:cNvSpPr>
          <p:nvPr>
            <p:ph type="pic" idx="2"/>
          </p:nvPr>
        </p:nvSpPr>
        <p:spPr>
          <a:xfrm>
            <a:off x="5401867" y="0"/>
            <a:ext cx="3382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6" name="Google Shape;566;p66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7"/>
          <p:cNvSpPr txBox="1">
            <a:spLocks noGrp="1"/>
          </p:cNvSpPr>
          <p:nvPr>
            <p:ph type="title"/>
          </p:nvPr>
        </p:nvSpPr>
        <p:spPr>
          <a:xfrm>
            <a:off x="4039043" y="476252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69" name="Google Shape;569;p6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0" name="Google Shape;570;p67"/>
          <p:cNvSpPr>
            <a:spLocks noGrp="1"/>
          </p:cNvSpPr>
          <p:nvPr>
            <p:ph type="pic" idx="2"/>
          </p:nvPr>
        </p:nvSpPr>
        <p:spPr>
          <a:xfrm>
            <a:off x="359570" y="0"/>
            <a:ext cx="3382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1" name="Google Shape;571;p67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Пользовательский макет">
  <p:cSld name="39_Пользовательский макет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" name="Google Shape;573;p6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4" name="Google Shape;574;p68"/>
          <p:cNvSpPr>
            <a:spLocks noGrp="1"/>
          </p:cNvSpPr>
          <p:nvPr>
            <p:ph type="pic" idx="2"/>
          </p:nvPr>
        </p:nvSpPr>
        <p:spPr>
          <a:xfrm>
            <a:off x="1" y="1176445"/>
            <a:ext cx="9144000" cy="22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5" name="Google Shape;575;p68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6" name="Google Shape;576;p68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Пользовательский макет">
  <p:cSld name="40_Пользовательский макет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8" name="Google Shape;578;p6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9" name="Google Shape;579;p69"/>
          <p:cNvSpPr>
            <a:spLocks noGrp="1"/>
          </p:cNvSpPr>
          <p:nvPr>
            <p:ph type="pic" idx="2"/>
          </p:nvPr>
        </p:nvSpPr>
        <p:spPr>
          <a:xfrm>
            <a:off x="5289117" y="476251"/>
            <a:ext cx="3495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0" name="Google Shape;580;p69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1" name="Google Shape;581;p69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Пользовательский макет">
  <p:cSld name="41_Пользовательский макет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" name="Google Shape;583;p7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4" name="Google Shape;584;p70"/>
          <p:cNvSpPr>
            <a:spLocks noGrp="1"/>
          </p:cNvSpPr>
          <p:nvPr>
            <p:ph type="pic" idx="2"/>
          </p:nvPr>
        </p:nvSpPr>
        <p:spPr>
          <a:xfrm>
            <a:off x="359570" y="476251"/>
            <a:ext cx="3495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5" name="Google Shape;585;p70"/>
          <p:cNvSpPr txBox="1">
            <a:spLocks noGrp="1"/>
          </p:cNvSpPr>
          <p:nvPr>
            <p:ph type="title"/>
          </p:nvPr>
        </p:nvSpPr>
        <p:spPr>
          <a:xfrm>
            <a:off x="4161171" y="1118297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6" name="Google Shape;586;p70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+ темный текст">
  <p:cSld name="Фото + темный текст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9" name="Google Shape;589;p7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90" name="Google Shape;590;p7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1" name="Google Shape;591;p71"/>
          <p:cNvSpPr txBox="1"/>
          <p:nvPr/>
        </p:nvSpPr>
        <p:spPr>
          <a:xfrm rot="5400000">
            <a:off x="7337340" y="4540951"/>
            <a:ext cx="30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+ белый текст">
  <p:cSld name="Фото + белый текст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4" name="Google Shape;594;p72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95" name="Google Shape;595;p7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6" name="Google Shape;596;p72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Пользовательский макет">
  <p:cSld name="42_Пользовательский макет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">
  <p:cSld name="4_Титульный слайд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5"/>
          <p:cNvSpPr txBox="1">
            <a:spLocks noGrp="1"/>
          </p:cNvSpPr>
          <p:nvPr>
            <p:ph type="ctrTitle"/>
          </p:nvPr>
        </p:nvSpPr>
        <p:spPr>
          <a:xfrm>
            <a:off x="276330" y="1600200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2" name="Google Shape;602;p75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603" name="Google Shape;603;p7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4" name="Google Shape;604;p75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36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Титульный слайд">
  <p:cSld name="5_Титульный слайд">
    <p:bg>
      <p:bgPr>
        <a:solidFill>
          <a:srgbClr val="171616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6"/>
          <p:cNvSpPr txBox="1">
            <a:spLocks noGrp="1"/>
          </p:cNvSpPr>
          <p:nvPr>
            <p:ph type="ctrTitle"/>
          </p:nvPr>
        </p:nvSpPr>
        <p:spPr>
          <a:xfrm>
            <a:off x="276330" y="1600200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7" name="Google Shape;607;p76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608" name="Google Shape;608;p7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9" name="Google Shape;609;p76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3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Пользовательский макет">
  <p:cSld name="43_Пользовательский макет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7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12" name="Google Shape;612;p7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3" name="Google Shape;613;p77"/>
          <p:cNvSpPr txBox="1"/>
          <p:nvPr/>
        </p:nvSpPr>
        <p:spPr>
          <a:xfrm rot="5400000">
            <a:off x="7995302" y="5144027"/>
            <a:ext cx="1913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35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Пользовательский макет">
  <p:cSld name="44_Пользовательский макет">
    <p:bg>
      <p:bgPr>
        <a:solidFill>
          <a:srgbClr val="171616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8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16" name="Google Shape;616;p7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7" name="Google Shape;617;p78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Пользовательский макет">
  <p:cSld name="45_Пользовательский макет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9"/>
          <p:cNvSpPr txBox="1">
            <a:spLocks noGrp="1"/>
          </p:cNvSpPr>
          <p:nvPr>
            <p:ph type="title"/>
          </p:nvPr>
        </p:nvSpPr>
        <p:spPr>
          <a:xfrm>
            <a:off x="262446" y="2266839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0" name="Google Shape;620;p7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1" name="Google Shape;621;p79"/>
          <p:cNvCxnSpPr/>
          <p:nvPr/>
        </p:nvCxnSpPr>
        <p:spPr>
          <a:xfrm>
            <a:off x="35956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2" name="Google Shape;622;p79"/>
          <p:cNvCxnSpPr/>
          <p:nvPr/>
        </p:nvCxnSpPr>
        <p:spPr>
          <a:xfrm>
            <a:off x="383098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3" name="Google Shape;623;p79"/>
          <p:cNvSpPr txBox="1">
            <a:spLocks noGrp="1"/>
          </p:cNvSpPr>
          <p:nvPr>
            <p:ph type="body" idx="1"/>
          </p:nvPr>
        </p:nvSpPr>
        <p:spPr>
          <a:xfrm>
            <a:off x="293808" y="3286589"/>
            <a:ext cx="3360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24" name="Google Shape;624;p79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лан разбивка">
  <p:cSld name="2_План разбивка">
    <p:bg>
      <p:bgPr>
        <a:solidFill>
          <a:srgbClr val="171616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0"/>
          <p:cNvSpPr txBox="1">
            <a:spLocks noGrp="1"/>
          </p:cNvSpPr>
          <p:nvPr>
            <p:ph type="title"/>
          </p:nvPr>
        </p:nvSpPr>
        <p:spPr>
          <a:xfrm>
            <a:off x="262446" y="2266839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7" name="Google Shape;627;p8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8" name="Google Shape;628;p80"/>
          <p:cNvCxnSpPr/>
          <p:nvPr/>
        </p:nvCxnSpPr>
        <p:spPr>
          <a:xfrm>
            <a:off x="35956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629;p80"/>
          <p:cNvCxnSpPr/>
          <p:nvPr/>
        </p:nvCxnSpPr>
        <p:spPr>
          <a:xfrm>
            <a:off x="3830989" y="3194819"/>
            <a:ext cx="283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0" name="Google Shape;630;p80"/>
          <p:cNvSpPr txBox="1">
            <a:spLocks noGrp="1"/>
          </p:cNvSpPr>
          <p:nvPr>
            <p:ph type="body" idx="1"/>
          </p:nvPr>
        </p:nvSpPr>
        <p:spPr>
          <a:xfrm>
            <a:off x="293808" y="3286589"/>
            <a:ext cx="3360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1" name="Google Shape;631;p80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блока + рисунок">
  <p:cSld name="2_3 блока + рисунок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34" name="Google Shape;634;p8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5" name="Google Shape;635;p81"/>
          <p:cNvSpPr>
            <a:spLocks noGrp="1"/>
          </p:cNvSpPr>
          <p:nvPr>
            <p:ph type="pic" idx="2"/>
          </p:nvPr>
        </p:nvSpPr>
        <p:spPr>
          <a:xfrm>
            <a:off x="5949555" y="0"/>
            <a:ext cx="255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6" name="Google Shape;636;p81"/>
          <p:cNvSpPr txBox="1">
            <a:spLocks noGrp="1"/>
          </p:cNvSpPr>
          <p:nvPr>
            <p:ph type="body" idx="1"/>
          </p:nvPr>
        </p:nvSpPr>
        <p:spPr>
          <a:xfrm>
            <a:off x="359569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7" name="Google Shape;637;p81"/>
          <p:cNvSpPr txBox="1">
            <a:spLocks noGrp="1"/>
          </p:cNvSpPr>
          <p:nvPr>
            <p:ph type="body" idx="3"/>
          </p:nvPr>
        </p:nvSpPr>
        <p:spPr>
          <a:xfrm>
            <a:off x="2088160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8" name="Google Shape;638;p81"/>
          <p:cNvSpPr txBox="1">
            <a:spLocks noGrp="1"/>
          </p:cNvSpPr>
          <p:nvPr>
            <p:ph type="body" idx="4"/>
          </p:nvPr>
        </p:nvSpPr>
        <p:spPr>
          <a:xfrm>
            <a:off x="3816752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9" name="Google Shape;639;p81"/>
          <p:cNvSpPr txBox="1">
            <a:spLocks noGrp="1"/>
          </p:cNvSpPr>
          <p:nvPr>
            <p:ph type="body" idx="5"/>
          </p:nvPr>
        </p:nvSpPr>
        <p:spPr>
          <a:xfrm>
            <a:off x="289077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0" name="Google Shape;640;p81"/>
          <p:cNvSpPr txBox="1">
            <a:spLocks noGrp="1"/>
          </p:cNvSpPr>
          <p:nvPr>
            <p:ph type="body" idx="6"/>
          </p:nvPr>
        </p:nvSpPr>
        <p:spPr>
          <a:xfrm>
            <a:off x="1998880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1" name="Google Shape;641;p81"/>
          <p:cNvSpPr txBox="1">
            <a:spLocks noGrp="1"/>
          </p:cNvSpPr>
          <p:nvPr>
            <p:ph type="body" idx="7"/>
          </p:nvPr>
        </p:nvSpPr>
        <p:spPr>
          <a:xfrm>
            <a:off x="3708682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2" name="Google Shape;642;p81"/>
          <p:cNvSpPr txBox="1">
            <a:spLocks noGrp="1"/>
          </p:cNvSpPr>
          <p:nvPr>
            <p:ph type="body" idx="8"/>
          </p:nvPr>
        </p:nvSpPr>
        <p:spPr>
          <a:xfrm>
            <a:off x="289078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3" name="Google Shape;643;p81"/>
          <p:cNvSpPr txBox="1">
            <a:spLocks noGrp="1"/>
          </p:cNvSpPr>
          <p:nvPr>
            <p:ph type="body" idx="9"/>
          </p:nvPr>
        </p:nvSpPr>
        <p:spPr>
          <a:xfrm>
            <a:off x="1980092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4" name="Google Shape;644;p81"/>
          <p:cNvSpPr txBox="1">
            <a:spLocks noGrp="1"/>
          </p:cNvSpPr>
          <p:nvPr>
            <p:ph type="body" idx="13"/>
          </p:nvPr>
        </p:nvSpPr>
        <p:spPr>
          <a:xfrm>
            <a:off x="3699289" y="3567152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5" name="Google Shape;645;p81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блока + рисунок темный">
  <p:cSld name="2_3 блока + рисунок темный">
    <p:bg>
      <p:bgPr>
        <a:solidFill>
          <a:srgbClr val="070200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2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48" name="Google Shape;648;p8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9" name="Google Shape;649;p82"/>
          <p:cNvSpPr>
            <a:spLocks noGrp="1"/>
          </p:cNvSpPr>
          <p:nvPr>
            <p:ph type="pic" idx="2"/>
          </p:nvPr>
        </p:nvSpPr>
        <p:spPr>
          <a:xfrm>
            <a:off x="5949555" y="0"/>
            <a:ext cx="255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0" name="Google Shape;650;p82"/>
          <p:cNvSpPr txBox="1">
            <a:spLocks noGrp="1"/>
          </p:cNvSpPr>
          <p:nvPr>
            <p:ph type="body" idx="1"/>
          </p:nvPr>
        </p:nvSpPr>
        <p:spPr>
          <a:xfrm>
            <a:off x="359569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1" name="Google Shape;651;p82"/>
          <p:cNvSpPr txBox="1">
            <a:spLocks noGrp="1"/>
          </p:cNvSpPr>
          <p:nvPr>
            <p:ph type="body" idx="3"/>
          </p:nvPr>
        </p:nvSpPr>
        <p:spPr>
          <a:xfrm>
            <a:off x="2088160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2" name="Google Shape;652;p82"/>
          <p:cNvSpPr txBox="1">
            <a:spLocks noGrp="1"/>
          </p:cNvSpPr>
          <p:nvPr>
            <p:ph type="body" idx="4"/>
          </p:nvPr>
        </p:nvSpPr>
        <p:spPr>
          <a:xfrm>
            <a:off x="3816752" y="261670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3" name="Google Shape;653;p82"/>
          <p:cNvSpPr txBox="1">
            <a:spLocks noGrp="1"/>
          </p:cNvSpPr>
          <p:nvPr>
            <p:ph type="body" idx="5"/>
          </p:nvPr>
        </p:nvSpPr>
        <p:spPr>
          <a:xfrm>
            <a:off x="289077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4" name="Google Shape;654;p82"/>
          <p:cNvSpPr txBox="1">
            <a:spLocks noGrp="1"/>
          </p:cNvSpPr>
          <p:nvPr>
            <p:ph type="body" idx="6"/>
          </p:nvPr>
        </p:nvSpPr>
        <p:spPr>
          <a:xfrm>
            <a:off x="1998880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5" name="Google Shape;655;p82"/>
          <p:cNvSpPr txBox="1">
            <a:spLocks noGrp="1"/>
          </p:cNvSpPr>
          <p:nvPr>
            <p:ph type="body" idx="7"/>
          </p:nvPr>
        </p:nvSpPr>
        <p:spPr>
          <a:xfrm>
            <a:off x="3708682" y="3148063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6" name="Google Shape;656;p82"/>
          <p:cNvSpPr txBox="1">
            <a:spLocks noGrp="1"/>
          </p:cNvSpPr>
          <p:nvPr>
            <p:ph type="body" idx="8"/>
          </p:nvPr>
        </p:nvSpPr>
        <p:spPr>
          <a:xfrm>
            <a:off x="289323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7" name="Google Shape;657;p82"/>
          <p:cNvSpPr txBox="1">
            <a:spLocks noGrp="1"/>
          </p:cNvSpPr>
          <p:nvPr>
            <p:ph type="body" idx="9"/>
          </p:nvPr>
        </p:nvSpPr>
        <p:spPr>
          <a:xfrm>
            <a:off x="1980337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8" name="Google Shape;658;p82"/>
          <p:cNvSpPr txBox="1">
            <a:spLocks noGrp="1"/>
          </p:cNvSpPr>
          <p:nvPr>
            <p:ph type="body" idx="13"/>
          </p:nvPr>
        </p:nvSpPr>
        <p:spPr>
          <a:xfrm>
            <a:off x="3703002" y="3567113"/>
            <a:ext cx="1472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9" name="Google Shape;659;p82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Титульный слайд">
  <p:cSld name="6_Титульный слайд">
    <p:bg>
      <p:bgPr>
        <a:solidFill>
          <a:srgbClr val="171616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3"/>
          <p:cNvSpPr txBox="1">
            <a:spLocks noGrp="1"/>
          </p:cNvSpPr>
          <p:nvPr>
            <p:ph type="ctrTitle"/>
          </p:nvPr>
        </p:nvSpPr>
        <p:spPr>
          <a:xfrm>
            <a:off x="276330" y="1600200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2" name="Google Shape;662;p83"/>
          <p:cNvSpPr txBox="1">
            <a:spLocks noGrp="1"/>
          </p:cNvSpPr>
          <p:nvPr>
            <p:ph type="subTitle" idx="1"/>
          </p:nvPr>
        </p:nvSpPr>
        <p:spPr>
          <a:xfrm>
            <a:off x="291402" y="398780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cxnSp>
        <p:nvCxnSpPr>
          <p:cNvPr id="663" name="Google Shape;663;p8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4" name="Google Shape;664;p83"/>
          <p:cNvSpPr txBox="1"/>
          <p:nvPr/>
        </p:nvSpPr>
        <p:spPr>
          <a:xfrm rot="5400000">
            <a:off x="7189738" y="4393276"/>
            <a:ext cx="334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18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Пользовательский макет">
  <p:cSld name="47_Пользовательский макет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4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67" name="Google Shape;667;p8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8" name="Google Shape;668;p84"/>
          <p:cNvSpPr txBox="1">
            <a:spLocks noGrp="1"/>
          </p:cNvSpPr>
          <p:nvPr>
            <p:ph type="body" idx="1"/>
          </p:nvPr>
        </p:nvSpPr>
        <p:spPr>
          <a:xfrm>
            <a:off x="281235" y="322372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9" name="Google Shape;669;p84"/>
          <p:cNvSpPr txBox="1">
            <a:spLocks noGrp="1"/>
          </p:cNvSpPr>
          <p:nvPr>
            <p:ph type="body" idx="2"/>
          </p:nvPr>
        </p:nvSpPr>
        <p:spPr>
          <a:xfrm>
            <a:off x="2801539" y="322372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0" name="Google Shape;670;p84"/>
          <p:cNvSpPr txBox="1">
            <a:spLocks noGrp="1"/>
          </p:cNvSpPr>
          <p:nvPr>
            <p:ph type="body" idx="3"/>
          </p:nvPr>
        </p:nvSpPr>
        <p:spPr>
          <a:xfrm>
            <a:off x="281236" y="3642811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1" name="Google Shape;671;p84"/>
          <p:cNvSpPr txBox="1">
            <a:spLocks noGrp="1"/>
          </p:cNvSpPr>
          <p:nvPr>
            <p:ph type="body" idx="4"/>
          </p:nvPr>
        </p:nvSpPr>
        <p:spPr>
          <a:xfrm>
            <a:off x="2801540" y="3642811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2" name="Google Shape;672;p84"/>
          <p:cNvSpPr txBox="1">
            <a:spLocks noGrp="1"/>
          </p:cNvSpPr>
          <p:nvPr>
            <p:ph type="body" idx="5"/>
          </p:nvPr>
        </p:nvSpPr>
        <p:spPr>
          <a:xfrm>
            <a:off x="281235" y="487715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3" name="Google Shape;673;p84"/>
          <p:cNvSpPr txBox="1">
            <a:spLocks noGrp="1"/>
          </p:cNvSpPr>
          <p:nvPr>
            <p:ph type="body" idx="6"/>
          </p:nvPr>
        </p:nvSpPr>
        <p:spPr>
          <a:xfrm>
            <a:off x="2801539" y="4877157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4" name="Google Shape;674;p84"/>
          <p:cNvSpPr txBox="1">
            <a:spLocks noGrp="1"/>
          </p:cNvSpPr>
          <p:nvPr>
            <p:ph type="body" idx="7"/>
          </p:nvPr>
        </p:nvSpPr>
        <p:spPr>
          <a:xfrm>
            <a:off x="281236" y="5296245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5" name="Google Shape;675;p84"/>
          <p:cNvSpPr txBox="1">
            <a:spLocks noGrp="1"/>
          </p:cNvSpPr>
          <p:nvPr>
            <p:ph type="body" idx="8"/>
          </p:nvPr>
        </p:nvSpPr>
        <p:spPr>
          <a:xfrm>
            <a:off x="2801540" y="5296245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6" name="Google Shape;676;p84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блока + рисунок ">
  <p:cSld name="2_3 блока + рисунок 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5"/>
          <p:cNvSpPr txBox="1">
            <a:spLocks noGrp="1"/>
          </p:cNvSpPr>
          <p:nvPr>
            <p:ph type="title"/>
          </p:nvPr>
        </p:nvSpPr>
        <p:spPr>
          <a:xfrm>
            <a:off x="3456893" y="1206596"/>
            <a:ext cx="39459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79" name="Google Shape;679;p8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0" name="Google Shape;680;p85"/>
          <p:cNvCxnSpPr/>
          <p:nvPr/>
        </p:nvCxnSpPr>
        <p:spPr>
          <a:xfrm>
            <a:off x="5184134" y="2072515"/>
            <a:ext cx="0" cy="4785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1" name="Google Shape;681;p85"/>
          <p:cNvCxnSpPr/>
          <p:nvPr/>
        </p:nvCxnSpPr>
        <p:spPr>
          <a:xfrm>
            <a:off x="6908621" y="2063723"/>
            <a:ext cx="0" cy="4794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2" name="Google Shape;682;p85"/>
          <p:cNvSpPr>
            <a:spLocks noGrp="1"/>
          </p:cNvSpPr>
          <p:nvPr>
            <p:ph type="pic" idx="2"/>
          </p:nvPr>
        </p:nvSpPr>
        <p:spPr>
          <a:xfrm>
            <a:off x="1" y="0"/>
            <a:ext cx="3202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85"/>
          <p:cNvSpPr txBox="1">
            <a:spLocks noGrp="1"/>
          </p:cNvSpPr>
          <p:nvPr>
            <p:ph type="body" idx="1"/>
          </p:nvPr>
        </p:nvSpPr>
        <p:spPr>
          <a:xfrm>
            <a:off x="3456891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4" name="Google Shape;684;p85"/>
          <p:cNvSpPr txBox="1">
            <a:spLocks noGrp="1"/>
          </p:cNvSpPr>
          <p:nvPr>
            <p:ph type="body" idx="3"/>
          </p:nvPr>
        </p:nvSpPr>
        <p:spPr>
          <a:xfrm>
            <a:off x="3466287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5" name="Google Shape;685;p85"/>
          <p:cNvSpPr txBox="1">
            <a:spLocks noGrp="1"/>
          </p:cNvSpPr>
          <p:nvPr>
            <p:ph type="body" idx="4"/>
          </p:nvPr>
        </p:nvSpPr>
        <p:spPr>
          <a:xfrm>
            <a:off x="5204272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6" name="Google Shape;686;p85"/>
          <p:cNvSpPr txBox="1">
            <a:spLocks noGrp="1"/>
          </p:cNvSpPr>
          <p:nvPr>
            <p:ph type="body" idx="5"/>
          </p:nvPr>
        </p:nvSpPr>
        <p:spPr>
          <a:xfrm>
            <a:off x="5213668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7" name="Google Shape;687;p85"/>
          <p:cNvSpPr txBox="1">
            <a:spLocks noGrp="1"/>
          </p:cNvSpPr>
          <p:nvPr>
            <p:ph type="body" idx="6"/>
          </p:nvPr>
        </p:nvSpPr>
        <p:spPr>
          <a:xfrm>
            <a:off x="6951653" y="2785571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8" name="Google Shape;688;p85"/>
          <p:cNvSpPr txBox="1">
            <a:spLocks noGrp="1"/>
          </p:cNvSpPr>
          <p:nvPr>
            <p:ph type="body" idx="7"/>
          </p:nvPr>
        </p:nvSpPr>
        <p:spPr>
          <a:xfrm>
            <a:off x="6961049" y="320466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9" name="Google Shape;689;p85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Пользовательский макет">
  <p:cSld name="48_Пользовательский макет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6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92" name="Google Shape;692;p8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3" name="Google Shape;693;p86"/>
          <p:cNvSpPr txBox="1">
            <a:spLocks noGrp="1"/>
          </p:cNvSpPr>
          <p:nvPr>
            <p:ph type="body" idx="1"/>
          </p:nvPr>
        </p:nvSpPr>
        <p:spPr>
          <a:xfrm>
            <a:off x="4517264" y="1062401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94" name="Google Shape;694;p86"/>
          <p:cNvSpPr txBox="1">
            <a:spLocks noGrp="1"/>
          </p:cNvSpPr>
          <p:nvPr>
            <p:ph type="body" idx="2"/>
          </p:nvPr>
        </p:nvSpPr>
        <p:spPr>
          <a:xfrm>
            <a:off x="4526659" y="1481491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95" name="Google Shape;695;p86"/>
          <p:cNvSpPr txBox="1">
            <a:spLocks noGrp="1"/>
          </p:cNvSpPr>
          <p:nvPr>
            <p:ph type="body" idx="3"/>
          </p:nvPr>
        </p:nvSpPr>
        <p:spPr>
          <a:xfrm>
            <a:off x="4517264" y="2740889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96" name="Google Shape;696;p86"/>
          <p:cNvSpPr txBox="1">
            <a:spLocks noGrp="1"/>
          </p:cNvSpPr>
          <p:nvPr>
            <p:ph type="body" idx="4"/>
          </p:nvPr>
        </p:nvSpPr>
        <p:spPr>
          <a:xfrm>
            <a:off x="4526659" y="3159979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97" name="Google Shape;697;p86"/>
          <p:cNvSpPr txBox="1">
            <a:spLocks noGrp="1"/>
          </p:cNvSpPr>
          <p:nvPr>
            <p:ph type="body" idx="5"/>
          </p:nvPr>
        </p:nvSpPr>
        <p:spPr>
          <a:xfrm>
            <a:off x="4517264" y="4419377"/>
            <a:ext cx="2566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98" name="Google Shape;698;p86"/>
          <p:cNvSpPr txBox="1">
            <a:spLocks noGrp="1"/>
          </p:cNvSpPr>
          <p:nvPr>
            <p:ph type="body" idx="6"/>
          </p:nvPr>
        </p:nvSpPr>
        <p:spPr>
          <a:xfrm>
            <a:off x="4526659" y="4838467"/>
            <a:ext cx="4257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99" name="Google Shape;699;p86"/>
          <p:cNvSpPr txBox="1">
            <a:spLocks noGrp="1"/>
          </p:cNvSpPr>
          <p:nvPr>
            <p:ph type="body" idx="7"/>
          </p:nvPr>
        </p:nvSpPr>
        <p:spPr>
          <a:xfrm>
            <a:off x="359569" y="968377"/>
            <a:ext cx="360510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00" name="Google Shape;700;p86"/>
          <p:cNvSpPr>
            <a:spLocks noGrp="1"/>
          </p:cNvSpPr>
          <p:nvPr>
            <p:ph type="pic" idx="8"/>
          </p:nvPr>
        </p:nvSpPr>
        <p:spPr>
          <a:xfrm>
            <a:off x="359569" y="2420937"/>
            <a:ext cx="3605100" cy="44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1" name="Google Shape;701;p86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Пользовательский макет">
  <p:cSld name="49_Пользовательский макет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7"/>
          <p:cNvSpPr txBox="1">
            <a:spLocks noGrp="1"/>
          </p:cNvSpPr>
          <p:nvPr>
            <p:ph type="title"/>
          </p:nvPr>
        </p:nvSpPr>
        <p:spPr>
          <a:xfrm>
            <a:off x="3430904" y="257088"/>
            <a:ext cx="535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04" name="Google Shape;704;p8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5" name="Google Shape;705;p87"/>
          <p:cNvSpPr txBox="1">
            <a:spLocks noGrp="1"/>
          </p:cNvSpPr>
          <p:nvPr>
            <p:ph type="body" idx="1"/>
          </p:nvPr>
        </p:nvSpPr>
        <p:spPr>
          <a:xfrm>
            <a:off x="3430904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06" name="Google Shape;706;p87"/>
          <p:cNvSpPr txBox="1">
            <a:spLocks noGrp="1"/>
          </p:cNvSpPr>
          <p:nvPr>
            <p:ph type="body" idx="2"/>
          </p:nvPr>
        </p:nvSpPr>
        <p:spPr>
          <a:xfrm>
            <a:off x="3440298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07" name="Google Shape;707;p87"/>
          <p:cNvSpPr>
            <a:spLocks noGrp="1"/>
          </p:cNvSpPr>
          <p:nvPr>
            <p:ph type="pic" idx="3"/>
          </p:nvPr>
        </p:nvSpPr>
        <p:spPr>
          <a:xfrm>
            <a:off x="0" y="1"/>
            <a:ext cx="3194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87"/>
          <p:cNvSpPr txBox="1">
            <a:spLocks noGrp="1"/>
          </p:cNvSpPr>
          <p:nvPr>
            <p:ph type="body" idx="4"/>
          </p:nvPr>
        </p:nvSpPr>
        <p:spPr>
          <a:xfrm>
            <a:off x="5103128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09" name="Google Shape;709;p87"/>
          <p:cNvSpPr txBox="1">
            <a:spLocks noGrp="1"/>
          </p:cNvSpPr>
          <p:nvPr>
            <p:ph type="body" idx="5"/>
          </p:nvPr>
        </p:nvSpPr>
        <p:spPr>
          <a:xfrm>
            <a:off x="5112523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0" name="Google Shape;710;p87"/>
          <p:cNvSpPr txBox="1">
            <a:spLocks noGrp="1"/>
          </p:cNvSpPr>
          <p:nvPr>
            <p:ph type="body" idx="6"/>
          </p:nvPr>
        </p:nvSpPr>
        <p:spPr>
          <a:xfrm>
            <a:off x="6775353" y="3156269"/>
            <a:ext cx="15123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1" name="Google Shape;711;p87"/>
          <p:cNvSpPr txBox="1">
            <a:spLocks noGrp="1"/>
          </p:cNvSpPr>
          <p:nvPr>
            <p:ph type="body" idx="7"/>
          </p:nvPr>
        </p:nvSpPr>
        <p:spPr>
          <a:xfrm>
            <a:off x="6784747" y="3575357"/>
            <a:ext cx="15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2" name="Google Shape;712;p87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Пользовательский макет">
  <p:cSld name="50_Пользовательский макет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8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15" name="Google Shape;715;p8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6" name="Google Shape;716;p88"/>
          <p:cNvSpPr txBox="1">
            <a:spLocks noGrp="1"/>
          </p:cNvSpPr>
          <p:nvPr>
            <p:ph type="body" idx="1"/>
          </p:nvPr>
        </p:nvSpPr>
        <p:spPr>
          <a:xfrm>
            <a:off x="941356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7" name="Google Shape;717;p88"/>
          <p:cNvSpPr txBox="1">
            <a:spLocks noGrp="1"/>
          </p:cNvSpPr>
          <p:nvPr>
            <p:ph type="body" idx="2"/>
          </p:nvPr>
        </p:nvSpPr>
        <p:spPr>
          <a:xfrm>
            <a:off x="950751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8" name="Google Shape;718;p88"/>
          <p:cNvSpPr>
            <a:spLocks noGrp="1"/>
          </p:cNvSpPr>
          <p:nvPr>
            <p:ph type="pic" idx="3"/>
          </p:nvPr>
        </p:nvSpPr>
        <p:spPr>
          <a:xfrm>
            <a:off x="0" y="1235137"/>
            <a:ext cx="9144000" cy="18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88"/>
          <p:cNvSpPr txBox="1">
            <a:spLocks noGrp="1"/>
          </p:cNvSpPr>
          <p:nvPr>
            <p:ph type="body" idx="4"/>
          </p:nvPr>
        </p:nvSpPr>
        <p:spPr>
          <a:xfrm>
            <a:off x="3515455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0" name="Google Shape;720;p88"/>
          <p:cNvSpPr txBox="1">
            <a:spLocks noGrp="1"/>
          </p:cNvSpPr>
          <p:nvPr>
            <p:ph type="body" idx="5"/>
          </p:nvPr>
        </p:nvSpPr>
        <p:spPr>
          <a:xfrm>
            <a:off x="3524849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1" name="Google Shape;721;p88"/>
          <p:cNvSpPr txBox="1">
            <a:spLocks noGrp="1"/>
          </p:cNvSpPr>
          <p:nvPr>
            <p:ph type="body" idx="6"/>
          </p:nvPr>
        </p:nvSpPr>
        <p:spPr>
          <a:xfrm>
            <a:off x="6089553" y="3446965"/>
            <a:ext cx="188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2" name="Google Shape;722;p88"/>
          <p:cNvSpPr txBox="1">
            <a:spLocks noGrp="1"/>
          </p:cNvSpPr>
          <p:nvPr>
            <p:ph type="body" idx="7"/>
          </p:nvPr>
        </p:nvSpPr>
        <p:spPr>
          <a:xfrm>
            <a:off x="6098947" y="3866055"/>
            <a:ext cx="1895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3" name="Google Shape;723;p88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Пользовательский макет">
  <p:cSld name="51_Пользовательский макет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9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26" name="Google Shape;726;p8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89"/>
          <p:cNvSpPr txBox="1">
            <a:spLocks noGrp="1"/>
          </p:cNvSpPr>
          <p:nvPr>
            <p:ph type="body" idx="1"/>
          </p:nvPr>
        </p:nvSpPr>
        <p:spPr>
          <a:xfrm>
            <a:off x="359569" y="1831976"/>
            <a:ext cx="28350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8" name="Google Shape;728;p89"/>
          <p:cNvSpPr>
            <a:spLocks noGrp="1"/>
          </p:cNvSpPr>
          <p:nvPr>
            <p:ph type="pic" idx="2"/>
          </p:nvPr>
        </p:nvSpPr>
        <p:spPr>
          <a:xfrm>
            <a:off x="4572001" y="0"/>
            <a:ext cx="3427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89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Пользовательский макет">
  <p:cSld name="52_Пользовательский макет">
    <p:bg>
      <p:bgPr>
        <a:solidFill>
          <a:schemeClr val="lt1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0"/>
          <p:cNvSpPr txBox="1">
            <a:spLocks noGrp="1"/>
          </p:cNvSpPr>
          <p:nvPr>
            <p:ph type="title"/>
          </p:nvPr>
        </p:nvSpPr>
        <p:spPr>
          <a:xfrm>
            <a:off x="262446" y="586555"/>
            <a:ext cx="5687100" cy="2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32" name="Google Shape;732;p9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3" name="Google Shape;733;p90"/>
          <p:cNvSpPr txBox="1">
            <a:spLocks noGrp="1"/>
          </p:cNvSpPr>
          <p:nvPr>
            <p:ph type="body" idx="1"/>
          </p:nvPr>
        </p:nvSpPr>
        <p:spPr>
          <a:xfrm>
            <a:off x="4104889" y="2369431"/>
            <a:ext cx="19194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4" name="Google Shape;734;p90"/>
          <p:cNvSpPr txBox="1">
            <a:spLocks noGrp="1"/>
          </p:cNvSpPr>
          <p:nvPr>
            <p:ph type="body" idx="2"/>
          </p:nvPr>
        </p:nvSpPr>
        <p:spPr>
          <a:xfrm>
            <a:off x="280659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5" name="Google Shape;735;p90"/>
          <p:cNvSpPr txBox="1">
            <a:spLocks noGrp="1"/>
          </p:cNvSpPr>
          <p:nvPr>
            <p:ph type="body" idx="3"/>
          </p:nvPr>
        </p:nvSpPr>
        <p:spPr>
          <a:xfrm>
            <a:off x="4070161" y="1905733"/>
            <a:ext cx="1954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6" name="Google Shape;736;p90"/>
          <p:cNvSpPr txBox="1">
            <a:spLocks noGrp="1"/>
          </p:cNvSpPr>
          <p:nvPr>
            <p:ph type="body" idx="4"/>
          </p:nvPr>
        </p:nvSpPr>
        <p:spPr>
          <a:xfrm>
            <a:off x="2178353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7" name="Google Shape;737;p90"/>
          <p:cNvSpPr txBox="1">
            <a:spLocks noGrp="1"/>
          </p:cNvSpPr>
          <p:nvPr>
            <p:ph type="body" idx="5"/>
          </p:nvPr>
        </p:nvSpPr>
        <p:spPr>
          <a:xfrm>
            <a:off x="4076046" y="4969472"/>
            <a:ext cx="1363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8" name="Google Shape;738;p90"/>
          <p:cNvSpPr>
            <a:spLocks noGrp="1"/>
          </p:cNvSpPr>
          <p:nvPr>
            <p:ph type="pic" idx="6"/>
          </p:nvPr>
        </p:nvSpPr>
        <p:spPr>
          <a:xfrm>
            <a:off x="6181726" y="476251"/>
            <a:ext cx="26028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9" name="Google Shape;739;p90"/>
          <p:cNvSpPr txBox="1">
            <a:spLocks noGrp="1"/>
          </p:cNvSpPr>
          <p:nvPr>
            <p:ph type="body" idx="7"/>
          </p:nvPr>
        </p:nvSpPr>
        <p:spPr>
          <a:xfrm>
            <a:off x="359569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40" name="Google Shape;740;p90"/>
          <p:cNvSpPr txBox="1">
            <a:spLocks noGrp="1"/>
          </p:cNvSpPr>
          <p:nvPr>
            <p:ph type="body" idx="8"/>
          </p:nvPr>
        </p:nvSpPr>
        <p:spPr>
          <a:xfrm>
            <a:off x="2251616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41" name="Google Shape;741;p90"/>
          <p:cNvSpPr txBox="1">
            <a:spLocks noGrp="1"/>
          </p:cNvSpPr>
          <p:nvPr>
            <p:ph type="body" idx="9"/>
          </p:nvPr>
        </p:nvSpPr>
        <p:spPr>
          <a:xfrm>
            <a:off x="4164153" y="44370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42" name="Google Shape;742;p90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Пользовательский макет">
  <p:cSld name="53_Пользовательский макет">
    <p:bg>
      <p:bgPr>
        <a:solidFill>
          <a:srgbClr val="171616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2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45" name="Google Shape;745;p9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6" name="Google Shape;746;p91"/>
          <p:cNvSpPr txBox="1">
            <a:spLocks noGrp="1"/>
          </p:cNvSpPr>
          <p:nvPr>
            <p:ph type="body" idx="1"/>
          </p:nvPr>
        </p:nvSpPr>
        <p:spPr>
          <a:xfrm>
            <a:off x="3825903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47" name="Google Shape;747;p91"/>
          <p:cNvSpPr txBox="1">
            <a:spLocks noGrp="1"/>
          </p:cNvSpPr>
          <p:nvPr>
            <p:ph type="body" idx="2"/>
          </p:nvPr>
        </p:nvSpPr>
        <p:spPr>
          <a:xfrm>
            <a:off x="3826332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48" name="Google Shape;748;p91"/>
          <p:cNvSpPr txBox="1">
            <a:spLocks noGrp="1"/>
          </p:cNvSpPr>
          <p:nvPr>
            <p:ph type="body" idx="3"/>
          </p:nvPr>
        </p:nvSpPr>
        <p:spPr>
          <a:xfrm>
            <a:off x="297799" y="2814996"/>
            <a:ext cx="26145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49" name="Google Shape;749;p91"/>
          <p:cNvSpPr txBox="1">
            <a:spLocks noGrp="1"/>
          </p:cNvSpPr>
          <p:nvPr>
            <p:ph type="body" idx="4"/>
          </p:nvPr>
        </p:nvSpPr>
        <p:spPr>
          <a:xfrm>
            <a:off x="3825903" y="3101475"/>
            <a:ext cx="42552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0" name="Google Shape;750;p91"/>
          <p:cNvSpPr txBox="1">
            <a:spLocks noGrp="1"/>
          </p:cNvSpPr>
          <p:nvPr>
            <p:ph type="body" idx="5"/>
          </p:nvPr>
        </p:nvSpPr>
        <p:spPr>
          <a:xfrm>
            <a:off x="5367966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1" name="Google Shape;751;p91"/>
          <p:cNvSpPr txBox="1">
            <a:spLocks noGrp="1"/>
          </p:cNvSpPr>
          <p:nvPr>
            <p:ph type="body" idx="6"/>
          </p:nvPr>
        </p:nvSpPr>
        <p:spPr>
          <a:xfrm>
            <a:off x="5368395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2" name="Google Shape;752;p91"/>
          <p:cNvSpPr txBox="1">
            <a:spLocks noGrp="1"/>
          </p:cNvSpPr>
          <p:nvPr>
            <p:ph type="body" idx="7"/>
          </p:nvPr>
        </p:nvSpPr>
        <p:spPr>
          <a:xfrm>
            <a:off x="6918378" y="4273151"/>
            <a:ext cx="11625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3" name="Google Shape;753;p91"/>
          <p:cNvSpPr txBox="1">
            <a:spLocks noGrp="1"/>
          </p:cNvSpPr>
          <p:nvPr>
            <p:ph type="body" idx="8"/>
          </p:nvPr>
        </p:nvSpPr>
        <p:spPr>
          <a:xfrm>
            <a:off x="6918807" y="5061573"/>
            <a:ext cx="1162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4" name="Google Shape;754;p91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Пользовательский макет">
  <p:cSld name="54_Пользовательский макет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2"/>
          <p:cNvSpPr txBox="1">
            <a:spLocks noGrp="1"/>
          </p:cNvSpPr>
          <p:nvPr>
            <p:ph type="title"/>
          </p:nvPr>
        </p:nvSpPr>
        <p:spPr>
          <a:xfrm>
            <a:off x="262446" y="856196"/>
            <a:ext cx="34296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57" name="Google Shape;757;p92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8" name="Google Shape;758;p92"/>
          <p:cNvSpPr txBox="1">
            <a:spLocks noGrp="1"/>
          </p:cNvSpPr>
          <p:nvPr>
            <p:ph type="body" idx="1"/>
          </p:nvPr>
        </p:nvSpPr>
        <p:spPr>
          <a:xfrm>
            <a:off x="306288" y="3772111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9" name="Google Shape;759;p92"/>
          <p:cNvSpPr txBox="1">
            <a:spLocks noGrp="1"/>
          </p:cNvSpPr>
          <p:nvPr>
            <p:ph type="body" idx="2"/>
          </p:nvPr>
        </p:nvSpPr>
        <p:spPr>
          <a:xfrm>
            <a:off x="306717" y="4560533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0" name="Google Shape;760;p92"/>
          <p:cNvSpPr txBox="1">
            <a:spLocks noGrp="1"/>
          </p:cNvSpPr>
          <p:nvPr>
            <p:ph type="body" idx="3"/>
          </p:nvPr>
        </p:nvSpPr>
        <p:spPr>
          <a:xfrm>
            <a:off x="2673706" y="3772111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1" name="Google Shape;761;p92"/>
          <p:cNvSpPr txBox="1">
            <a:spLocks noGrp="1"/>
          </p:cNvSpPr>
          <p:nvPr>
            <p:ph type="body" idx="4"/>
          </p:nvPr>
        </p:nvSpPr>
        <p:spPr>
          <a:xfrm>
            <a:off x="2674135" y="4560533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2" name="Google Shape;762;p92"/>
          <p:cNvSpPr txBox="1">
            <a:spLocks noGrp="1"/>
          </p:cNvSpPr>
          <p:nvPr>
            <p:ph type="body" idx="5"/>
          </p:nvPr>
        </p:nvSpPr>
        <p:spPr>
          <a:xfrm>
            <a:off x="5041125" y="3772111"/>
            <a:ext cx="1798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3" name="Google Shape;763;p92"/>
          <p:cNvSpPr txBox="1">
            <a:spLocks noGrp="1"/>
          </p:cNvSpPr>
          <p:nvPr>
            <p:ph type="body" idx="6"/>
          </p:nvPr>
        </p:nvSpPr>
        <p:spPr>
          <a:xfrm>
            <a:off x="5041554" y="4560533"/>
            <a:ext cx="179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4" name="Google Shape;764;p92"/>
          <p:cNvSpPr txBox="1">
            <a:spLocks noGrp="1"/>
          </p:cNvSpPr>
          <p:nvPr>
            <p:ph type="body" idx="7"/>
          </p:nvPr>
        </p:nvSpPr>
        <p:spPr>
          <a:xfrm>
            <a:off x="4506066" y="1140927"/>
            <a:ext cx="42036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5" name="Google Shape;765;p92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Пользовательский макет">
  <p:cSld name="55_Пользовательский макет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3"/>
          <p:cNvSpPr txBox="1">
            <a:spLocks noGrp="1"/>
          </p:cNvSpPr>
          <p:nvPr>
            <p:ph type="title"/>
          </p:nvPr>
        </p:nvSpPr>
        <p:spPr>
          <a:xfrm>
            <a:off x="262447" y="267471"/>
            <a:ext cx="35424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68" name="Google Shape;768;p93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9" name="Google Shape;769;p93"/>
          <p:cNvSpPr txBox="1">
            <a:spLocks noGrp="1"/>
          </p:cNvSpPr>
          <p:nvPr>
            <p:ph type="body" idx="1"/>
          </p:nvPr>
        </p:nvSpPr>
        <p:spPr>
          <a:xfrm>
            <a:off x="271841" y="3429001"/>
            <a:ext cx="23961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70" name="Google Shape;770;p93"/>
          <p:cNvSpPr txBox="1">
            <a:spLocks noGrp="1"/>
          </p:cNvSpPr>
          <p:nvPr>
            <p:ph type="body" idx="2"/>
          </p:nvPr>
        </p:nvSpPr>
        <p:spPr>
          <a:xfrm>
            <a:off x="271840" y="1703540"/>
            <a:ext cx="42036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71" name="Google Shape;771;p93"/>
          <p:cNvSpPr txBox="1">
            <a:spLocks noGrp="1"/>
          </p:cNvSpPr>
          <p:nvPr>
            <p:ph type="body" idx="3"/>
          </p:nvPr>
        </p:nvSpPr>
        <p:spPr>
          <a:xfrm>
            <a:off x="281236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72" name="Google Shape;772;p93"/>
          <p:cNvSpPr>
            <a:spLocks noGrp="1"/>
          </p:cNvSpPr>
          <p:nvPr>
            <p:ph type="pic" idx="4"/>
          </p:nvPr>
        </p:nvSpPr>
        <p:spPr>
          <a:xfrm>
            <a:off x="4572001" y="0"/>
            <a:ext cx="4212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3" name="Google Shape;773;p93"/>
          <p:cNvSpPr txBox="1">
            <a:spLocks noGrp="1"/>
          </p:cNvSpPr>
          <p:nvPr>
            <p:ph type="body" idx="5"/>
          </p:nvPr>
        </p:nvSpPr>
        <p:spPr>
          <a:xfrm>
            <a:off x="1848610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74" name="Google Shape;774;p93"/>
          <p:cNvSpPr txBox="1">
            <a:spLocks noGrp="1"/>
          </p:cNvSpPr>
          <p:nvPr>
            <p:ph type="body" idx="6"/>
          </p:nvPr>
        </p:nvSpPr>
        <p:spPr>
          <a:xfrm>
            <a:off x="3415983" y="5129408"/>
            <a:ext cx="1050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75" name="Google Shape;775;p93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Пользовательский макет">
  <p:cSld name="56_Пользовательский макет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4"/>
          <p:cNvSpPr txBox="1">
            <a:spLocks noGrp="1"/>
          </p:cNvSpPr>
          <p:nvPr>
            <p:ph type="title"/>
          </p:nvPr>
        </p:nvSpPr>
        <p:spPr>
          <a:xfrm>
            <a:off x="4854324" y="1009593"/>
            <a:ext cx="38553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78" name="Google Shape;778;p94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9" name="Google Shape;779;p94"/>
          <p:cNvSpPr txBox="1">
            <a:spLocks noGrp="1"/>
          </p:cNvSpPr>
          <p:nvPr>
            <p:ph type="body" idx="1"/>
          </p:nvPr>
        </p:nvSpPr>
        <p:spPr>
          <a:xfrm>
            <a:off x="4967639" y="4337175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0" name="Google Shape;780;p94"/>
          <p:cNvSpPr txBox="1">
            <a:spLocks noGrp="1"/>
          </p:cNvSpPr>
          <p:nvPr>
            <p:ph type="body" idx="2"/>
          </p:nvPr>
        </p:nvSpPr>
        <p:spPr>
          <a:xfrm>
            <a:off x="4977035" y="4756264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1" name="Google Shape;781;p94"/>
          <p:cNvSpPr txBox="1">
            <a:spLocks noGrp="1"/>
          </p:cNvSpPr>
          <p:nvPr>
            <p:ph type="body" idx="3"/>
          </p:nvPr>
        </p:nvSpPr>
        <p:spPr>
          <a:xfrm>
            <a:off x="6715020" y="4337175"/>
            <a:ext cx="1472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2" name="Google Shape;782;p94"/>
          <p:cNvSpPr txBox="1">
            <a:spLocks noGrp="1"/>
          </p:cNvSpPr>
          <p:nvPr>
            <p:ph type="body" idx="4"/>
          </p:nvPr>
        </p:nvSpPr>
        <p:spPr>
          <a:xfrm>
            <a:off x="6724416" y="4756264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3" name="Google Shape;783;p94"/>
          <p:cNvSpPr>
            <a:spLocks noGrp="1"/>
          </p:cNvSpPr>
          <p:nvPr>
            <p:ph type="pic" idx="5"/>
          </p:nvPr>
        </p:nvSpPr>
        <p:spPr>
          <a:xfrm>
            <a:off x="359570" y="476251"/>
            <a:ext cx="4212300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84" name="Google Shape;784;p94"/>
          <p:cNvSpPr txBox="1">
            <a:spLocks noGrp="1"/>
          </p:cNvSpPr>
          <p:nvPr>
            <p:ph type="body" idx="6"/>
          </p:nvPr>
        </p:nvSpPr>
        <p:spPr>
          <a:xfrm>
            <a:off x="4892245" y="2363876"/>
            <a:ext cx="38922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5" name="Google Shape;785;p94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Пользовательский макет">
  <p:cSld name="57_Пользовательский макет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5"/>
          <p:cNvSpPr txBox="1">
            <a:spLocks noGrp="1"/>
          </p:cNvSpPr>
          <p:nvPr>
            <p:ph type="title"/>
          </p:nvPr>
        </p:nvSpPr>
        <p:spPr>
          <a:xfrm>
            <a:off x="262446" y="2778501"/>
            <a:ext cx="2931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88" name="Google Shape;788;p95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9" name="Google Shape;789;p95"/>
          <p:cNvSpPr txBox="1">
            <a:spLocks noGrp="1"/>
          </p:cNvSpPr>
          <p:nvPr>
            <p:ph type="body" idx="1"/>
          </p:nvPr>
        </p:nvSpPr>
        <p:spPr>
          <a:xfrm>
            <a:off x="3099195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0" name="Google Shape;790;p95"/>
          <p:cNvSpPr txBox="1">
            <a:spLocks noGrp="1"/>
          </p:cNvSpPr>
          <p:nvPr>
            <p:ph type="body" idx="2"/>
          </p:nvPr>
        </p:nvSpPr>
        <p:spPr>
          <a:xfrm>
            <a:off x="3121766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1" name="Google Shape;791;p95"/>
          <p:cNvSpPr txBox="1">
            <a:spLocks noGrp="1"/>
          </p:cNvSpPr>
          <p:nvPr>
            <p:ph type="body" idx="3"/>
          </p:nvPr>
        </p:nvSpPr>
        <p:spPr>
          <a:xfrm>
            <a:off x="5106899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2" name="Google Shape;792;p95"/>
          <p:cNvSpPr txBox="1">
            <a:spLocks noGrp="1"/>
          </p:cNvSpPr>
          <p:nvPr>
            <p:ph type="body" idx="4"/>
          </p:nvPr>
        </p:nvSpPr>
        <p:spPr>
          <a:xfrm>
            <a:off x="5129470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3" name="Google Shape;793;p95"/>
          <p:cNvSpPr txBox="1">
            <a:spLocks noGrp="1"/>
          </p:cNvSpPr>
          <p:nvPr>
            <p:ph type="body" idx="5"/>
          </p:nvPr>
        </p:nvSpPr>
        <p:spPr>
          <a:xfrm>
            <a:off x="7114603" y="47625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4" name="Google Shape;794;p95"/>
          <p:cNvSpPr txBox="1">
            <a:spLocks noGrp="1"/>
          </p:cNvSpPr>
          <p:nvPr>
            <p:ph type="body" idx="6"/>
          </p:nvPr>
        </p:nvSpPr>
        <p:spPr>
          <a:xfrm>
            <a:off x="7137174" y="1700693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5" name="Google Shape;795;p95"/>
          <p:cNvSpPr txBox="1">
            <a:spLocks noGrp="1"/>
          </p:cNvSpPr>
          <p:nvPr>
            <p:ph type="body" idx="7"/>
          </p:nvPr>
        </p:nvSpPr>
        <p:spPr>
          <a:xfrm>
            <a:off x="3099195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6" name="Google Shape;796;p95"/>
          <p:cNvSpPr txBox="1">
            <a:spLocks noGrp="1"/>
          </p:cNvSpPr>
          <p:nvPr>
            <p:ph type="body" idx="8"/>
          </p:nvPr>
        </p:nvSpPr>
        <p:spPr>
          <a:xfrm>
            <a:off x="3121766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7" name="Google Shape;797;p95"/>
          <p:cNvSpPr txBox="1">
            <a:spLocks noGrp="1"/>
          </p:cNvSpPr>
          <p:nvPr>
            <p:ph type="body" idx="9"/>
          </p:nvPr>
        </p:nvSpPr>
        <p:spPr>
          <a:xfrm>
            <a:off x="5106899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8" name="Google Shape;798;p95"/>
          <p:cNvSpPr txBox="1">
            <a:spLocks noGrp="1"/>
          </p:cNvSpPr>
          <p:nvPr>
            <p:ph type="body" idx="13"/>
          </p:nvPr>
        </p:nvSpPr>
        <p:spPr>
          <a:xfrm>
            <a:off x="5129470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99" name="Google Shape;799;p95"/>
          <p:cNvSpPr txBox="1">
            <a:spLocks noGrp="1"/>
          </p:cNvSpPr>
          <p:nvPr>
            <p:ph type="body" idx="14"/>
          </p:nvPr>
        </p:nvSpPr>
        <p:spPr>
          <a:xfrm>
            <a:off x="7114603" y="22652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00" name="Google Shape;800;p95"/>
          <p:cNvSpPr txBox="1">
            <a:spLocks noGrp="1"/>
          </p:cNvSpPr>
          <p:nvPr>
            <p:ph type="body" idx="15"/>
          </p:nvPr>
        </p:nvSpPr>
        <p:spPr>
          <a:xfrm>
            <a:off x="7137174" y="3489736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01" name="Google Shape;801;p95"/>
          <p:cNvSpPr txBox="1">
            <a:spLocks noGrp="1"/>
          </p:cNvSpPr>
          <p:nvPr>
            <p:ph type="body" idx="16"/>
          </p:nvPr>
        </p:nvSpPr>
        <p:spPr>
          <a:xfrm>
            <a:off x="3099195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02" name="Google Shape;802;p95"/>
          <p:cNvSpPr txBox="1">
            <a:spLocks noGrp="1"/>
          </p:cNvSpPr>
          <p:nvPr>
            <p:ph type="body" idx="17"/>
          </p:nvPr>
        </p:nvSpPr>
        <p:spPr>
          <a:xfrm>
            <a:off x="3121766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03" name="Google Shape;803;p95"/>
          <p:cNvSpPr txBox="1">
            <a:spLocks noGrp="1"/>
          </p:cNvSpPr>
          <p:nvPr>
            <p:ph type="body" idx="18"/>
          </p:nvPr>
        </p:nvSpPr>
        <p:spPr>
          <a:xfrm>
            <a:off x="5106899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04" name="Google Shape;804;p95"/>
          <p:cNvSpPr txBox="1">
            <a:spLocks noGrp="1"/>
          </p:cNvSpPr>
          <p:nvPr>
            <p:ph type="body" idx="19"/>
          </p:nvPr>
        </p:nvSpPr>
        <p:spPr>
          <a:xfrm>
            <a:off x="5129470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05" name="Google Shape;805;p95"/>
          <p:cNvSpPr txBox="1">
            <a:spLocks noGrp="1"/>
          </p:cNvSpPr>
          <p:nvPr>
            <p:ph type="body" idx="20"/>
          </p:nvPr>
        </p:nvSpPr>
        <p:spPr>
          <a:xfrm>
            <a:off x="7114603" y="4054336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06" name="Google Shape;806;p95"/>
          <p:cNvSpPr txBox="1">
            <a:spLocks noGrp="1"/>
          </p:cNvSpPr>
          <p:nvPr>
            <p:ph type="body" idx="21"/>
          </p:nvPr>
        </p:nvSpPr>
        <p:spPr>
          <a:xfrm>
            <a:off x="7137174" y="5278780"/>
            <a:ext cx="155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07" name="Google Shape;807;p95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Пользовательский макет">
  <p:cSld name="58_Пользовательский макет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6"/>
          <p:cNvSpPr/>
          <p:nvPr/>
        </p:nvSpPr>
        <p:spPr>
          <a:xfrm>
            <a:off x="8378687" y="0"/>
            <a:ext cx="7653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96"/>
          <p:cNvSpPr txBox="1">
            <a:spLocks noGrp="1"/>
          </p:cNvSpPr>
          <p:nvPr>
            <p:ph type="title"/>
          </p:nvPr>
        </p:nvSpPr>
        <p:spPr>
          <a:xfrm>
            <a:off x="262446" y="2904656"/>
            <a:ext cx="472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11" name="Google Shape;811;p96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2" name="Google Shape;812;p96"/>
          <p:cNvSpPr txBox="1">
            <a:spLocks noGrp="1"/>
          </p:cNvSpPr>
          <p:nvPr>
            <p:ph type="body" idx="1"/>
          </p:nvPr>
        </p:nvSpPr>
        <p:spPr>
          <a:xfrm>
            <a:off x="359569" y="3604849"/>
            <a:ext cx="40632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13" name="Google Shape;813;p96"/>
          <p:cNvSpPr>
            <a:spLocks noGrp="1"/>
          </p:cNvSpPr>
          <p:nvPr>
            <p:ph type="pic" idx="2"/>
          </p:nvPr>
        </p:nvSpPr>
        <p:spPr>
          <a:xfrm>
            <a:off x="5257800" y="0"/>
            <a:ext cx="3249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4" name="Google Shape;814;p96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блока">
  <p:cSld name="1_4 блока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7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17" name="Google Shape;817;p97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8" name="Google Shape;818;p97"/>
          <p:cNvSpPr txBox="1">
            <a:spLocks noGrp="1"/>
          </p:cNvSpPr>
          <p:nvPr>
            <p:ph type="body" idx="1"/>
          </p:nvPr>
        </p:nvSpPr>
        <p:spPr>
          <a:xfrm>
            <a:off x="688739" y="1833183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19" name="Google Shape;819;p97"/>
          <p:cNvSpPr txBox="1">
            <a:spLocks noGrp="1"/>
          </p:cNvSpPr>
          <p:nvPr>
            <p:ph type="body" idx="2"/>
          </p:nvPr>
        </p:nvSpPr>
        <p:spPr>
          <a:xfrm>
            <a:off x="688740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20" name="Google Shape;820;p97"/>
          <p:cNvSpPr txBox="1">
            <a:spLocks noGrp="1"/>
          </p:cNvSpPr>
          <p:nvPr>
            <p:ph type="body" idx="3"/>
          </p:nvPr>
        </p:nvSpPr>
        <p:spPr>
          <a:xfrm>
            <a:off x="2736200" y="1833183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21" name="Google Shape;821;p97"/>
          <p:cNvSpPr txBox="1">
            <a:spLocks noGrp="1"/>
          </p:cNvSpPr>
          <p:nvPr>
            <p:ph type="body" idx="4"/>
          </p:nvPr>
        </p:nvSpPr>
        <p:spPr>
          <a:xfrm>
            <a:off x="2736201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22" name="Google Shape;822;p97"/>
          <p:cNvSpPr txBox="1">
            <a:spLocks noGrp="1"/>
          </p:cNvSpPr>
          <p:nvPr>
            <p:ph type="body" idx="5"/>
          </p:nvPr>
        </p:nvSpPr>
        <p:spPr>
          <a:xfrm>
            <a:off x="4783661" y="1833183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23" name="Google Shape;823;p97"/>
          <p:cNvSpPr txBox="1">
            <a:spLocks noGrp="1"/>
          </p:cNvSpPr>
          <p:nvPr>
            <p:ph type="body" idx="6"/>
          </p:nvPr>
        </p:nvSpPr>
        <p:spPr>
          <a:xfrm>
            <a:off x="4783662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24" name="Google Shape;824;p97"/>
          <p:cNvSpPr txBox="1">
            <a:spLocks noGrp="1"/>
          </p:cNvSpPr>
          <p:nvPr>
            <p:ph type="body" idx="7"/>
          </p:nvPr>
        </p:nvSpPr>
        <p:spPr>
          <a:xfrm>
            <a:off x="6831122" y="1833183"/>
            <a:ext cx="15513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25" name="Google Shape;825;p97"/>
          <p:cNvSpPr txBox="1">
            <a:spLocks noGrp="1"/>
          </p:cNvSpPr>
          <p:nvPr>
            <p:ph type="body" idx="8"/>
          </p:nvPr>
        </p:nvSpPr>
        <p:spPr>
          <a:xfrm>
            <a:off x="6831123" y="2663087"/>
            <a:ext cx="15513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26" name="Google Shape;826;p97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Пользовательский макет">
  <p:cSld name="59_Пользовательский макет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8"/>
          <p:cNvSpPr/>
          <p:nvPr/>
        </p:nvSpPr>
        <p:spPr>
          <a:xfrm>
            <a:off x="4572000" y="-1"/>
            <a:ext cx="4572000" cy="6858000"/>
          </a:xfrm>
          <a:prstGeom prst="rect">
            <a:avLst/>
          </a:prstGeom>
          <a:solidFill>
            <a:srgbClr val="171616"/>
          </a:solidFill>
          <a:ln w="12700" cap="flat" cmpd="sng">
            <a:solidFill>
              <a:srgbClr val="A178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98"/>
          <p:cNvSpPr txBox="1">
            <a:spLocks noGrp="1"/>
          </p:cNvSpPr>
          <p:nvPr>
            <p:ph type="title"/>
          </p:nvPr>
        </p:nvSpPr>
        <p:spPr>
          <a:xfrm>
            <a:off x="262446" y="925955"/>
            <a:ext cx="37230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30" name="Google Shape;830;p98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1" name="Google Shape;831;p98"/>
          <p:cNvSpPr txBox="1">
            <a:spLocks noGrp="1"/>
          </p:cNvSpPr>
          <p:nvPr>
            <p:ph type="body" idx="1"/>
          </p:nvPr>
        </p:nvSpPr>
        <p:spPr>
          <a:xfrm>
            <a:off x="5185702" y="458789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32" name="Google Shape;832;p98"/>
          <p:cNvSpPr txBox="1">
            <a:spLocks noGrp="1"/>
          </p:cNvSpPr>
          <p:nvPr>
            <p:ph type="body" idx="2"/>
          </p:nvPr>
        </p:nvSpPr>
        <p:spPr>
          <a:xfrm>
            <a:off x="5185702" y="1776457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33" name="Google Shape;833;p98"/>
          <p:cNvSpPr txBox="1">
            <a:spLocks noGrp="1"/>
          </p:cNvSpPr>
          <p:nvPr>
            <p:ph type="body" idx="3"/>
          </p:nvPr>
        </p:nvSpPr>
        <p:spPr>
          <a:xfrm>
            <a:off x="5185702" y="2300841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34" name="Google Shape;834;p98"/>
          <p:cNvSpPr txBox="1">
            <a:spLocks noGrp="1"/>
          </p:cNvSpPr>
          <p:nvPr>
            <p:ph type="body" idx="4"/>
          </p:nvPr>
        </p:nvSpPr>
        <p:spPr>
          <a:xfrm>
            <a:off x="5185702" y="3618509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35" name="Google Shape;835;p98"/>
          <p:cNvSpPr txBox="1">
            <a:spLocks noGrp="1"/>
          </p:cNvSpPr>
          <p:nvPr>
            <p:ph type="body" idx="5"/>
          </p:nvPr>
        </p:nvSpPr>
        <p:spPr>
          <a:xfrm>
            <a:off x="5185702" y="4142893"/>
            <a:ext cx="1472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36" name="Google Shape;836;p98"/>
          <p:cNvSpPr txBox="1">
            <a:spLocks noGrp="1"/>
          </p:cNvSpPr>
          <p:nvPr>
            <p:ph type="body" idx="6"/>
          </p:nvPr>
        </p:nvSpPr>
        <p:spPr>
          <a:xfrm>
            <a:off x="5185702" y="5460561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37" name="Google Shape;837;p98"/>
          <p:cNvSpPr txBox="1">
            <a:spLocks noGrp="1"/>
          </p:cNvSpPr>
          <p:nvPr>
            <p:ph type="body" idx="7"/>
          </p:nvPr>
        </p:nvSpPr>
        <p:spPr>
          <a:xfrm>
            <a:off x="345208" y="2338497"/>
            <a:ext cx="30042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38" name="Google Shape;838;p98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Пользовательский макет">
  <p:cSld name="60_Пользовательский макет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9"/>
          <p:cNvSpPr/>
          <p:nvPr/>
        </p:nvSpPr>
        <p:spPr>
          <a:xfrm>
            <a:off x="4572000" y="-1"/>
            <a:ext cx="4572000" cy="6858000"/>
          </a:xfrm>
          <a:prstGeom prst="rect">
            <a:avLst/>
          </a:prstGeom>
          <a:solidFill>
            <a:srgbClr val="171616"/>
          </a:solidFill>
          <a:ln w="12700" cap="flat" cmpd="sng">
            <a:solidFill>
              <a:srgbClr val="A178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9"/>
          <p:cNvSpPr txBox="1">
            <a:spLocks noGrp="1"/>
          </p:cNvSpPr>
          <p:nvPr>
            <p:ph type="title"/>
          </p:nvPr>
        </p:nvSpPr>
        <p:spPr>
          <a:xfrm>
            <a:off x="262446" y="925955"/>
            <a:ext cx="37230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2" name="Google Shape;842;p99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3" name="Google Shape;843;p99"/>
          <p:cNvSpPr txBox="1">
            <a:spLocks noGrp="1"/>
          </p:cNvSpPr>
          <p:nvPr>
            <p:ph type="body" idx="1"/>
          </p:nvPr>
        </p:nvSpPr>
        <p:spPr>
          <a:xfrm>
            <a:off x="345208" y="2338497"/>
            <a:ext cx="30042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44" name="Google Shape;844;p99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Пользовательский макет">
  <p:cSld name="61_Пользовательский макет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00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7" name="Google Shape;847;p100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8" name="Google Shape;848;p100"/>
          <p:cNvSpPr txBox="1">
            <a:spLocks noGrp="1"/>
          </p:cNvSpPr>
          <p:nvPr>
            <p:ph type="body" idx="1"/>
          </p:nvPr>
        </p:nvSpPr>
        <p:spPr>
          <a:xfrm>
            <a:off x="262446" y="2744789"/>
            <a:ext cx="7083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49" name="Google Shape;849;p100"/>
          <p:cNvSpPr txBox="1">
            <a:spLocks noGrp="1"/>
          </p:cNvSpPr>
          <p:nvPr>
            <p:ph type="body" idx="2"/>
          </p:nvPr>
        </p:nvSpPr>
        <p:spPr>
          <a:xfrm>
            <a:off x="970884" y="3250040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0" name="Google Shape;850;p100"/>
          <p:cNvSpPr txBox="1">
            <a:spLocks noGrp="1"/>
          </p:cNvSpPr>
          <p:nvPr>
            <p:ph type="body" idx="3"/>
          </p:nvPr>
        </p:nvSpPr>
        <p:spPr>
          <a:xfrm>
            <a:off x="262446" y="3833360"/>
            <a:ext cx="7662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1" name="Google Shape;851;p100"/>
          <p:cNvSpPr txBox="1">
            <a:spLocks noGrp="1"/>
          </p:cNvSpPr>
          <p:nvPr>
            <p:ph type="body" idx="4"/>
          </p:nvPr>
        </p:nvSpPr>
        <p:spPr>
          <a:xfrm>
            <a:off x="970884" y="4338611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2" name="Google Shape;852;p100"/>
          <p:cNvSpPr txBox="1">
            <a:spLocks noGrp="1"/>
          </p:cNvSpPr>
          <p:nvPr>
            <p:ph type="body" idx="5"/>
          </p:nvPr>
        </p:nvSpPr>
        <p:spPr>
          <a:xfrm>
            <a:off x="262446" y="4921932"/>
            <a:ext cx="7662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3" name="Google Shape;853;p100"/>
          <p:cNvSpPr txBox="1">
            <a:spLocks noGrp="1"/>
          </p:cNvSpPr>
          <p:nvPr>
            <p:ph type="body" idx="6"/>
          </p:nvPr>
        </p:nvSpPr>
        <p:spPr>
          <a:xfrm>
            <a:off x="970884" y="5427181"/>
            <a:ext cx="2199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4" name="Google Shape;854;p100"/>
          <p:cNvSpPr>
            <a:spLocks noGrp="1"/>
          </p:cNvSpPr>
          <p:nvPr>
            <p:ph type="pic" idx="7"/>
          </p:nvPr>
        </p:nvSpPr>
        <p:spPr>
          <a:xfrm>
            <a:off x="5282805" y="0"/>
            <a:ext cx="350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5" name="Google Shape;855;p100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Пользовательский макет">
  <p:cSld name="62_Пользовательский макет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01"/>
          <p:cNvSpPr txBox="1">
            <a:spLocks noGrp="1"/>
          </p:cNvSpPr>
          <p:nvPr>
            <p:ph type="title"/>
          </p:nvPr>
        </p:nvSpPr>
        <p:spPr>
          <a:xfrm>
            <a:off x="262446" y="267473"/>
            <a:ext cx="5687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Black"/>
              <a:buNone/>
              <a:defRPr sz="33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58" name="Google Shape;858;p101"/>
          <p:cNvCxnSpPr/>
          <p:nvPr/>
        </p:nvCxnSpPr>
        <p:spPr>
          <a:xfrm>
            <a:off x="878443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9" name="Google Shape;859;p101"/>
          <p:cNvSpPr txBox="1">
            <a:spLocks noGrp="1"/>
          </p:cNvSpPr>
          <p:nvPr>
            <p:ph type="body" idx="1"/>
          </p:nvPr>
        </p:nvSpPr>
        <p:spPr>
          <a:xfrm>
            <a:off x="286088" y="1973329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0" name="Google Shape;860;p101"/>
          <p:cNvSpPr txBox="1">
            <a:spLocks noGrp="1"/>
          </p:cNvSpPr>
          <p:nvPr>
            <p:ph type="body" idx="2"/>
          </p:nvPr>
        </p:nvSpPr>
        <p:spPr>
          <a:xfrm>
            <a:off x="294254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1" name="Google Shape;861;p101"/>
          <p:cNvSpPr txBox="1">
            <a:spLocks noGrp="1"/>
          </p:cNvSpPr>
          <p:nvPr>
            <p:ph type="body" idx="3"/>
          </p:nvPr>
        </p:nvSpPr>
        <p:spPr>
          <a:xfrm>
            <a:off x="294253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2" name="Google Shape;862;p101"/>
          <p:cNvSpPr txBox="1">
            <a:spLocks noGrp="1"/>
          </p:cNvSpPr>
          <p:nvPr>
            <p:ph type="body" idx="4"/>
          </p:nvPr>
        </p:nvSpPr>
        <p:spPr>
          <a:xfrm>
            <a:off x="2784359" y="1973329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3" name="Google Shape;863;p101"/>
          <p:cNvSpPr txBox="1">
            <a:spLocks noGrp="1"/>
          </p:cNvSpPr>
          <p:nvPr>
            <p:ph type="body" idx="5"/>
          </p:nvPr>
        </p:nvSpPr>
        <p:spPr>
          <a:xfrm>
            <a:off x="2792526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4" name="Google Shape;864;p101"/>
          <p:cNvSpPr txBox="1">
            <a:spLocks noGrp="1"/>
          </p:cNvSpPr>
          <p:nvPr>
            <p:ph type="body" idx="6"/>
          </p:nvPr>
        </p:nvSpPr>
        <p:spPr>
          <a:xfrm>
            <a:off x="2792524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5" name="Google Shape;865;p101"/>
          <p:cNvSpPr txBox="1">
            <a:spLocks noGrp="1"/>
          </p:cNvSpPr>
          <p:nvPr>
            <p:ph type="body" idx="7"/>
          </p:nvPr>
        </p:nvSpPr>
        <p:spPr>
          <a:xfrm>
            <a:off x="5282630" y="1973329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6" name="Google Shape;866;p101"/>
          <p:cNvSpPr txBox="1">
            <a:spLocks noGrp="1"/>
          </p:cNvSpPr>
          <p:nvPr>
            <p:ph type="body" idx="8"/>
          </p:nvPr>
        </p:nvSpPr>
        <p:spPr>
          <a:xfrm>
            <a:off x="5290797" y="2388281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7" name="Google Shape;867;p101"/>
          <p:cNvSpPr txBox="1">
            <a:spLocks noGrp="1"/>
          </p:cNvSpPr>
          <p:nvPr>
            <p:ph type="body" idx="9"/>
          </p:nvPr>
        </p:nvSpPr>
        <p:spPr>
          <a:xfrm>
            <a:off x="5290795" y="1485965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8" name="Google Shape;868;p101"/>
          <p:cNvSpPr txBox="1">
            <a:spLocks noGrp="1"/>
          </p:cNvSpPr>
          <p:nvPr>
            <p:ph type="body" idx="13"/>
          </p:nvPr>
        </p:nvSpPr>
        <p:spPr>
          <a:xfrm>
            <a:off x="286088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9" name="Google Shape;869;p101"/>
          <p:cNvSpPr txBox="1">
            <a:spLocks noGrp="1"/>
          </p:cNvSpPr>
          <p:nvPr>
            <p:ph type="body" idx="14"/>
          </p:nvPr>
        </p:nvSpPr>
        <p:spPr>
          <a:xfrm>
            <a:off x="294254" y="4783139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70" name="Google Shape;870;p101"/>
          <p:cNvSpPr txBox="1">
            <a:spLocks noGrp="1"/>
          </p:cNvSpPr>
          <p:nvPr>
            <p:ph type="body" idx="15"/>
          </p:nvPr>
        </p:nvSpPr>
        <p:spPr>
          <a:xfrm>
            <a:off x="294253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71" name="Google Shape;871;p101"/>
          <p:cNvSpPr txBox="1">
            <a:spLocks noGrp="1"/>
          </p:cNvSpPr>
          <p:nvPr>
            <p:ph type="body" idx="16"/>
          </p:nvPr>
        </p:nvSpPr>
        <p:spPr>
          <a:xfrm>
            <a:off x="2784359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72" name="Google Shape;872;p101"/>
          <p:cNvSpPr txBox="1">
            <a:spLocks noGrp="1"/>
          </p:cNvSpPr>
          <p:nvPr>
            <p:ph type="body" idx="17"/>
          </p:nvPr>
        </p:nvSpPr>
        <p:spPr>
          <a:xfrm>
            <a:off x="2792526" y="4783139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73" name="Google Shape;873;p101"/>
          <p:cNvSpPr txBox="1">
            <a:spLocks noGrp="1"/>
          </p:cNvSpPr>
          <p:nvPr>
            <p:ph type="body" idx="18"/>
          </p:nvPr>
        </p:nvSpPr>
        <p:spPr>
          <a:xfrm>
            <a:off x="2792524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74" name="Google Shape;874;p101"/>
          <p:cNvSpPr txBox="1">
            <a:spLocks noGrp="1"/>
          </p:cNvSpPr>
          <p:nvPr>
            <p:ph type="body" idx="19"/>
          </p:nvPr>
        </p:nvSpPr>
        <p:spPr>
          <a:xfrm>
            <a:off x="5282630" y="4368185"/>
            <a:ext cx="19182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51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35138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75" name="Google Shape;875;p101"/>
          <p:cNvSpPr txBox="1">
            <a:spLocks noGrp="1"/>
          </p:cNvSpPr>
          <p:nvPr>
            <p:ph type="body" idx="20"/>
          </p:nvPr>
        </p:nvSpPr>
        <p:spPr>
          <a:xfrm>
            <a:off x="5290797" y="4783139"/>
            <a:ext cx="19182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76" name="Google Shape;876;p101"/>
          <p:cNvSpPr txBox="1">
            <a:spLocks noGrp="1"/>
          </p:cNvSpPr>
          <p:nvPr>
            <p:ph type="body" idx="21"/>
          </p:nvPr>
        </p:nvSpPr>
        <p:spPr>
          <a:xfrm>
            <a:off x="5290795" y="3880821"/>
            <a:ext cx="36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77" name="Google Shape;877;p101"/>
          <p:cNvSpPr txBox="1"/>
          <p:nvPr/>
        </p:nvSpPr>
        <p:spPr>
          <a:xfrm rot="5400000">
            <a:off x="8099101" y="4832327"/>
            <a:ext cx="191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BrandScience</a:t>
            </a:r>
            <a:endParaRPr sz="2700" b="1" i="0" u="none" strike="noStrike" cap="non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10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90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91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20" r:id="rId61"/>
    <p:sldLayoutId id="2147483721" r:id="rId62"/>
    <p:sldLayoutId id="2147483722" r:id="rId63"/>
    <p:sldLayoutId id="2147483723" r:id="rId64"/>
    <p:sldLayoutId id="2147483724" r:id="rId65"/>
    <p:sldLayoutId id="2147483725" r:id="rId66"/>
    <p:sldLayoutId id="2147483726" r:id="rId67"/>
    <p:sldLayoutId id="2147483727" r:id="rId68"/>
    <p:sldLayoutId id="2147483728" r:id="rId69"/>
    <p:sldLayoutId id="2147483729" r:id="rId70"/>
    <p:sldLayoutId id="2147483730" r:id="rId71"/>
    <p:sldLayoutId id="2147483731" r:id="rId72"/>
    <p:sldLayoutId id="2147483732" r:id="rId73"/>
    <p:sldLayoutId id="2147483733" r:id="rId74"/>
    <p:sldLayoutId id="2147483734" r:id="rId75"/>
    <p:sldLayoutId id="2147483735" r:id="rId76"/>
    <p:sldLayoutId id="2147483736" r:id="rId77"/>
    <p:sldLayoutId id="2147483737" r:id="rId78"/>
    <p:sldLayoutId id="2147483738" r:id="rId79"/>
    <p:sldLayoutId id="2147483739" r:id="rId80"/>
    <p:sldLayoutId id="2147483740" r:id="rId81"/>
    <p:sldLayoutId id="2147483741" r:id="rId82"/>
    <p:sldLayoutId id="2147483742" r:id="rId83"/>
    <p:sldLayoutId id="2147483743" r:id="rId84"/>
    <p:sldLayoutId id="2147483744" r:id="rId85"/>
    <p:sldLayoutId id="2147483745" r:id="rId86"/>
    <p:sldLayoutId id="2147483746" r:id="rId87"/>
    <p:sldLayoutId id="2147483747" r:id="rId88"/>
    <p:sldLayoutId id="2147483748" r:id="rId89"/>
    <p:sldLayoutId id="2147483749" r:id="rId90"/>
    <p:sldLayoutId id="2147483750" r:id="rId91"/>
    <p:sldLayoutId id="2147483751" r:id="rId92"/>
    <p:sldLayoutId id="2147483752" r:id="rId93"/>
    <p:sldLayoutId id="2147483753" r:id="rId94"/>
    <p:sldLayoutId id="2147483754" r:id="rId95"/>
    <p:sldLayoutId id="2147483755" r:id="rId96"/>
    <p:sldLayoutId id="2147483756" r:id="rId97"/>
    <p:sldLayoutId id="2147483757" r:id="rId98"/>
    <p:sldLayoutId id="2147483758" r:id="rId99"/>
    <p:sldLayoutId id="2147483759" r:id="rId100"/>
    <p:sldLayoutId id="2147483760" r:id="rId10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400">
          <p15:clr>
            <a:srgbClr val="F26B43"/>
          </p15:clr>
        </p15:guide>
        <p15:guide id="6" orient="horz" pos="5360">
          <p15:clr>
            <a:srgbClr val="F26B43"/>
          </p15:clr>
        </p15:guide>
        <p15:guide id="7" pos="2683">
          <p15:clr>
            <a:srgbClr val="F26B43"/>
          </p15:clr>
        </p15:guide>
        <p15:guide id="8" pos="4997">
          <p15:clr>
            <a:srgbClr val="F26B43"/>
          </p15:clr>
        </p15:guide>
        <p15:guide id="9" orient="horz" pos="2033">
          <p15:clr>
            <a:srgbClr val="F26B43"/>
          </p15:clr>
        </p15:guide>
        <p15:guide id="10" orient="horz" pos="37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3" r:id="rId33"/>
    <p:sldLayoutId id="2147483794" r:id="rId34"/>
    <p:sldLayoutId id="2147483795" r:id="rId35"/>
    <p:sldLayoutId id="2147483796" r:id="rId36"/>
    <p:sldLayoutId id="2147483797" r:id="rId37"/>
    <p:sldLayoutId id="2147483798" r:id="rId38"/>
    <p:sldLayoutId id="2147483799" r:id="rId39"/>
    <p:sldLayoutId id="2147483800" r:id="rId40"/>
    <p:sldLayoutId id="2147483801" r:id="rId41"/>
    <p:sldLayoutId id="2147483802" r:id="rId42"/>
    <p:sldLayoutId id="2147483803" r:id="rId43"/>
    <p:sldLayoutId id="2147483804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400">
          <p15:clr>
            <a:srgbClr val="F26B43"/>
          </p15:clr>
        </p15:guide>
        <p15:guide id="6" orient="horz" pos="5360">
          <p15:clr>
            <a:srgbClr val="F26B43"/>
          </p15:clr>
        </p15:guide>
        <p15:guide id="7" pos="2683">
          <p15:clr>
            <a:srgbClr val="F26B43"/>
          </p15:clr>
        </p15:guide>
        <p15:guide id="8" pos="4997">
          <p15:clr>
            <a:srgbClr val="F26B43"/>
          </p15:clr>
        </p15:guide>
        <p15:guide id="9" orient="horz" pos="2033">
          <p15:clr>
            <a:srgbClr val="F26B43"/>
          </p15:clr>
        </p15:guide>
        <p15:guide id="10" orient="horz" pos="3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4.jpg"/><Relationship Id="rId27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9" Type="http://schemas.openxmlformats.org/officeDocument/2006/relationships/image" Target="../media/image56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3" Type="http://schemas.openxmlformats.org/officeDocument/2006/relationships/image" Target="../media/image6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jp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hyperlink" Target="https://www.kommersant.ru/doc/5283807" TargetMode="External"/><Relationship Id="rId3" Type="http://schemas.openxmlformats.org/officeDocument/2006/relationships/image" Target="../media/image86.jpg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89.png"/><Relationship Id="rId11" Type="http://schemas.openxmlformats.org/officeDocument/2006/relationships/hyperlink" Target="https://www.sostav.ru/publication/v-yappy-skoro-poyavitsya-monetizatsiya-kontenta-53433.html" TargetMode="External"/><Relationship Id="rId5" Type="http://schemas.openxmlformats.org/officeDocument/2006/relationships/image" Target="../media/image88.png"/><Relationship Id="rId15" Type="http://schemas.openxmlformats.org/officeDocument/2006/relationships/image" Target="../media/image6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hyperlink" Target="https://vc.ru/social/383458-mediascope-auditoriya-instagram-v-rossii-posle-blokirovki-snizilas-na-16-im-vse-eshche-polzuyutsya-bolee-30-mln-chelovek" TargetMode="External"/><Relationship Id="rId14" Type="http://schemas.openxmlformats.org/officeDocument/2006/relationships/hyperlink" Target="https://vc.ru/tenchat/375312-tenchat-delovaya-socialnaya-s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61"/>
          <p:cNvSpPr/>
          <p:nvPr/>
        </p:nvSpPr>
        <p:spPr>
          <a:xfrm>
            <a:off x="9400" y="12533"/>
            <a:ext cx="9144000" cy="6858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000C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61"/>
          <p:cNvSpPr txBox="1">
            <a:spLocks noGrp="1"/>
          </p:cNvSpPr>
          <p:nvPr>
            <p:ph type="title"/>
          </p:nvPr>
        </p:nvSpPr>
        <p:spPr>
          <a:xfrm>
            <a:off x="311700" y="3044113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Коммуникации нового времени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Digital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17" name="Google Shape;1417;p161"/>
          <p:cNvCxnSpPr>
            <a:stCxn id="1415" idx="0"/>
          </p:cNvCxnSpPr>
          <p:nvPr/>
        </p:nvCxnSpPr>
        <p:spPr>
          <a:xfrm>
            <a:off x="4581400" y="12533"/>
            <a:ext cx="0" cy="2016900"/>
          </a:xfrm>
          <a:prstGeom prst="straightConnector1">
            <a:avLst/>
          </a:prstGeom>
          <a:noFill/>
          <a:ln w="9525" cap="flat" cmpd="sng">
            <a:solidFill>
              <a:srgbClr val="DDA5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8" name="Google Shape;1418;p161"/>
          <p:cNvCxnSpPr>
            <a:endCxn id="1415" idx="2"/>
          </p:cNvCxnSpPr>
          <p:nvPr/>
        </p:nvCxnSpPr>
        <p:spPr>
          <a:xfrm>
            <a:off x="4581400" y="4687133"/>
            <a:ext cx="0" cy="2183400"/>
          </a:xfrm>
          <a:prstGeom prst="straightConnector1">
            <a:avLst/>
          </a:prstGeom>
          <a:noFill/>
          <a:ln w="9525" cap="flat" cmpd="sng">
            <a:solidFill>
              <a:srgbClr val="DDA5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19" name="Google Shape;1419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275" y="2653002"/>
            <a:ext cx="3107451" cy="1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70"/>
          <p:cNvSpPr txBox="1"/>
          <p:nvPr/>
        </p:nvSpPr>
        <p:spPr>
          <a:xfrm>
            <a:off x="2698576" y="2666763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70"/>
          <p:cNvSpPr txBox="1"/>
          <p:nvPr/>
        </p:nvSpPr>
        <p:spPr>
          <a:xfrm>
            <a:off x="5424991" y="2666763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70"/>
          <p:cNvSpPr txBox="1"/>
          <p:nvPr/>
        </p:nvSpPr>
        <p:spPr>
          <a:xfrm>
            <a:off x="540000" y="1505833"/>
            <a:ext cx="8289099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400"/>
              <a:buFont typeface="Arial"/>
              <a:buChar char="●"/>
            </a:pPr>
            <a:r>
              <a:rPr lang="ru-RU" sz="1400" b="1" i="0" u="none" strike="noStrike" cap="none" dirty="0">
                <a:solidFill>
                  <a:srgbClr val="C89856"/>
                </a:solidFill>
                <a:latin typeface="Calibri"/>
                <a:ea typeface="Calibri"/>
                <a:cs typeface="Calibri"/>
                <a:sym typeface="Calibri"/>
              </a:rPr>
              <a:t>Информационная прозрачность</a:t>
            </a:r>
            <a:b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брендов, которые будут регулярно и открыто делиться информацией со своей аудиторией есть шанс «прокачать» эмоциональную связь 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C898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400"/>
              <a:buFont typeface="Arial"/>
              <a:buChar char="●"/>
            </a:pPr>
            <a:r>
              <a:rPr lang="ru-RU" sz="1400" b="1" i="0" u="none" strike="noStrike" cap="none" dirty="0">
                <a:solidFill>
                  <a:srgbClr val="C89856"/>
                </a:solidFill>
                <a:latin typeface="Calibri"/>
                <a:ea typeface="Calibri"/>
                <a:cs typeface="Calibri"/>
                <a:sym typeface="Calibri"/>
              </a:rPr>
              <a:t>Сохранение привычек</a:t>
            </a:r>
            <a:b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помочь потребителю с помощью бренда сохранить свой «островок привычного»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400"/>
              <a:buFont typeface="Arial"/>
              <a:buChar char="●"/>
            </a:pPr>
            <a:r>
              <a:rPr lang="ru-RU" sz="1400" b="1" i="0" u="none" strike="noStrike" cap="none" dirty="0">
                <a:solidFill>
                  <a:srgbClr val="C89856"/>
                </a:solidFill>
                <a:latin typeface="Calibri"/>
                <a:ea typeface="Calibri"/>
                <a:cs typeface="Calibri"/>
                <a:sym typeface="Calibri"/>
              </a:rPr>
              <a:t>Надежность как «твоя зона комфорта»</a:t>
            </a:r>
            <a:b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усиление атрибутов, связанных с надежностью, создание для людей дополнительных «зон комфорта»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400"/>
              <a:buFont typeface="Arial"/>
              <a:buChar char="●"/>
            </a:pPr>
            <a:r>
              <a:rPr lang="ru-RU" sz="1400" b="1" i="0" u="none" strike="noStrike" cap="none" dirty="0">
                <a:solidFill>
                  <a:srgbClr val="C89856"/>
                </a:solidFill>
                <a:latin typeface="Calibri"/>
                <a:ea typeface="Calibri"/>
                <a:cs typeface="Calibri"/>
                <a:sym typeface="Calibri"/>
              </a:rPr>
              <a:t>Возможность влиять</a:t>
            </a:r>
            <a:b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эмоционально востребованы продукты с функционалом «конструктора» (подбери под себя сам)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400"/>
              <a:buFont typeface="Arial"/>
              <a:buChar char="●"/>
            </a:pPr>
            <a:r>
              <a:rPr lang="ru-RU" sz="1400" b="1" i="0" u="none" strike="noStrike" cap="none" dirty="0">
                <a:solidFill>
                  <a:srgbClr val="C89856"/>
                </a:solidFill>
                <a:latin typeface="Calibri"/>
                <a:ea typeface="Calibri"/>
                <a:cs typeface="Calibri"/>
                <a:sym typeface="Calibri"/>
              </a:rPr>
              <a:t>Объединение и коллаборации</a:t>
            </a:r>
            <a:b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с брендами, разделяющими ваши ценности, помогут усилить восприятие надежности</a:t>
            </a:r>
            <a:br>
              <a:rPr lang="ru-RU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170"/>
          <p:cNvSpPr txBox="1"/>
          <p:nvPr/>
        </p:nvSpPr>
        <p:spPr>
          <a:xfrm>
            <a:off x="431258" y="563973"/>
            <a:ext cx="721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эмоциональных территорий, востребованных потребителями</a:t>
            </a:r>
            <a:r>
              <a:rPr lang="ru-RU"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170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9" name="Google Shape;1699;p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429600"/>
            <a:ext cx="1469576" cy="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175" y="732226"/>
            <a:ext cx="1492924" cy="119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000C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6" name="Google Shape;1706;p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1301550"/>
            <a:ext cx="3420852" cy="4908723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171"/>
          <p:cNvSpPr txBox="1"/>
          <p:nvPr/>
        </p:nvSpPr>
        <p:spPr>
          <a:xfrm>
            <a:off x="4154332" y="5525384"/>
            <a:ext cx="7087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Александр Папков 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директор по технологиям Media Direction Group</a:t>
            </a:r>
            <a:endParaRPr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8" name="Google Shape;1708;p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184" y="429595"/>
            <a:ext cx="1492916" cy="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050" y="2650238"/>
            <a:ext cx="2771199" cy="277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62"/>
          <p:cNvSpPr txBox="1"/>
          <p:nvPr/>
        </p:nvSpPr>
        <p:spPr>
          <a:xfrm>
            <a:off x="2698576" y="2666763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162"/>
          <p:cNvSpPr txBox="1"/>
          <p:nvPr/>
        </p:nvSpPr>
        <p:spPr>
          <a:xfrm>
            <a:off x="5424991" y="2666763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162"/>
          <p:cNvSpPr txBox="1"/>
          <p:nvPr/>
        </p:nvSpPr>
        <p:spPr>
          <a:xfrm>
            <a:off x="466350" y="2001833"/>
            <a:ext cx="7676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Угроза репутации </a:t>
            </a: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(размещение в небезопасном контентом окружении, отзывы покупателей)</a:t>
            </a: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Проблемы доставки нужных сообщений </a:t>
            </a: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до ЦА за счет ограничения доступа к привычным инструментам</a:t>
            </a: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Ошибочный выбор в пользу </a:t>
            </a:r>
            <a:r>
              <a:rPr lang="ru-RU" sz="1600" i="0" u="none" strike="noStrike" cap="none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монопоставщика</a:t>
            </a:r>
            <a:r>
              <a:rPr lang="ru-RU" sz="160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рекламных решений</a:t>
            </a: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Потеря рыночной доли, снижение знания и лояльности </a:t>
            </a: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из-за недостаточной маркетинговой активности</a:t>
            </a:r>
            <a:endParaRPr sz="1600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162"/>
          <p:cNvSpPr txBox="1"/>
          <p:nvPr/>
        </p:nvSpPr>
        <p:spPr>
          <a:xfrm>
            <a:off x="466343" y="582012"/>
            <a:ext cx="808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Текущие угрозы</a:t>
            </a:r>
            <a:endParaRPr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8" name="Google Shape;1428;p162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9" name="Google Shape;1429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429600"/>
            <a:ext cx="1469576" cy="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63"/>
          <p:cNvSpPr txBox="1"/>
          <p:nvPr/>
        </p:nvSpPr>
        <p:spPr>
          <a:xfrm>
            <a:off x="2698576" y="2666763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163"/>
          <p:cNvSpPr txBox="1"/>
          <p:nvPr/>
        </p:nvSpPr>
        <p:spPr>
          <a:xfrm>
            <a:off x="5424991" y="2666763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63"/>
          <p:cNvSpPr txBox="1"/>
          <p:nvPr/>
        </p:nvSpPr>
        <p:spPr>
          <a:xfrm>
            <a:off x="540008" y="1998544"/>
            <a:ext cx="73977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A533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Обеспечивать brand safety коммуникации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16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(актуальные сообщения в релевантном и безопасном контентом окружении)</a:t>
            </a: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A533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Выстраивать доверительную коммуникацию с потребителями, </a:t>
            </a: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ru-RU" sz="16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располагать их к себе</a:t>
            </a:r>
            <a:br>
              <a:rPr lang="ru-RU" sz="16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A533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Работать с собственными данными (в т.ч. в аспекте отмены cookies)</a:t>
            </a: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A533"/>
              </a:buClr>
              <a:buSzPts val="1600"/>
              <a:buFont typeface="Arial"/>
              <a:buChar char="●"/>
            </a:pPr>
            <a:r>
              <a:rPr lang="ru-RU" sz="16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Внедрять технологическое решение объединяющее различные инструменты (инвентарь, данные, аналитика)</a:t>
            </a: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163"/>
          <p:cNvSpPr txBox="1"/>
          <p:nvPr/>
        </p:nvSpPr>
        <p:spPr>
          <a:xfrm>
            <a:off x="375946" y="582573"/>
            <a:ext cx="721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ru-RU" sz="2800" i="0" u="none" strike="noStrike" cap="none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 выстраивать </a:t>
            </a:r>
            <a:endParaRPr sz="2800" i="0" u="none" strike="noStrike" cap="none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800" i="0" u="none" strike="noStrike" cap="none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коммуникации с потребителями? </a:t>
            </a:r>
            <a:endParaRPr sz="2800" i="0" u="none" strike="noStrike" cap="none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8" name="Google Shape;1438;p163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9" name="Google Shape;1439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429600"/>
            <a:ext cx="1469576" cy="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64"/>
          <p:cNvSpPr/>
          <p:nvPr/>
        </p:nvSpPr>
        <p:spPr>
          <a:xfrm>
            <a:off x="9400" y="12533"/>
            <a:ext cx="9144000" cy="6858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000C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64"/>
          <p:cNvSpPr txBox="1"/>
          <p:nvPr/>
        </p:nvSpPr>
        <p:spPr>
          <a:xfrm>
            <a:off x="424599" y="593700"/>
            <a:ext cx="7935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Сервисы и площадки, приостановившие свою деятельность/работающие с ограничениями на территории РФ</a:t>
            </a:r>
            <a:endParaRPr sz="260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6" name="Google Shape;1446;p164"/>
          <p:cNvSpPr txBox="1"/>
          <p:nvPr/>
        </p:nvSpPr>
        <p:spPr>
          <a:xfrm>
            <a:off x="377575" y="2097164"/>
            <a:ext cx="3475200" cy="3231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Технологии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164"/>
          <p:cNvSpPr txBox="1"/>
          <p:nvPr/>
        </p:nvSpPr>
        <p:spPr>
          <a:xfrm>
            <a:off x="4176445" y="2097164"/>
            <a:ext cx="4437900" cy="3231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Размещение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164"/>
          <p:cNvSpPr txBox="1"/>
          <p:nvPr/>
        </p:nvSpPr>
        <p:spPr>
          <a:xfrm>
            <a:off x="377575" y="2657811"/>
            <a:ext cx="2527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Дата и аналитика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9" name="Google Shape;1449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020" y="3922713"/>
            <a:ext cx="266348" cy="1319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164"/>
          <p:cNvSpPr txBox="1"/>
          <p:nvPr/>
        </p:nvSpPr>
        <p:spPr>
          <a:xfrm>
            <a:off x="5485837" y="2684542"/>
            <a:ext cx="1422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Социальные медиа</a:t>
            </a:r>
            <a:endParaRPr sz="825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164"/>
          <p:cNvSpPr txBox="1"/>
          <p:nvPr/>
        </p:nvSpPr>
        <p:spPr>
          <a:xfrm>
            <a:off x="4306291" y="2656631"/>
            <a:ext cx="100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Сетки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164"/>
          <p:cNvSpPr txBox="1"/>
          <p:nvPr/>
        </p:nvSpPr>
        <p:spPr>
          <a:xfrm>
            <a:off x="6967315" y="2704640"/>
            <a:ext cx="17367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25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Performance-ориентированные</a:t>
            </a:r>
            <a:endParaRPr sz="7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164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64"/>
          <p:cNvSpPr txBox="1"/>
          <p:nvPr/>
        </p:nvSpPr>
        <p:spPr>
          <a:xfrm>
            <a:off x="5040257" y="6582628"/>
            <a:ext cx="4572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ru-RU" sz="9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Признаны экстремистскими организациями и запрещены на территории РФ</a:t>
            </a:r>
            <a:endParaRPr sz="525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5" name="Google Shape;1455;p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184" y="429595"/>
            <a:ext cx="1492916" cy="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164"/>
          <p:cNvSpPr/>
          <p:nvPr/>
        </p:nvSpPr>
        <p:spPr>
          <a:xfrm>
            <a:off x="424225" y="3115634"/>
            <a:ext cx="3475200" cy="2541000"/>
          </a:xfrm>
          <a:prstGeom prst="roundRect">
            <a:avLst>
              <a:gd name="adj" fmla="val 5252"/>
            </a:avLst>
          </a:prstGeom>
          <a:solidFill>
            <a:srgbClr val="FFFFFF"/>
          </a:solidFill>
          <a:ln w="19050" cap="flat" cmpd="sng">
            <a:solidFill>
              <a:srgbClr val="9F5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7" name="Google Shape;1457;p164" descr="Интеграция с OWOX BI | Интеграции с системами аналитики | Ringost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530" y="3377366"/>
            <a:ext cx="986030" cy="1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64" descr="Google - официальный сайт, история создания, адрес компани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3243" y="3294643"/>
            <a:ext cx="629473" cy="35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64" descr="Customer Data Platform - Tealium"/>
          <p:cNvPicPr preferRelativeResize="0"/>
          <p:nvPr/>
        </p:nvPicPr>
        <p:blipFill rotWithShape="1">
          <a:blip r:embed="rId7">
            <a:alphaModFix/>
          </a:blip>
          <a:srcRect l="13279" t="15271" r="11993" b="25946"/>
          <a:stretch/>
        </p:blipFill>
        <p:spPr>
          <a:xfrm>
            <a:off x="2661460" y="3271089"/>
            <a:ext cx="881839" cy="32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164" descr="Emarsys Logo Download Vecto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36257" y="3659393"/>
            <a:ext cx="1135151" cy="23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7670" y="3886173"/>
            <a:ext cx="266348" cy="131915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64"/>
          <p:cNvSpPr txBox="1"/>
          <p:nvPr/>
        </p:nvSpPr>
        <p:spPr>
          <a:xfrm>
            <a:off x="1975969" y="3880410"/>
            <a:ext cx="550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88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part оf</a:t>
            </a:r>
            <a:endParaRPr sz="6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3" name="Google Shape;1463;p164" descr="Умные решения - авторизированный поставщик Orac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3551" y="3635352"/>
            <a:ext cx="802285" cy="23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164" descr="IB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69872" y="3677363"/>
            <a:ext cx="550391" cy="22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164" descr="Что такое ClickHouse: история, архитектура, применение в Big Dat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2534" y="4786724"/>
            <a:ext cx="1112621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16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5968" y="5220765"/>
            <a:ext cx="1370983" cy="29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164" descr="Dguniverse"/>
          <p:cNvPicPr preferRelativeResize="0"/>
          <p:nvPr/>
        </p:nvPicPr>
        <p:blipFill rotWithShape="1">
          <a:blip r:embed="rId13">
            <a:alphaModFix/>
          </a:blip>
          <a:srcRect l="12301" t="31497" r="11432" b="15457"/>
          <a:stretch/>
        </p:blipFill>
        <p:spPr>
          <a:xfrm>
            <a:off x="563217" y="5190763"/>
            <a:ext cx="1171256" cy="3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164" descr="IPO Integral Ad Science Holding: обзор компании и финансовые показатели —  Тюлягин"/>
          <p:cNvPicPr preferRelativeResize="0"/>
          <p:nvPr/>
        </p:nvPicPr>
        <p:blipFill rotWithShape="1">
          <a:blip r:embed="rId14">
            <a:alphaModFix/>
          </a:blip>
          <a:srcRect l="2821" t="21169" r="2830" b="21163"/>
          <a:stretch/>
        </p:blipFill>
        <p:spPr>
          <a:xfrm>
            <a:off x="616610" y="4412586"/>
            <a:ext cx="873944" cy="28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64" descr="DoubleVerify | MMA Global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77743" y="4416096"/>
            <a:ext cx="339893" cy="3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164" descr="Maxifier for Publishers - AI algorithms to optimize performance"/>
          <p:cNvPicPr preferRelativeResize="0"/>
          <p:nvPr/>
        </p:nvPicPr>
        <p:blipFill rotWithShape="1">
          <a:blip r:embed="rId16">
            <a:alphaModFix/>
          </a:blip>
          <a:srcRect l="2061" t="31725" r="15157" b="30800"/>
          <a:stretch/>
        </p:blipFill>
        <p:spPr>
          <a:xfrm>
            <a:off x="563217" y="4023346"/>
            <a:ext cx="913271" cy="24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164" descr="Adobe Analytics (Processing Rules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204825" y="4412585"/>
            <a:ext cx="672957" cy="28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16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076794" y="4456692"/>
            <a:ext cx="593116" cy="204903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164"/>
          <p:cNvSpPr/>
          <p:nvPr/>
        </p:nvSpPr>
        <p:spPr>
          <a:xfrm>
            <a:off x="4306308" y="3193618"/>
            <a:ext cx="1009500" cy="1149300"/>
          </a:xfrm>
          <a:prstGeom prst="roundRect">
            <a:avLst>
              <a:gd name="adj" fmla="val 5252"/>
            </a:avLst>
          </a:prstGeom>
          <a:solidFill>
            <a:srgbClr val="FFFFFF"/>
          </a:solidFill>
          <a:ln w="19050" cap="flat" cmpd="sng">
            <a:solidFill>
              <a:srgbClr val="9F5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4" name="Google Shape;1474;p164"/>
          <p:cNvSpPr/>
          <p:nvPr/>
        </p:nvSpPr>
        <p:spPr>
          <a:xfrm>
            <a:off x="5550379" y="3166471"/>
            <a:ext cx="1311600" cy="1506900"/>
          </a:xfrm>
          <a:prstGeom prst="roundRect">
            <a:avLst>
              <a:gd name="adj" fmla="val 5252"/>
            </a:avLst>
          </a:prstGeom>
          <a:solidFill>
            <a:srgbClr val="FFFFFF"/>
          </a:solidFill>
          <a:ln w="19050" cap="flat" cmpd="sng">
            <a:solidFill>
              <a:srgbClr val="9F5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5" name="Google Shape;1475;p164"/>
          <p:cNvSpPr txBox="1"/>
          <p:nvPr/>
        </p:nvSpPr>
        <p:spPr>
          <a:xfrm>
            <a:off x="5604319" y="3219093"/>
            <a:ext cx="76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Twitter</a:t>
            </a:r>
            <a:endParaRPr sz="788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6" name="Google Shape;1476;p164"/>
          <p:cNvSpPr txBox="1"/>
          <p:nvPr/>
        </p:nvSpPr>
        <p:spPr>
          <a:xfrm>
            <a:off x="5604319" y="3424057"/>
            <a:ext cx="76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Instagram*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7" name="Google Shape;1477;p164"/>
          <p:cNvSpPr txBox="1"/>
          <p:nvPr/>
        </p:nvSpPr>
        <p:spPr>
          <a:xfrm>
            <a:off x="5604319" y="3624307"/>
            <a:ext cx="76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Facebook*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8" name="Google Shape;1478;p16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486146" y="3360954"/>
            <a:ext cx="343287" cy="42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16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137634" y="4064230"/>
            <a:ext cx="457696" cy="30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164" descr="Как эффективно использовать DV36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395547" y="3844902"/>
            <a:ext cx="722681" cy="40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64" descr="TikTok Logo PNG | Good night images cute, App pictures, New backgrounds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29182" y="3976321"/>
            <a:ext cx="457697" cy="41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p164"/>
          <p:cNvSpPr/>
          <p:nvPr/>
        </p:nvSpPr>
        <p:spPr>
          <a:xfrm>
            <a:off x="7062497" y="3175534"/>
            <a:ext cx="1422000" cy="2206200"/>
          </a:xfrm>
          <a:prstGeom prst="roundRect">
            <a:avLst>
              <a:gd name="adj" fmla="val 5252"/>
            </a:avLst>
          </a:prstGeom>
          <a:solidFill>
            <a:srgbClr val="FFFFFF"/>
          </a:solidFill>
          <a:ln w="19050" cap="flat" cmpd="sng">
            <a:solidFill>
              <a:srgbClr val="9F5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3" name="Google Shape;1483;p164"/>
          <p:cNvPicPr preferRelativeResize="0"/>
          <p:nvPr/>
        </p:nvPicPr>
        <p:blipFill rotWithShape="1">
          <a:blip r:embed="rId23">
            <a:alphaModFix/>
          </a:blip>
          <a:srcRect t="27759" b="27918"/>
          <a:stretch/>
        </p:blipFill>
        <p:spPr>
          <a:xfrm>
            <a:off x="7755034" y="3367780"/>
            <a:ext cx="424859" cy="12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64"/>
          <p:cNvPicPr preferRelativeResize="0"/>
          <p:nvPr/>
        </p:nvPicPr>
        <p:blipFill rotWithShape="1">
          <a:blip r:embed="rId24">
            <a:alphaModFix/>
          </a:blip>
          <a:srcRect l="13660" t="23553" r="16179" b="21555"/>
          <a:stretch/>
        </p:blipFill>
        <p:spPr>
          <a:xfrm>
            <a:off x="7159867" y="3297093"/>
            <a:ext cx="543734" cy="27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64"/>
          <p:cNvPicPr preferRelativeResize="0"/>
          <p:nvPr/>
        </p:nvPicPr>
        <p:blipFill rotWithShape="1">
          <a:blip r:embed="rId25">
            <a:alphaModFix/>
          </a:blip>
          <a:srcRect t="28319" b="29959"/>
          <a:stretch/>
        </p:blipFill>
        <p:spPr>
          <a:xfrm>
            <a:off x="7183382" y="3691923"/>
            <a:ext cx="857539" cy="17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64" descr="The Commerce Media Platform for the Open Internet | Criteo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196318" y="4673288"/>
            <a:ext cx="628650" cy="17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164"/>
          <p:cNvPicPr preferRelativeResize="0"/>
          <p:nvPr/>
        </p:nvPicPr>
        <p:blipFill rotWithShape="1">
          <a:blip r:embed="rId27">
            <a:alphaModFix/>
          </a:blip>
          <a:srcRect t="32470" b="34060"/>
          <a:stretch/>
        </p:blipFill>
        <p:spPr>
          <a:xfrm>
            <a:off x="7159867" y="5021879"/>
            <a:ext cx="1026659" cy="19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164" descr="Apple Search Ads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196318" y="4013209"/>
            <a:ext cx="737172" cy="36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65"/>
          <p:cNvSpPr/>
          <p:nvPr/>
        </p:nvSpPr>
        <p:spPr>
          <a:xfrm>
            <a:off x="9400" y="12533"/>
            <a:ext cx="9144000" cy="6858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000C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65"/>
          <p:cNvSpPr txBox="1"/>
          <p:nvPr/>
        </p:nvSpPr>
        <p:spPr>
          <a:xfrm>
            <a:off x="463562" y="585367"/>
            <a:ext cx="812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Альтернативные сервисы и площадки, продолжающие свою работу на территории РФ</a:t>
            </a:r>
            <a:endParaRPr sz="440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5" name="Google Shape;1495;p165"/>
          <p:cNvSpPr txBox="1"/>
          <p:nvPr/>
        </p:nvSpPr>
        <p:spPr>
          <a:xfrm>
            <a:off x="377575" y="1944764"/>
            <a:ext cx="3475200" cy="3231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Технологии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165"/>
          <p:cNvSpPr txBox="1"/>
          <p:nvPr/>
        </p:nvSpPr>
        <p:spPr>
          <a:xfrm>
            <a:off x="4176445" y="1944764"/>
            <a:ext cx="4437900" cy="3231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Размещение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165"/>
          <p:cNvSpPr txBox="1"/>
          <p:nvPr/>
        </p:nvSpPr>
        <p:spPr>
          <a:xfrm>
            <a:off x="377575" y="2573507"/>
            <a:ext cx="2527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Дата и аналитика</a:t>
            </a:r>
            <a:endParaRPr sz="9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165"/>
          <p:cNvSpPr txBox="1"/>
          <p:nvPr/>
        </p:nvSpPr>
        <p:spPr>
          <a:xfrm>
            <a:off x="5561334" y="2591529"/>
            <a:ext cx="1422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Социальные медиа</a:t>
            </a:r>
            <a:endParaRPr sz="825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165"/>
          <p:cNvSpPr txBox="1"/>
          <p:nvPr/>
        </p:nvSpPr>
        <p:spPr>
          <a:xfrm>
            <a:off x="4326941" y="2554885"/>
            <a:ext cx="1005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Сетки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165"/>
          <p:cNvSpPr txBox="1"/>
          <p:nvPr/>
        </p:nvSpPr>
        <p:spPr>
          <a:xfrm>
            <a:off x="6983315" y="2623565"/>
            <a:ext cx="17367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25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Performance-ориентированные</a:t>
            </a:r>
            <a:endParaRPr sz="7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165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2" name="Google Shape;1502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184" y="429595"/>
            <a:ext cx="1492916" cy="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165"/>
          <p:cNvSpPr/>
          <p:nvPr/>
        </p:nvSpPr>
        <p:spPr>
          <a:xfrm>
            <a:off x="4277291" y="3101734"/>
            <a:ext cx="1222500" cy="2523000"/>
          </a:xfrm>
          <a:prstGeom prst="roundRect">
            <a:avLst>
              <a:gd name="adj" fmla="val 5252"/>
            </a:avLst>
          </a:prstGeom>
          <a:solidFill>
            <a:srgbClr val="FFFFFF"/>
          </a:solidFill>
          <a:ln w="19050" cap="flat" cmpd="sng">
            <a:solidFill>
              <a:srgbClr val="9F5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4" name="Google Shape;1504;p165"/>
          <p:cNvSpPr/>
          <p:nvPr/>
        </p:nvSpPr>
        <p:spPr>
          <a:xfrm>
            <a:off x="463550" y="3104171"/>
            <a:ext cx="3475200" cy="2541000"/>
          </a:xfrm>
          <a:prstGeom prst="roundRect">
            <a:avLst>
              <a:gd name="adj" fmla="val 5252"/>
            </a:avLst>
          </a:prstGeom>
          <a:solidFill>
            <a:srgbClr val="FFFFFF"/>
          </a:solidFill>
          <a:ln w="19050" cap="flat" cmpd="sng">
            <a:solidFill>
              <a:srgbClr val="9F5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5" name="Google Shape;1505;p165"/>
          <p:cNvSpPr/>
          <p:nvPr/>
        </p:nvSpPr>
        <p:spPr>
          <a:xfrm>
            <a:off x="5633851" y="3095108"/>
            <a:ext cx="1311600" cy="1887600"/>
          </a:xfrm>
          <a:prstGeom prst="roundRect">
            <a:avLst>
              <a:gd name="adj" fmla="val 5252"/>
            </a:avLst>
          </a:prstGeom>
          <a:solidFill>
            <a:srgbClr val="FFFFFF"/>
          </a:solidFill>
          <a:ln w="19050" cap="flat" cmpd="sng">
            <a:solidFill>
              <a:srgbClr val="9F5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6" name="Google Shape;1506;p165"/>
          <p:cNvSpPr/>
          <p:nvPr/>
        </p:nvSpPr>
        <p:spPr>
          <a:xfrm>
            <a:off x="7084497" y="3104171"/>
            <a:ext cx="1422000" cy="2479500"/>
          </a:xfrm>
          <a:prstGeom prst="roundRect">
            <a:avLst>
              <a:gd name="adj" fmla="val 5252"/>
            </a:avLst>
          </a:prstGeom>
          <a:solidFill>
            <a:srgbClr val="FFFFFF"/>
          </a:solidFill>
          <a:ln w="19050" cap="flat" cmpd="sng">
            <a:solidFill>
              <a:srgbClr val="9F5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7" name="Google Shape;1507;p165" descr="Weborama (Веборама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002" y="3189570"/>
            <a:ext cx="1276723" cy="29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165" descr="История | Mindbox — Платформа автоматизации маркетинга"/>
          <p:cNvPicPr preferRelativeResize="0"/>
          <p:nvPr/>
        </p:nvPicPr>
        <p:blipFill rotWithShape="1">
          <a:blip r:embed="rId5">
            <a:alphaModFix/>
          </a:blip>
          <a:srcRect t="34600" b="33233"/>
          <a:stretch/>
        </p:blipFill>
        <p:spPr>
          <a:xfrm>
            <a:off x="527249" y="3647296"/>
            <a:ext cx="1195649" cy="3845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9" name="Google Shape;1509;p165"/>
          <p:cNvGrpSpPr/>
          <p:nvPr/>
        </p:nvGrpSpPr>
        <p:grpSpPr>
          <a:xfrm>
            <a:off x="1725774" y="4319777"/>
            <a:ext cx="851733" cy="587768"/>
            <a:chOff x="4199397" y="3224674"/>
            <a:chExt cx="1750016" cy="1207659"/>
          </a:xfrm>
        </p:grpSpPr>
        <p:pic>
          <p:nvPicPr>
            <p:cNvPr id="1510" name="Google Shape;1510;p165" descr="Mail.ru Group — Википедия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99397" y="3710960"/>
              <a:ext cx="1677612" cy="721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1" name="Google Shape;1511;p165"/>
            <p:cNvSpPr txBox="1"/>
            <p:nvPr/>
          </p:nvSpPr>
          <p:spPr>
            <a:xfrm>
              <a:off x="4298513" y="3224674"/>
              <a:ext cx="1650900" cy="75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CXhub</a:t>
              </a:r>
              <a:endParaRPr sz="12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2" name="Google Shape;1512;p165" descr="eSputnik – сервис email и СМС рассылок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9627" y="3823032"/>
            <a:ext cx="835716" cy="215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3" name="Google Shape;1513;p165"/>
          <p:cNvGrpSpPr/>
          <p:nvPr/>
        </p:nvGrpSpPr>
        <p:grpSpPr>
          <a:xfrm>
            <a:off x="1864000" y="3629597"/>
            <a:ext cx="912487" cy="418745"/>
            <a:chOff x="2910092" y="3128652"/>
            <a:chExt cx="1403395" cy="644025"/>
          </a:xfrm>
        </p:grpSpPr>
        <p:pic>
          <p:nvPicPr>
            <p:cNvPr id="1514" name="Google Shape;1514;p165" descr="KonnektU на ICT.Moscow"/>
            <p:cNvPicPr preferRelativeResize="0"/>
            <p:nvPr/>
          </p:nvPicPr>
          <p:blipFill rotWithShape="1">
            <a:blip r:embed="rId8">
              <a:alphaModFix/>
            </a:blip>
            <a:srcRect t="32789" b="35444"/>
            <a:stretch/>
          </p:blipFill>
          <p:spPr>
            <a:xfrm>
              <a:off x="2910092" y="3128652"/>
              <a:ext cx="1382071" cy="439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5" name="Google Shape;1515;p165" descr="Корпоративный стиль - Москва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705799" y="3549226"/>
              <a:ext cx="607688" cy="2234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6" name="Google Shape;1516;p165" descr="Вакансия «Python разработчик» в Москве, работа в компании «Sailplay» — Хабр  Карьера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54511" y="4030386"/>
            <a:ext cx="785104" cy="22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16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1312" y="4511598"/>
            <a:ext cx="666506" cy="33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165" descr="Интеграции с Яндекс DataLens Api — связать Яндекс DataLens с сервисами и  приложениями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3610" y="4875585"/>
            <a:ext cx="1195649" cy="52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165" descr="Internes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5364" y="4168219"/>
            <a:ext cx="1041399" cy="15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16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469287" y="3222014"/>
            <a:ext cx="764624" cy="23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16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02741" y="3583932"/>
            <a:ext cx="297719" cy="2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165" descr="Инструкция по настройке рекламы в myTarget | Global Hotspot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481479" y="4000091"/>
            <a:ext cx="740240" cy="19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165" descr="Площадки"/>
          <p:cNvPicPr preferRelativeResize="0"/>
          <p:nvPr/>
        </p:nvPicPr>
        <p:blipFill rotWithShape="1">
          <a:blip r:embed="rId17">
            <a:alphaModFix/>
          </a:blip>
          <a:srcRect l="24148" t="15207" r="22555" b="18178"/>
          <a:stretch/>
        </p:blipFill>
        <p:spPr>
          <a:xfrm>
            <a:off x="4481735" y="4287115"/>
            <a:ext cx="739728" cy="48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p16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709403" y="3189570"/>
            <a:ext cx="655626" cy="21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16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670676" y="3602595"/>
            <a:ext cx="290174" cy="2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16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499082" y="3154472"/>
            <a:ext cx="347757" cy="3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16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085869" y="3556272"/>
            <a:ext cx="356156" cy="35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16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871605" y="4238775"/>
            <a:ext cx="743495" cy="31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9" name="Google Shape;1529;p165"/>
          <p:cNvPicPr preferRelativeResize="0"/>
          <p:nvPr/>
        </p:nvPicPr>
        <p:blipFill rotWithShape="1">
          <a:blip r:embed="rId23">
            <a:alphaModFix/>
          </a:blip>
          <a:srcRect l="13615" t="42111" r="13381" b="40656"/>
          <a:stretch/>
        </p:blipFill>
        <p:spPr>
          <a:xfrm>
            <a:off x="7246700" y="3556272"/>
            <a:ext cx="1097637" cy="19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16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204360" y="3171888"/>
            <a:ext cx="312926" cy="31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165" descr="Инструкция по настройке рекламы в myTarget | Global Hotspot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637148" y="3274056"/>
            <a:ext cx="740240" cy="19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165" descr="Как размещаться на Пульс Mail.ru?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756588" y="3809349"/>
            <a:ext cx="620801" cy="16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165"/>
          <p:cNvPicPr preferRelativeResize="0"/>
          <p:nvPr/>
        </p:nvPicPr>
        <p:blipFill rotWithShape="1">
          <a:blip r:embed="rId26">
            <a:alphaModFix/>
          </a:blip>
          <a:srcRect t="19881" b="14264"/>
          <a:stretch/>
        </p:blipFill>
        <p:spPr>
          <a:xfrm>
            <a:off x="7112544" y="3840929"/>
            <a:ext cx="614745" cy="26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165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187961" y="4151932"/>
            <a:ext cx="1078656" cy="20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165"/>
          <p:cNvPicPr preferRelativeResize="0"/>
          <p:nvPr/>
        </p:nvPicPr>
        <p:blipFill rotWithShape="1">
          <a:blip r:embed="rId28">
            <a:alphaModFix/>
          </a:blip>
          <a:srcRect l="24017" t="49712" b="27009"/>
          <a:stretch/>
        </p:blipFill>
        <p:spPr>
          <a:xfrm>
            <a:off x="8013369" y="4491059"/>
            <a:ext cx="428658" cy="7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165"/>
          <p:cNvPicPr preferRelativeResize="0"/>
          <p:nvPr/>
        </p:nvPicPr>
        <p:blipFill rotWithShape="1">
          <a:blip r:embed="rId29">
            <a:alphaModFix/>
          </a:blip>
          <a:srcRect l="6993" t="25423" r="14606" b="29452"/>
          <a:stretch/>
        </p:blipFill>
        <p:spPr>
          <a:xfrm>
            <a:off x="7159779" y="4482460"/>
            <a:ext cx="715013" cy="178722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65"/>
          <p:cNvSpPr txBox="1"/>
          <p:nvPr/>
        </p:nvSpPr>
        <p:spPr>
          <a:xfrm>
            <a:off x="7119118" y="5052504"/>
            <a:ext cx="105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0" u="none" strike="noStrike" cap="none">
                <a:solidFill>
                  <a:srgbClr val="1117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CPA-сети</a:t>
            </a:r>
            <a:endParaRPr sz="100" b="1" i="0" u="none" strike="noStrike" cap="none">
              <a:solidFill>
                <a:srgbClr val="11174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8" name="Google Shape;1538;p165"/>
          <p:cNvSpPr txBox="1"/>
          <p:nvPr/>
        </p:nvSpPr>
        <p:spPr>
          <a:xfrm>
            <a:off x="7098102" y="5251769"/>
            <a:ext cx="1329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25" b="1" i="0" u="none" strike="noStrike" cap="none" dirty="0">
                <a:solidFill>
                  <a:srgbClr val="1117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Mobile-поставщики</a:t>
            </a:r>
            <a:endParaRPr sz="100" b="1" i="0" u="none" strike="noStrike" cap="none" dirty="0">
              <a:solidFill>
                <a:srgbClr val="11174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9" name="Google Shape;1539;p165" descr="News - Huawei Ads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099622" y="4914410"/>
            <a:ext cx="809681" cy="17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165" descr="В России запустили аналог TikTok - ИА REGNUM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5836818" y="4567921"/>
            <a:ext cx="800942" cy="16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p165" descr="TenChat – деловая соцсеть для профи и бизнеса Classements d'appli et  données de Store | data.ai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709403" y="4000091"/>
            <a:ext cx="490968" cy="49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165" descr="Rutube включил опцию мгновенной публикации видео"/>
          <p:cNvPicPr preferRelativeResize="0"/>
          <p:nvPr/>
        </p:nvPicPr>
        <p:blipFill rotWithShape="1">
          <a:blip r:embed="rId33">
            <a:alphaModFix/>
          </a:blip>
          <a:srcRect l="4128" t="32140" r="4128" b="32144"/>
          <a:stretch/>
        </p:blipFill>
        <p:spPr>
          <a:xfrm>
            <a:off x="6221042" y="4151931"/>
            <a:ext cx="625798" cy="13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165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908838" y="5039691"/>
            <a:ext cx="535993" cy="35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165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691098" y="4455985"/>
            <a:ext cx="932644" cy="62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Google Shape;1545;p165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529746" y="3601789"/>
            <a:ext cx="286818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Google Shape;1546;p165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288684" y="3207743"/>
            <a:ext cx="1277301" cy="261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7" name="Google Shape;1547;p165"/>
          <p:cNvGrpSpPr/>
          <p:nvPr/>
        </p:nvGrpSpPr>
        <p:grpSpPr>
          <a:xfrm>
            <a:off x="4373505" y="4846946"/>
            <a:ext cx="1005900" cy="151743"/>
            <a:chOff x="2396149" y="1508044"/>
            <a:chExt cx="4351768" cy="356400"/>
          </a:xfrm>
        </p:grpSpPr>
        <p:sp>
          <p:nvSpPr>
            <p:cNvPr id="1548" name="Google Shape;1548;p165"/>
            <p:cNvSpPr/>
            <p:nvPr/>
          </p:nvSpPr>
          <p:spPr>
            <a:xfrm>
              <a:off x="2396149" y="1511824"/>
              <a:ext cx="331200" cy="348300"/>
            </a:xfrm>
            <a:prstGeom prst="rect">
              <a:avLst/>
            </a:prstGeom>
            <a:blipFill rotWithShape="1">
              <a:blip r:embed="rId3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65"/>
            <p:cNvSpPr/>
            <p:nvPr/>
          </p:nvSpPr>
          <p:spPr>
            <a:xfrm>
              <a:off x="2851697" y="1515605"/>
              <a:ext cx="245851" cy="341840"/>
            </a:xfrm>
            <a:custGeom>
              <a:avLst/>
              <a:gdLst/>
              <a:ahLst/>
              <a:cxnLst/>
              <a:rect l="l" t="t" r="r" b="b"/>
              <a:pathLst>
                <a:path w="159385" h="221614" extrusionOk="0">
                  <a:moveTo>
                    <a:pt x="44081" y="12"/>
                  </a:moveTo>
                  <a:lnTo>
                    <a:pt x="0" y="12"/>
                  </a:lnTo>
                  <a:lnTo>
                    <a:pt x="0" y="221119"/>
                  </a:lnTo>
                  <a:lnTo>
                    <a:pt x="44081" y="221119"/>
                  </a:lnTo>
                  <a:lnTo>
                    <a:pt x="44081" y="12"/>
                  </a:lnTo>
                  <a:close/>
                </a:path>
                <a:path w="159385" h="221614" extrusionOk="0">
                  <a:moveTo>
                    <a:pt x="158889" y="177101"/>
                  </a:moveTo>
                  <a:lnTo>
                    <a:pt x="67716" y="177101"/>
                  </a:lnTo>
                  <a:lnTo>
                    <a:pt x="67716" y="221119"/>
                  </a:lnTo>
                  <a:lnTo>
                    <a:pt x="158889" y="221119"/>
                  </a:lnTo>
                  <a:lnTo>
                    <a:pt x="158889" y="177101"/>
                  </a:lnTo>
                  <a:close/>
                </a:path>
                <a:path w="159385" h="221614" extrusionOk="0">
                  <a:moveTo>
                    <a:pt x="158889" y="88455"/>
                  </a:moveTo>
                  <a:lnTo>
                    <a:pt x="67716" y="88455"/>
                  </a:lnTo>
                  <a:lnTo>
                    <a:pt x="67716" y="132473"/>
                  </a:lnTo>
                  <a:lnTo>
                    <a:pt x="158889" y="132473"/>
                  </a:lnTo>
                  <a:lnTo>
                    <a:pt x="158889" y="88455"/>
                  </a:lnTo>
                  <a:close/>
                </a:path>
                <a:path w="159385" h="221614" extrusionOk="0">
                  <a:moveTo>
                    <a:pt x="158889" y="0"/>
                  </a:moveTo>
                  <a:lnTo>
                    <a:pt x="67716" y="0"/>
                  </a:lnTo>
                  <a:lnTo>
                    <a:pt x="67716" y="44094"/>
                  </a:lnTo>
                  <a:lnTo>
                    <a:pt x="158889" y="44094"/>
                  </a:lnTo>
                  <a:lnTo>
                    <a:pt x="158889" y="0"/>
                  </a:lnTo>
                  <a:close/>
                </a:path>
              </a:pathLst>
            </a:custGeom>
            <a:solidFill>
              <a:srgbClr val="E0DF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65"/>
            <p:cNvSpPr/>
            <p:nvPr/>
          </p:nvSpPr>
          <p:spPr>
            <a:xfrm>
              <a:off x="3204896" y="1515625"/>
              <a:ext cx="306000" cy="341100"/>
            </a:xfrm>
            <a:prstGeom prst="rect">
              <a:avLst/>
            </a:prstGeom>
            <a:blipFill rotWithShape="1">
              <a:blip r:embed="rId3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1" name="Google Shape;1551;p165"/>
            <p:cNvGrpSpPr/>
            <p:nvPr/>
          </p:nvGrpSpPr>
          <p:grpSpPr>
            <a:xfrm>
              <a:off x="3608861" y="1511841"/>
              <a:ext cx="1170470" cy="348428"/>
              <a:chOff x="5128895" y="3073158"/>
              <a:chExt cx="758863" cy="225900"/>
            </a:xfrm>
          </p:grpSpPr>
          <p:sp>
            <p:nvSpPr>
              <p:cNvPr id="1552" name="Google Shape;1552;p165"/>
              <p:cNvSpPr/>
              <p:nvPr/>
            </p:nvSpPr>
            <p:spPr>
              <a:xfrm>
                <a:off x="5128895" y="3075622"/>
                <a:ext cx="44450" cy="22161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221614" extrusionOk="0">
                    <a:moveTo>
                      <a:pt x="44081" y="0"/>
                    </a:moveTo>
                    <a:lnTo>
                      <a:pt x="0" y="0"/>
                    </a:lnTo>
                    <a:lnTo>
                      <a:pt x="0" y="221107"/>
                    </a:lnTo>
                    <a:lnTo>
                      <a:pt x="44081" y="221107"/>
                    </a:lnTo>
                    <a:lnTo>
                      <a:pt x="44081" y="0"/>
                    </a:lnTo>
                    <a:close/>
                  </a:path>
                </a:pathLst>
              </a:custGeom>
              <a:solidFill>
                <a:srgbClr val="E0DF4A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165"/>
              <p:cNvSpPr/>
              <p:nvPr/>
            </p:nvSpPr>
            <p:spPr>
              <a:xfrm>
                <a:off x="5486323" y="3075609"/>
                <a:ext cx="198300" cy="221100"/>
              </a:xfrm>
              <a:prstGeom prst="rect">
                <a:avLst/>
              </a:prstGeom>
              <a:blipFill rotWithShape="1">
                <a:blip r:embed="rId4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65"/>
              <p:cNvSpPr/>
              <p:nvPr/>
            </p:nvSpPr>
            <p:spPr>
              <a:xfrm>
                <a:off x="5211889" y="3073158"/>
                <a:ext cx="231600" cy="225900"/>
              </a:xfrm>
              <a:prstGeom prst="rect">
                <a:avLst/>
              </a:prstGeom>
              <a:blipFill rotWithShape="1">
                <a:blip r:embed="rId41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165"/>
              <p:cNvSpPr/>
              <p:nvPr/>
            </p:nvSpPr>
            <p:spPr>
              <a:xfrm>
                <a:off x="5728373" y="3075609"/>
                <a:ext cx="159385" cy="221614"/>
              </a:xfrm>
              <a:custGeom>
                <a:avLst/>
                <a:gdLst/>
                <a:ahLst/>
                <a:cxnLst/>
                <a:rect l="l" t="t" r="r" b="b"/>
                <a:pathLst>
                  <a:path w="159385" h="221614" extrusionOk="0">
                    <a:moveTo>
                      <a:pt x="44081" y="12"/>
                    </a:moveTo>
                    <a:lnTo>
                      <a:pt x="0" y="12"/>
                    </a:lnTo>
                    <a:lnTo>
                      <a:pt x="0" y="221119"/>
                    </a:lnTo>
                    <a:lnTo>
                      <a:pt x="44081" y="221119"/>
                    </a:lnTo>
                    <a:lnTo>
                      <a:pt x="44081" y="12"/>
                    </a:lnTo>
                    <a:close/>
                  </a:path>
                  <a:path w="159385" h="221614" extrusionOk="0">
                    <a:moveTo>
                      <a:pt x="158889" y="177101"/>
                    </a:moveTo>
                    <a:lnTo>
                      <a:pt x="67729" y="177101"/>
                    </a:lnTo>
                    <a:lnTo>
                      <a:pt x="67729" y="221119"/>
                    </a:lnTo>
                    <a:lnTo>
                      <a:pt x="158889" y="221119"/>
                    </a:lnTo>
                    <a:lnTo>
                      <a:pt x="158889" y="177101"/>
                    </a:lnTo>
                    <a:close/>
                  </a:path>
                  <a:path w="159385" h="221614" extrusionOk="0">
                    <a:moveTo>
                      <a:pt x="158889" y="88455"/>
                    </a:moveTo>
                    <a:lnTo>
                      <a:pt x="67729" y="88455"/>
                    </a:lnTo>
                    <a:lnTo>
                      <a:pt x="67729" y="132473"/>
                    </a:lnTo>
                    <a:lnTo>
                      <a:pt x="158889" y="132473"/>
                    </a:lnTo>
                    <a:lnTo>
                      <a:pt x="158889" y="88455"/>
                    </a:lnTo>
                    <a:close/>
                  </a:path>
                  <a:path w="159385" h="221614" extrusionOk="0">
                    <a:moveTo>
                      <a:pt x="158889" y="0"/>
                    </a:moveTo>
                    <a:lnTo>
                      <a:pt x="67729" y="0"/>
                    </a:lnTo>
                    <a:lnTo>
                      <a:pt x="67729" y="44094"/>
                    </a:lnTo>
                    <a:lnTo>
                      <a:pt x="158889" y="44094"/>
                    </a:lnTo>
                    <a:lnTo>
                      <a:pt x="158889" y="0"/>
                    </a:lnTo>
                    <a:close/>
                  </a:path>
                </a:pathLst>
              </a:custGeom>
              <a:solidFill>
                <a:srgbClr val="E0DF4A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6" name="Google Shape;1556;p165"/>
            <p:cNvSpPr/>
            <p:nvPr/>
          </p:nvSpPr>
          <p:spPr>
            <a:xfrm>
              <a:off x="4856041" y="1508044"/>
              <a:ext cx="216000" cy="356400"/>
            </a:xfrm>
            <a:prstGeom prst="rect">
              <a:avLst/>
            </a:prstGeom>
            <a:blipFill rotWithShape="1">
              <a:blip r:embed="rId4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165"/>
            <p:cNvSpPr/>
            <p:nvPr/>
          </p:nvSpPr>
          <p:spPr>
            <a:xfrm>
              <a:off x="5939222" y="1515625"/>
              <a:ext cx="68564" cy="341840"/>
            </a:xfrm>
            <a:custGeom>
              <a:avLst/>
              <a:gdLst/>
              <a:ahLst/>
              <a:cxnLst/>
              <a:rect l="l" t="t" r="r" b="b"/>
              <a:pathLst>
                <a:path w="44450" h="221614" extrusionOk="0">
                  <a:moveTo>
                    <a:pt x="44094" y="0"/>
                  </a:moveTo>
                  <a:lnTo>
                    <a:pt x="0" y="0"/>
                  </a:lnTo>
                  <a:lnTo>
                    <a:pt x="0" y="221107"/>
                  </a:lnTo>
                  <a:lnTo>
                    <a:pt x="44094" y="221107"/>
                  </a:lnTo>
                  <a:lnTo>
                    <a:pt x="44094" y="0"/>
                  </a:lnTo>
                  <a:close/>
                </a:path>
              </a:pathLst>
            </a:custGeom>
            <a:solidFill>
              <a:srgbClr val="E0DF4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65"/>
            <p:cNvSpPr/>
            <p:nvPr/>
          </p:nvSpPr>
          <p:spPr>
            <a:xfrm>
              <a:off x="6097770" y="1508044"/>
              <a:ext cx="256200" cy="356400"/>
            </a:xfrm>
            <a:prstGeom prst="rect">
              <a:avLst/>
            </a:prstGeom>
            <a:blipFill rotWithShape="1">
              <a:blip r:embed="rId4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165"/>
            <p:cNvSpPr/>
            <p:nvPr/>
          </p:nvSpPr>
          <p:spPr>
            <a:xfrm>
              <a:off x="6440117" y="1509572"/>
              <a:ext cx="307800" cy="353100"/>
            </a:xfrm>
            <a:prstGeom prst="rect">
              <a:avLst/>
            </a:prstGeom>
            <a:blipFill rotWithShape="1">
              <a:blip r:embed="rId4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0" name="Google Shape;1560;p165"/>
            <p:cNvGrpSpPr/>
            <p:nvPr/>
          </p:nvGrpSpPr>
          <p:grpSpPr>
            <a:xfrm>
              <a:off x="5149290" y="1513644"/>
              <a:ext cx="700466" cy="345189"/>
              <a:chOff x="6127622" y="3074327"/>
              <a:chExt cx="454140" cy="223800"/>
            </a:xfrm>
          </p:grpSpPr>
          <p:sp>
            <p:nvSpPr>
              <p:cNvPr id="1561" name="Google Shape;1561;p165"/>
              <p:cNvSpPr/>
              <p:nvPr/>
            </p:nvSpPr>
            <p:spPr>
              <a:xfrm>
                <a:off x="6127622" y="3075609"/>
                <a:ext cx="186300" cy="221100"/>
              </a:xfrm>
              <a:prstGeom prst="rect">
                <a:avLst/>
              </a:prstGeom>
              <a:blipFill rotWithShape="1">
                <a:blip r:embed="rId4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165"/>
              <p:cNvSpPr/>
              <p:nvPr/>
            </p:nvSpPr>
            <p:spPr>
              <a:xfrm>
                <a:off x="6357962" y="3074327"/>
                <a:ext cx="223800" cy="223800"/>
              </a:xfrm>
              <a:prstGeom prst="rect">
                <a:avLst/>
              </a:prstGeom>
              <a:blipFill rotWithShape="1">
                <a:blip r:embed="rId4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63" name="Google Shape;1563;p165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4478114" y="5004259"/>
            <a:ext cx="787258" cy="3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p165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4369943" y="5308426"/>
            <a:ext cx="480486" cy="10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p165" descr="Go Mobile - агентство мобильного маркетинга. Единая точка входа в мобайл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4951574" y="5286988"/>
            <a:ext cx="507488" cy="15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8841B2-9EEA-45E3-B199-0B9A7F1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95" y="4722936"/>
            <a:ext cx="578142" cy="1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DD291E-4E5B-4FF1-B371-6212F5D6B606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723021" y="5126396"/>
            <a:ext cx="854569" cy="222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66"/>
          <p:cNvSpPr txBox="1"/>
          <p:nvPr/>
        </p:nvSpPr>
        <p:spPr>
          <a:xfrm>
            <a:off x="2698576" y="2861352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166"/>
          <p:cNvSpPr txBox="1"/>
          <p:nvPr/>
        </p:nvSpPr>
        <p:spPr>
          <a:xfrm>
            <a:off x="5424991" y="2861352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166"/>
          <p:cNvSpPr txBox="1"/>
          <p:nvPr/>
        </p:nvSpPr>
        <p:spPr>
          <a:xfrm>
            <a:off x="425697" y="618073"/>
            <a:ext cx="69705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i="0" u="none" strike="noStrike" cap="none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Медиапотребление по основным каналам остается без изменений </a:t>
            </a:r>
            <a:endParaRPr sz="2800" i="0" u="none" strike="noStrike" cap="none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3" name="Google Shape;1573;p166"/>
          <p:cNvSpPr txBox="1"/>
          <p:nvPr/>
        </p:nvSpPr>
        <p:spPr>
          <a:xfrm>
            <a:off x="494908" y="2612703"/>
            <a:ext cx="1008300" cy="52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27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Минут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зрителя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день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166"/>
          <p:cNvSpPr txBox="1"/>
          <p:nvPr/>
        </p:nvSpPr>
        <p:spPr>
          <a:xfrm>
            <a:off x="495498" y="3347267"/>
            <a:ext cx="1280700" cy="3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27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Средний 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дневной охват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166"/>
          <p:cNvSpPr/>
          <p:nvPr/>
        </p:nvSpPr>
        <p:spPr>
          <a:xfrm>
            <a:off x="388071" y="1644023"/>
            <a:ext cx="1766700" cy="2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27000" anchor="t" anchorCtr="0">
            <a:noAutofit/>
          </a:bodyPr>
          <a:lstStyle/>
          <a:p>
            <a:pPr marL="0" marR="0" lvl="0" indent="0" algn="ctr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C89856"/>
                </a:solidFill>
                <a:latin typeface="Calibri"/>
                <a:ea typeface="Calibri"/>
                <a:cs typeface="Calibri"/>
                <a:sym typeface="Calibri"/>
              </a:rPr>
              <a:t>31.01.2022-20.02.2022:</a:t>
            </a:r>
            <a:endParaRPr b="1">
              <a:solidFill>
                <a:srgbClr val="C898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166"/>
          <p:cNvSpPr/>
          <p:nvPr/>
        </p:nvSpPr>
        <p:spPr>
          <a:xfrm>
            <a:off x="5497646" y="2640705"/>
            <a:ext cx="73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283</a:t>
            </a:r>
            <a:endParaRPr sz="2400" b="0" i="0" u="none" strike="noStrike" cap="none">
              <a:solidFill>
                <a:srgbClr val="D66F7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577" name="Google Shape;1577;p166"/>
          <p:cNvGrpSpPr/>
          <p:nvPr/>
        </p:nvGrpSpPr>
        <p:grpSpPr>
          <a:xfrm>
            <a:off x="5609211" y="1931582"/>
            <a:ext cx="680101" cy="684002"/>
            <a:chOff x="5110281" y="2338101"/>
            <a:chExt cx="684000" cy="684002"/>
          </a:xfrm>
        </p:grpSpPr>
        <p:sp>
          <p:nvSpPr>
            <p:cNvPr id="1578" name="Google Shape;1578;p166"/>
            <p:cNvSpPr/>
            <p:nvPr/>
          </p:nvSpPr>
          <p:spPr>
            <a:xfrm>
              <a:off x="5110281" y="2338101"/>
              <a:ext cx="684000" cy="684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579" name="Google Shape;1579;p1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01424" y="2482102"/>
              <a:ext cx="301714" cy="39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0" name="Google Shape;1580;p166"/>
          <p:cNvSpPr/>
          <p:nvPr/>
        </p:nvSpPr>
        <p:spPr>
          <a:xfrm>
            <a:off x="5541729" y="3347269"/>
            <a:ext cx="6480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73%</a:t>
            </a:r>
            <a:endParaRPr/>
          </a:p>
        </p:txBody>
      </p:sp>
      <p:sp>
        <p:nvSpPr>
          <p:cNvPr id="1581" name="Google Shape;1581;p166"/>
          <p:cNvSpPr/>
          <p:nvPr/>
        </p:nvSpPr>
        <p:spPr>
          <a:xfrm>
            <a:off x="5541729" y="5952287"/>
            <a:ext cx="6480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73%</a:t>
            </a:r>
            <a:endParaRPr/>
          </a:p>
        </p:txBody>
      </p:sp>
      <p:grpSp>
        <p:nvGrpSpPr>
          <p:cNvPr id="1582" name="Google Shape;1582;p166"/>
          <p:cNvGrpSpPr/>
          <p:nvPr/>
        </p:nvGrpSpPr>
        <p:grpSpPr>
          <a:xfrm>
            <a:off x="5609109" y="4475107"/>
            <a:ext cx="680101" cy="684002"/>
            <a:chOff x="5110281" y="2338101"/>
            <a:chExt cx="684000" cy="684002"/>
          </a:xfrm>
        </p:grpSpPr>
        <p:sp>
          <p:nvSpPr>
            <p:cNvPr id="1583" name="Google Shape;1583;p166"/>
            <p:cNvSpPr/>
            <p:nvPr/>
          </p:nvSpPr>
          <p:spPr>
            <a:xfrm>
              <a:off x="5110281" y="2338101"/>
              <a:ext cx="684000" cy="68400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ED7D3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584" name="Google Shape;1584;p16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01424" y="2482102"/>
              <a:ext cx="301714" cy="39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5" name="Google Shape;1585;p166"/>
          <p:cNvGrpSpPr/>
          <p:nvPr/>
        </p:nvGrpSpPr>
        <p:grpSpPr>
          <a:xfrm>
            <a:off x="5497645" y="5293927"/>
            <a:ext cx="979165" cy="615553"/>
            <a:chOff x="4907472" y="5123154"/>
            <a:chExt cx="1305553" cy="615553"/>
          </a:xfrm>
        </p:grpSpPr>
        <p:sp>
          <p:nvSpPr>
            <p:cNvPr id="1586" name="Google Shape;1586;p166"/>
            <p:cNvSpPr/>
            <p:nvPr/>
          </p:nvSpPr>
          <p:spPr>
            <a:xfrm>
              <a:off x="4907472" y="5123154"/>
              <a:ext cx="981465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D66F7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283</a:t>
              </a:r>
              <a:endParaRPr sz="24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87" name="Google Shape;1587;p166"/>
            <p:cNvSpPr/>
            <p:nvPr/>
          </p:nvSpPr>
          <p:spPr>
            <a:xfrm>
              <a:off x="5733833" y="5177029"/>
              <a:ext cx="479192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0" u="none" strike="noStrike" cap="none">
                  <a:solidFill>
                    <a:srgbClr val="D66F7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0%</a:t>
              </a:r>
              <a:endParaRPr/>
            </a:p>
          </p:txBody>
        </p:sp>
      </p:grpSp>
      <p:sp>
        <p:nvSpPr>
          <p:cNvPr id="1588" name="Google Shape;1588;p166"/>
          <p:cNvSpPr/>
          <p:nvPr/>
        </p:nvSpPr>
        <p:spPr>
          <a:xfrm>
            <a:off x="3702562" y="2640707"/>
            <a:ext cx="68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7282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103</a:t>
            </a:r>
            <a:endParaRPr sz="2400" b="0" i="0" u="none" strike="noStrike" cap="none">
              <a:solidFill>
                <a:srgbClr val="7282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89" name="Google Shape;1589;p166"/>
          <p:cNvSpPr/>
          <p:nvPr/>
        </p:nvSpPr>
        <p:spPr>
          <a:xfrm>
            <a:off x="3710578" y="3347269"/>
            <a:ext cx="663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7282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43%</a:t>
            </a:r>
            <a:endParaRPr/>
          </a:p>
        </p:txBody>
      </p:sp>
      <p:grpSp>
        <p:nvGrpSpPr>
          <p:cNvPr id="1590" name="Google Shape;1590;p166"/>
          <p:cNvGrpSpPr/>
          <p:nvPr/>
        </p:nvGrpSpPr>
        <p:grpSpPr>
          <a:xfrm>
            <a:off x="3785982" y="1931578"/>
            <a:ext cx="680101" cy="684001"/>
            <a:chOff x="3970814" y="2326359"/>
            <a:chExt cx="684000" cy="684001"/>
          </a:xfrm>
        </p:grpSpPr>
        <p:sp>
          <p:nvSpPr>
            <p:cNvPr id="1591" name="Google Shape;1591;p166"/>
            <p:cNvSpPr/>
            <p:nvPr/>
          </p:nvSpPr>
          <p:spPr>
            <a:xfrm>
              <a:off x="3970814" y="2326359"/>
              <a:ext cx="684000" cy="684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592" name="Google Shape;1592;p16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2086" y="2506359"/>
              <a:ext cx="421457" cy="32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3" name="Google Shape;1593;p166"/>
          <p:cNvGrpSpPr/>
          <p:nvPr/>
        </p:nvGrpSpPr>
        <p:grpSpPr>
          <a:xfrm>
            <a:off x="3786054" y="4475103"/>
            <a:ext cx="680101" cy="684001"/>
            <a:chOff x="3970814" y="2326359"/>
            <a:chExt cx="684000" cy="684001"/>
          </a:xfrm>
        </p:grpSpPr>
        <p:sp>
          <p:nvSpPr>
            <p:cNvPr id="1594" name="Google Shape;1594;p166"/>
            <p:cNvSpPr/>
            <p:nvPr/>
          </p:nvSpPr>
          <p:spPr>
            <a:xfrm>
              <a:off x="3970814" y="2326359"/>
              <a:ext cx="684000" cy="684001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A5A5A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595" name="Google Shape;1595;p16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02086" y="2506359"/>
              <a:ext cx="421457" cy="32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1596" name="Google Shape;1596;p166"/>
          <p:cNvSpPr/>
          <p:nvPr/>
        </p:nvSpPr>
        <p:spPr>
          <a:xfrm>
            <a:off x="3710578" y="5952287"/>
            <a:ext cx="663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7282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43%</a:t>
            </a:r>
            <a:endParaRPr/>
          </a:p>
        </p:txBody>
      </p:sp>
      <p:grpSp>
        <p:nvGrpSpPr>
          <p:cNvPr id="1597" name="Google Shape;1597;p166"/>
          <p:cNvGrpSpPr/>
          <p:nvPr/>
        </p:nvGrpSpPr>
        <p:grpSpPr>
          <a:xfrm>
            <a:off x="3758957" y="5293928"/>
            <a:ext cx="819640" cy="615553"/>
            <a:chOff x="3282986" y="5123154"/>
            <a:chExt cx="1092854" cy="615553"/>
          </a:xfrm>
        </p:grpSpPr>
        <p:sp>
          <p:nvSpPr>
            <p:cNvPr id="1598" name="Google Shape;1598;p166"/>
            <p:cNvSpPr/>
            <p:nvPr/>
          </p:nvSpPr>
          <p:spPr>
            <a:xfrm>
              <a:off x="3282986" y="5123154"/>
              <a:ext cx="772007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72823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94</a:t>
              </a:r>
              <a:endParaRPr sz="2400" b="0" i="0" u="none" strike="noStrike" cap="none">
                <a:solidFill>
                  <a:srgbClr val="72823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99" name="Google Shape;1599;p166"/>
            <p:cNvSpPr/>
            <p:nvPr/>
          </p:nvSpPr>
          <p:spPr>
            <a:xfrm>
              <a:off x="3841077" y="5162266"/>
              <a:ext cx="534763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0" u="none" strike="noStrike" cap="none">
                  <a:solidFill>
                    <a:srgbClr val="A5A5A5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-8%</a:t>
              </a:r>
              <a:endParaRPr sz="900" b="0" i="0" u="none" strike="noStrike" cap="none">
                <a:solidFill>
                  <a:srgbClr val="A5A5A5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1600" name="Google Shape;1600;p166"/>
          <p:cNvSpPr/>
          <p:nvPr/>
        </p:nvSpPr>
        <p:spPr>
          <a:xfrm>
            <a:off x="1806570" y="2640707"/>
            <a:ext cx="588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DDA5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311</a:t>
            </a:r>
            <a:endParaRPr/>
          </a:p>
        </p:txBody>
      </p:sp>
      <p:grpSp>
        <p:nvGrpSpPr>
          <p:cNvPr id="1601" name="Google Shape;1601;p166"/>
          <p:cNvGrpSpPr/>
          <p:nvPr/>
        </p:nvGrpSpPr>
        <p:grpSpPr>
          <a:xfrm>
            <a:off x="1844353" y="1931578"/>
            <a:ext cx="680101" cy="684001"/>
            <a:chOff x="1651589" y="2095018"/>
            <a:chExt cx="684000" cy="684001"/>
          </a:xfrm>
        </p:grpSpPr>
        <p:sp>
          <p:nvSpPr>
            <p:cNvPr id="1602" name="Google Shape;1602;p166"/>
            <p:cNvSpPr/>
            <p:nvPr/>
          </p:nvSpPr>
          <p:spPr>
            <a:xfrm>
              <a:off x="1651589" y="2095018"/>
              <a:ext cx="684000" cy="684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603" name="Google Shape;1603;p16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74741" y="2257018"/>
              <a:ext cx="437697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4" name="Google Shape;1604;p166"/>
          <p:cNvSpPr/>
          <p:nvPr/>
        </p:nvSpPr>
        <p:spPr>
          <a:xfrm>
            <a:off x="1776113" y="3347269"/>
            <a:ext cx="649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DDA5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72%</a:t>
            </a:r>
            <a:endParaRPr/>
          </a:p>
        </p:txBody>
      </p:sp>
      <p:grpSp>
        <p:nvGrpSpPr>
          <p:cNvPr id="1605" name="Google Shape;1605;p166"/>
          <p:cNvGrpSpPr/>
          <p:nvPr/>
        </p:nvGrpSpPr>
        <p:grpSpPr>
          <a:xfrm>
            <a:off x="1844350" y="4475100"/>
            <a:ext cx="736236" cy="684000"/>
            <a:chOff x="1651595" y="2095015"/>
            <a:chExt cx="614400" cy="684000"/>
          </a:xfrm>
        </p:grpSpPr>
        <p:sp>
          <p:nvSpPr>
            <p:cNvPr id="1606" name="Google Shape;1606;p166"/>
            <p:cNvSpPr/>
            <p:nvPr/>
          </p:nvSpPr>
          <p:spPr>
            <a:xfrm>
              <a:off x="1651595" y="2095015"/>
              <a:ext cx="614400" cy="684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B9BD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D66F7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607" name="Google Shape;1607;p16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83834" y="2257018"/>
              <a:ext cx="365015" cy="36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1608" name="Google Shape;1608;p166"/>
          <p:cNvSpPr/>
          <p:nvPr/>
        </p:nvSpPr>
        <p:spPr>
          <a:xfrm>
            <a:off x="1800157" y="5952287"/>
            <a:ext cx="601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DDA5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71%</a:t>
            </a:r>
            <a:endParaRPr/>
          </a:p>
        </p:txBody>
      </p:sp>
      <p:grpSp>
        <p:nvGrpSpPr>
          <p:cNvPr id="1609" name="Google Shape;1609;p166"/>
          <p:cNvGrpSpPr/>
          <p:nvPr/>
        </p:nvGrpSpPr>
        <p:grpSpPr>
          <a:xfrm>
            <a:off x="1720789" y="5293928"/>
            <a:ext cx="973786" cy="615553"/>
            <a:chOff x="1456192" y="5123154"/>
            <a:chExt cx="1298381" cy="615553"/>
          </a:xfrm>
        </p:grpSpPr>
        <p:sp>
          <p:nvSpPr>
            <p:cNvPr id="1610" name="Google Shape;1610;p166"/>
            <p:cNvSpPr/>
            <p:nvPr/>
          </p:nvSpPr>
          <p:spPr>
            <a:xfrm>
              <a:off x="1456192" y="5123154"/>
              <a:ext cx="990013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DDA53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303</a:t>
              </a:r>
              <a:endParaRPr sz="2400" b="0" i="0" u="none" strike="noStrike" cap="none">
                <a:solidFill>
                  <a:srgbClr val="DDA53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611" name="Google Shape;1611;p166"/>
            <p:cNvSpPr/>
            <p:nvPr/>
          </p:nvSpPr>
          <p:spPr>
            <a:xfrm>
              <a:off x="2230499" y="5177029"/>
              <a:ext cx="524074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0" i="0" u="none" strike="noStrike" cap="none">
                  <a:solidFill>
                    <a:srgbClr val="5B9BD5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-2%</a:t>
              </a:r>
              <a:endParaRPr/>
            </a:p>
          </p:txBody>
        </p:sp>
      </p:grpSp>
      <p:sp>
        <p:nvSpPr>
          <p:cNvPr id="1612" name="Google Shape;1612;p166"/>
          <p:cNvSpPr txBox="1"/>
          <p:nvPr/>
        </p:nvSpPr>
        <p:spPr>
          <a:xfrm>
            <a:off x="494908" y="5159108"/>
            <a:ext cx="1008300" cy="52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27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Минут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зрителя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день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166"/>
          <p:cNvSpPr txBox="1"/>
          <p:nvPr/>
        </p:nvSpPr>
        <p:spPr>
          <a:xfrm>
            <a:off x="495198" y="5952300"/>
            <a:ext cx="1280700" cy="3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27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Средний 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дневной охват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166"/>
          <p:cNvSpPr/>
          <p:nvPr/>
        </p:nvSpPr>
        <p:spPr>
          <a:xfrm>
            <a:off x="352087" y="4133184"/>
            <a:ext cx="1838700" cy="2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27000" anchor="t" anchorCtr="0">
            <a:noAutofit/>
          </a:bodyPr>
          <a:lstStyle/>
          <a:p>
            <a:pPr marL="0" marR="0" lvl="0" indent="0" algn="ctr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C89856"/>
                </a:solidFill>
                <a:latin typeface="Calibri"/>
                <a:ea typeface="Calibri"/>
                <a:cs typeface="Calibri"/>
                <a:sym typeface="Calibri"/>
              </a:rPr>
              <a:t>28.02.2022-20.03.2022:</a:t>
            </a:r>
            <a:endParaRPr b="1">
              <a:solidFill>
                <a:srgbClr val="C898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166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6" name="Google Shape;1616;p1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47850" y="429600"/>
            <a:ext cx="1469576" cy="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000C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67"/>
          <p:cNvSpPr txBox="1"/>
          <p:nvPr/>
        </p:nvSpPr>
        <p:spPr>
          <a:xfrm>
            <a:off x="413600" y="581700"/>
            <a:ext cx="64311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Ключевые платформы </a:t>
            </a:r>
            <a:endParaRPr sz="280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динамика их аудитории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3" name="Google Shape;1623;p167" descr="TikTok Logo PNG | Good night images cute, App pictures, New backgrou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979" y="5197864"/>
            <a:ext cx="687798" cy="62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p167"/>
          <p:cNvSpPr txBox="1"/>
          <p:nvPr/>
        </p:nvSpPr>
        <p:spPr>
          <a:xfrm>
            <a:off x="1383130" y="2219948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2,6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25" name="Google Shape;1625;p167"/>
          <p:cNvSpPr txBox="1"/>
          <p:nvPr/>
        </p:nvSpPr>
        <p:spPr>
          <a:xfrm>
            <a:off x="2078762" y="2634009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1,2</a:t>
            </a:r>
            <a:endParaRPr/>
          </a:p>
        </p:txBody>
      </p:sp>
      <p:pic>
        <p:nvPicPr>
          <p:cNvPr id="1626" name="Google Shape;1626;p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5692" y="2219948"/>
            <a:ext cx="392415" cy="39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167"/>
          <p:cNvSpPr txBox="1"/>
          <p:nvPr/>
        </p:nvSpPr>
        <p:spPr>
          <a:xfrm>
            <a:off x="1432685" y="3257196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8" name="Google Shape;1628;p167"/>
          <p:cNvSpPr txBox="1"/>
          <p:nvPr/>
        </p:nvSpPr>
        <p:spPr>
          <a:xfrm>
            <a:off x="2137252" y="3665832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1800" b="1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9" name="Google Shape;1629;p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3844" y="3268652"/>
            <a:ext cx="392415" cy="39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167"/>
          <p:cNvSpPr txBox="1"/>
          <p:nvPr/>
        </p:nvSpPr>
        <p:spPr>
          <a:xfrm>
            <a:off x="1432685" y="4258148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39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1" name="Google Shape;1631;p167"/>
          <p:cNvSpPr txBox="1"/>
          <p:nvPr/>
        </p:nvSpPr>
        <p:spPr>
          <a:xfrm>
            <a:off x="2137252" y="4666784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34</a:t>
            </a:r>
            <a:endParaRPr sz="1800" b="1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2" name="Google Shape;1632;p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3844" y="4269604"/>
            <a:ext cx="392415" cy="39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167"/>
          <p:cNvSpPr txBox="1"/>
          <p:nvPr/>
        </p:nvSpPr>
        <p:spPr>
          <a:xfrm>
            <a:off x="1439522" y="5398253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31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4" name="Google Shape;1634;p167"/>
          <p:cNvSpPr txBox="1"/>
          <p:nvPr/>
        </p:nvSpPr>
        <p:spPr>
          <a:xfrm>
            <a:off x="2137252" y="5398253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31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5" name="Google Shape;1635;p167"/>
          <p:cNvCxnSpPr>
            <a:endCxn id="1634" idx="1"/>
          </p:cNvCxnSpPr>
          <p:nvPr/>
        </p:nvCxnSpPr>
        <p:spPr>
          <a:xfrm>
            <a:off x="1821352" y="5567603"/>
            <a:ext cx="315900" cy="1530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636" name="Google Shape;1636;p167"/>
          <p:cNvSpPr txBox="1"/>
          <p:nvPr/>
        </p:nvSpPr>
        <p:spPr>
          <a:xfrm>
            <a:off x="1217140" y="3365965"/>
            <a:ext cx="416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endParaRPr/>
          </a:p>
        </p:txBody>
      </p:sp>
      <p:sp>
        <p:nvSpPr>
          <p:cNvPr id="1637" name="Google Shape;1637;p167"/>
          <p:cNvSpPr txBox="1"/>
          <p:nvPr/>
        </p:nvSpPr>
        <p:spPr>
          <a:xfrm>
            <a:off x="1283245" y="4380405"/>
            <a:ext cx="416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endParaRPr/>
          </a:p>
        </p:txBody>
      </p:sp>
      <p:sp>
        <p:nvSpPr>
          <p:cNvPr id="1638" name="Google Shape;1638;p167"/>
          <p:cNvSpPr txBox="1"/>
          <p:nvPr/>
        </p:nvSpPr>
        <p:spPr>
          <a:xfrm>
            <a:off x="476725" y="2519605"/>
            <a:ext cx="793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 sz="10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167"/>
          <p:cNvSpPr txBox="1"/>
          <p:nvPr/>
        </p:nvSpPr>
        <p:spPr>
          <a:xfrm>
            <a:off x="476726" y="3476511"/>
            <a:ext cx="941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endParaRPr sz="10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167"/>
          <p:cNvSpPr txBox="1"/>
          <p:nvPr/>
        </p:nvSpPr>
        <p:spPr>
          <a:xfrm>
            <a:off x="420468" y="4488767"/>
            <a:ext cx="100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INSTAGRAM</a:t>
            </a:r>
            <a:endParaRPr sz="10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1" name="Google Shape;1641;p1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0020" y="2280793"/>
            <a:ext cx="514461" cy="51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1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6331" y="3478941"/>
            <a:ext cx="514461" cy="51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3" name="Google Shape;1643;p1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2465" y="4737765"/>
            <a:ext cx="518327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Google Shape;1644;p167" descr="В России запустили аналог TikTok - ИА REGNU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02039" y="3707949"/>
            <a:ext cx="829854" cy="171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167"/>
          <p:cNvSpPr txBox="1"/>
          <p:nvPr/>
        </p:nvSpPr>
        <p:spPr>
          <a:xfrm>
            <a:off x="4229499" y="2591460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46,5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6" name="Google Shape;1646;p167"/>
          <p:cNvSpPr txBox="1"/>
          <p:nvPr/>
        </p:nvSpPr>
        <p:spPr>
          <a:xfrm>
            <a:off x="4907134" y="2065436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50,3</a:t>
            </a:r>
            <a:endParaRPr sz="18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7" name="Google Shape;1647;p167"/>
          <p:cNvSpPr txBox="1"/>
          <p:nvPr/>
        </p:nvSpPr>
        <p:spPr>
          <a:xfrm>
            <a:off x="4206624" y="3765095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31,2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8" name="Google Shape;1648;p167"/>
          <p:cNvSpPr txBox="1"/>
          <p:nvPr/>
        </p:nvSpPr>
        <p:spPr>
          <a:xfrm>
            <a:off x="4972234" y="3307307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45,5</a:t>
            </a:r>
            <a:endParaRPr sz="18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9" name="Google Shape;1649;p167"/>
          <p:cNvSpPr txBox="1"/>
          <p:nvPr/>
        </p:nvSpPr>
        <p:spPr>
          <a:xfrm>
            <a:off x="4230241" y="5067132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endParaRPr sz="1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0" name="Google Shape;1650;p167"/>
          <p:cNvSpPr txBox="1"/>
          <p:nvPr/>
        </p:nvSpPr>
        <p:spPr>
          <a:xfrm>
            <a:off x="5013570" y="4619900"/>
            <a:ext cx="6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21</a:t>
            </a:r>
            <a:endParaRPr sz="18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1" name="Google Shape;1651;p167"/>
          <p:cNvSpPr txBox="1"/>
          <p:nvPr/>
        </p:nvSpPr>
        <p:spPr>
          <a:xfrm>
            <a:off x="550650" y="6259192"/>
            <a:ext cx="50787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88" b="0" i="1" u="sng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Mediascope</a:t>
            </a:r>
            <a:r>
              <a:rPr lang="ru-RU" sz="788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средняя ежедневная аудитория крупных социальных медиа, 15 марта vs 24 февраля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52" name="Google Shape;1652;p167" descr="TenChat – деловая соцсеть для профи и бизнеса Classements d'appli et  données de Store | data.ai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71478" y="4704475"/>
            <a:ext cx="540668" cy="540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3" name="Google Shape;1653;p167"/>
          <p:cNvSpPr txBox="1"/>
          <p:nvPr/>
        </p:nvSpPr>
        <p:spPr>
          <a:xfrm>
            <a:off x="490385" y="1700427"/>
            <a:ext cx="2516700" cy="253800"/>
          </a:xfrm>
          <a:prstGeom prst="rect">
            <a:avLst/>
          </a:prstGeom>
          <a:solidFill>
            <a:srgbClr val="11174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Гиганты, теряющие аудиторию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167"/>
          <p:cNvSpPr txBox="1"/>
          <p:nvPr/>
        </p:nvSpPr>
        <p:spPr>
          <a:xfrm>
            <a:off x="3085857" y="1702251"/>
            <a:ext cx="2833800" cy="253800"/>
          </a:xfrm>
          <a:prstGeom prst="rect">
            <a:avLst/>
          </a:prstGeom>
          <a:solidFill>
            <a:srgbClr val="11174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Гиганты, набирающие аудиторию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167"/>
          <p:cNvSpPr txBox="1"/>
          <p:nvPr/>
        </p:nvSpPr>
        <p:spPr>
          <a:xfrm>
            <a:off x="5985191" y="1694964"/>
            <a:ext cx="2832000" cy="253800"/>
          </a:xfrm>
          <a:prstGeom prst="rect">
            <a:avLst/>
          </a:prstGeom>
          <a:solidFill>
            <a:srgbClr val="11174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«Прорыв» new media</a:t>
            </a:r>
            <a:endParaRPr sz="10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6" name="Google Shape;1656;p167"/>
          <p:cNvCxnSpPr/>
          <p:nvPr/>
        </p:nvCxnSpPr>
        <p:spPr>
          <a:xfrm>
            <a:off x="550650" y="6145124"/>
            <a:ext cx="5267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7" name="Google Shape;1657;p167"/>
          <p:cNvSpPr txBox="1"/>
          <p:nvPr/>
        </p:nvSpPr>
        <p:spPr>
          <a:xfrm>
            <a:off x="7249162" y="3521769"/>
            <a:ext cx="1584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54000" rIns="54000" bIns="54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88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выросла</a:t>
            </a:r>
            <a:r>
              <a:rPr lang="ru-RU" sz="788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средняя ежедневная аудитория площадки с 7 по 13 марта по сравнению с предыдущей неделей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167"/>
          <p:cNvSpPr/>
          <p:nvPr/>
        </p:nvSpPr>
        <p:spPr>
          <a:xfrm>
            <a:off x="6826950" y="3558857"/>
            <a:ext cx="479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x4</a:t>
            </a:r>
            <a:endParaRPr sz="18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9" name="Google Shape;1659;p16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71056" y="2450780"/>
            <a:ext cx="374897" cy="37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Google Shape;1660;p16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6122" y="3717385"/>
            <a:ext cx="374897" cy="37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Google Shape;1661;p16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56053" y="4918508"/>
            <a:ext cx="374897" cy="3748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167"/>
          <p:cNvSpPr/>
          <p:nvPr/>
        </p:nvSpPr>
        <p:spPr>
          <a:xfrm>
            <a:off x="6840388" y="2427855"/>
            <a:ext cx="452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x2</a:t>
            </a:r>
            <a:endParaRPr/>
          </a:p>
        </p:txBody>
      </p:sp>
      <p:sp>
        <p:nvSpPr>
          <p:cNvPr id="1663" name="Google Shape;1663;p167"/>
          <p:cNvSpPr txBox="1"/>
          <p:nvPr/>
        </p:nvSpPr>
        <p:spPr>
          <a:xfrm>
            <a:off x="7232563" y="2415547"/>
            <a:ext cx="17091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88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двукратный </a:t>
            </a:r>
            <a:r>
              <a:rPr lang="ru-RU" sz="788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прирост</a:t>
            </a:r>
            <a:r>
              <a:rPr lang="ru-RU" sz="788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аудитории сервиса в марте (сейчас она достигла 25 млн)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167"/>
          <p:cNvSpPr txBox="1"/>
          <p:nvPr/>
        </p:nvSpPr>
        <p:spPr>
          <a:xfrm>
            <a:off x="7232563" y="4795224"/>
            <a:ext cx="1709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88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выросло</a:t>
            </a:r>
            <a:r>
              <a:rPr lang="ru-RU" sz="788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количество новых пользователей в марте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167"/>
          <p:cNvSpPr/>
          <p:nvPr/>
        </p:nvSpPr>
        <p:spPr>
          <a:xfrm>
            <a:off x="6712145" y="4795223"/>
            <a:ext cx="580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x34</a:t>
            </a:r>
            <a:endParaRPr sz="1800" b="1" i="0" u="none" strike="noStrike" cap="none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66" name="Google Shape;1666;p167"/>
          <p:cNvCxnSpPr/>
          <p:nvPr/>
        </p:nvCxnSpPr>
        <p:spPr>
          <a:xfrm>
            <a:off x="6171477" y="5573701"/>
            <a:ext cx="238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7" name="Google Shape;1667;p167"/>
          <p:cNvSpPr txBox="1"/>
          <p:nvPr/>
        </p:nvSpPr>
        <p:spPr>
          <a:xfrm>
            <a:off x="6104553" y="5586643"/>
            <a:ext cx="45720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88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Статистика, предоставленная сервисами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8" name="Google Shape;1668;p167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67"/>
          <p:cNvSpPr txBox="1"/>
          <p:nvPr/>
        </p:nvSpPr>
        <p:spPr>
          <a:xfrm>
            <a:off x="4445857" y="6592103"/>
            <a:ext cx="4572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5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*Признаны экстремистскими организациями и запрещены на территории РФ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70" name="Google Shape;1670;p1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36184" y="429595"/>
            <a:ext cx="1492916" cy="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1" name="Google Shape;1671;p1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045063" y="2571925"/>
            <a:ext cx="793501" cy="13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168"/>
          <p:cNvSpPr txBox="1"/>
          <p:nvPr/>
        </p:nvSpPr>
        <p:spPr>
          <a:xfrm>
            <a:off x="413607" y="566276"/>
            <a:ext cx="7087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 реагировать на изменения?</a:t>
            </a:r>
            <a:endParaRPr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7" name="Google Shape;1677;p168"/>
          <p:cNvSpPr txBox="1"/>
          <p:nvPr/>
        </p:nvSpPr>
        <p:spPr>
          <a:xfrm>
            <a:off x="2698576" y="2666763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168"/>
          <p:cNvSpPr txBox="1"/>
          <p:nvPr/>
        </p:nvSpPr>
        <p:spPr>
          <a:xfrm>
            <a:off x="5424991" y="2666763"/>
            <a:ext cx="153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168"/>
          <p:cNvSpPr txBox="1"/>
          <p:nvPr/>
        </p:nvSpPr>
        <p:spPr>
          <a:xfrm>
            <a:off x="413609" y="1697840"/>
            <a:ext cx="82173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Определить пул приоритетных технологических вендоров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Подготовить или актуализировать </a:t>
            </a:r>
            <a:r>
              <a:rPr lang="ru-RU" sz="1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-стратегию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Поддерживать связь с ЦА во всех доступных каналах, следуя за миграцией </a:t>
            </a: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аудитории и принимая во внимание формирующиеся тренды </a:t>
            </a:r>
            <a:r>
              <a:rPr lang="ru-RU" sz="1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медиапотребления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 отслеживать ограничительные законы для принятия оперативных решений по полному исключению размещений на заблокированных площадках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Обеспечить контроль качества инвентаря (верификацию) и </a:t>
            </a:r>
            <a:r>
              <a:rPr lang="ru-RU" sz="1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168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1" name="Google Shape;1681;p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429600"/>
            <a:ext cx="1469576" cy="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169"/>
          <p:cNvSpPr txBox="1"/>
          <p:nvPr/>
        </p:nvSpPr>
        <p:spPr>
          <a:xfrm>
            <a:off x="441807" y="584609"/>
            <a:ext cx="7087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Рекомендации</a:t>
            </a:r>
            <a:r>
              <a:rPr lang="en-US" sz="2800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800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ретейлерам</a:t>
            </a:r>
            <a:endParaRPr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7" name="Google Shape;1687;p169"/>
          <p:cNvSpPr txBox="1"/>
          <p:nvPr/>
        </p:nvSpPr>
        <p:spPr>
          <a:xfrm>
            <a:off x="385789" y="1732701"/>
            <a:ext cx="8093578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Актуальный сценарий для категорий, где произошли серьезные изменения в списке игроков/ассортименте (DIY, техника, продуктовый ритейл и другие).</a:t>
            </a: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Акцент на </a:t>
            </a:r>
            <a:r>
              <a:rPr lang="en-US" sz="1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brandformance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миксе с фокусом на построение знания (</a:t>
            </a:r>
            <a:r>
              <a:rPr lang="ru-RU" sz="1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драйвить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обеспечивать перформанс в виде конверсий) </a:t>
            </a: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endParaRPr lang="ru-R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с </a:t>
            </a:r>
            <a:r>
              <a:rPr lang="ru-RU" sz="1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Hero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-продуктами, на которые сейчас идет высокий спрос – фокус на них для увеличения трафика и максимизации текущих продаж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</a:pPr>
            <a:endParaRPr lang="ru-RU"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Продвиждение</a:t>
            </a:r>
            <a:r>
              <a:rPr lang="ru-RU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СТМ и новых брендов – как мера по «импортозамещению» ушедших марок из категорий</a:t>
            </a: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69"/>
          <p:cNvSpPr/>
          <p:nvPr/>
        </p:nvSpPr>
        <p:spPr>
          <a:xfrm>
            <a:off x="0" y="6557100"/>
            <a:ext cx="9144000" cy="300900"/>
          </a:xfrm>
          <a:prstGeom prst="rect">
            <a:avLst/>
          </a:prstGeom>
          <a:solidFill>
            <a:srgbClr val="C89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9" name="Google Shape;1689;p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50" y="429600"/>
            <a:ext cx="1469576" cy="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79;p168">
            <a:extLst>
              <a:ext uri="{FF2B5EF4-FFF2-40B4-BE49-F238E27FC236}">
                <a16:creationId xmlns:a16="http://schemas.microsoft.com/office/drawing/2014/main" id="{6446F2EA-AF37-4673-9ADD-62287D807B16}"/>
              </a:ext>
            </a:extLst>
          </p:cNvPr>
          <p:cNvSpPr txBox="1"/>
          <p:nvPr/>
        </p:nvSpPr>
        <p:spPr>
          <a:xfrm>
            <a:off x="1044376" y="2851566"/>
            <a:ext cx="821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600"/>
              <a:buFont typeface="Calibri"/>
              <a:buChar char="●"/>
            </a:pP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56"/>
              </a:buClr>
              <a:buSzPts val="1400"/>
              <a:buFont typeface="Calibri"/>
              <a:buChar char="•"/>
            </a:pPr>
            <a:endParaRPr lang="ru-RU"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Пользовательские 6">
      <a:dk1>
        <a:srgbClr val="000000"/>
      </a:dk1>
      <a:lt1>
        <a:srgbClr val="FFFFFF"/>
      </a:lt1>
      <a:dk2>
        <a:srgbClr val="D8DDDD"/>
      </a:dk2>
      <a:lt2>
        <a:srgbClr val="E7E6E6"/>
      </a:lt2>
      <a:accent1>
        <a:srgbClr val="DDA533"/>
      </a:accent1>
      <a:accent2>
        <a:srgbClr val="D66F71"/>
      </a:accent2>
      <a:accent3>
        <a:srgbClr val="728231"/>
      </a:accent3>
      <a:accent4>
        <a:srgbClr val="0088B3"/>
      </a:accent4>
      <a:accent5>
        <a:srgbClr val="513EE3"/>
      </a:accent5>
      <a:accent6>
        <a:srgbClr val="7E7F7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Пользовательские 6">
      <a:dk1>
        <a:srgbClr val="000000"/>
      </a:dk1>
      <a:lt1>
        <a:srgbClr val="FFFFFF"/>
      </a:lt1>
      <a:dk2>
        <a:srgbClr val="D8DDDD"/>
      </a:dk2>
      <a:lt2>
        <a:srgbClr val="E7E6E6"/>
      </a:lt2>
      <a:accent1>
        <a:srgbClr val="DDA533"/>
      </a:accent1>
      <a:accent2>
        <a:srgbClr val="D66F71"/>
      </a:accent2>
      <a:accent3>
        <a:srgbClr val="728231"/>
      </a:accent3>
      <a:accent4>
        <a:srgbClr val="0088B3"/>
      </a:accent4>
      <a:accent5>
        <a:srgbClr val="513EE3"/>
      </a:accent5>
      <a:accent6>
        <a:srgbClr val="7E7F7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592</Words>
  <Application>Microsoft Office PowerPoint</Application>
  <PresentationFormat>Экран (4:3)</PresentationFormat>
  <Paragraphs>150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Montserrat Medium</vt:lpstr>
      <vt:lpstr>Montserrat SemiBold</vt:lpstr>
      <vt:lpstr>Calibri</vt:lpstr>
      <vt:lpstr>Montserrat Black</vt:lpstr>
      <vt:lpstr>Arial</vt:lpstr>
      <vt:lpstr>Lato</vt:lpstr>
      <vt:lpstr>Play</vt:lpstr>
      <vt:lpstr>Century Gothic</vt:lpstr>
      <vt:lpstr>Simple Light</vt:lpstr>
      <vt:lpstr>3_Тема Office</vt:lpstr>
      <vt:lpstr>1_Тема Office</vt:lpstr>
      <vt:lpstr>Коммуникации нового времени  в Digital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Коммуникации нового времени  в Digital</dc:title>
  <cp:lastModifiedBy>Александр Папков</cp:lastModifiedBy>
  <cp:revision>4</cp:revision>
  <dcterms:modified xsi:type="dcterms:W3CDTF">2022-04-05T20:36:30Z</dcterms:modified>
</cp:coreProperties>
</file>