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9"/>
  </p:notesMasterIdLst>
  <p:sldIdLst>
    <p:sldId id="257" r:id="rId2"/>
    <p:sldId id="272" r:id="rId3"/>
    <p:sldId id="275" r:id="rId4"/>
    <p:sldId id="271" r:id="rId5"/>
    <p:sldId id="267" r:id="rId6"/>
    <p:sldId id="274" r:id="rId7"/>
    <p:sldId id="259" r:id="rId8"/>
  </p:sldIdLst>
  <p:sldSz cx="5759450" cy="3240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D88"/>
    <a:srgbClr val="AB7942"/>
    <a:srgbClr val="9A6C3C"/>
    <a:srgbClr val="FEE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410"/>
  </p:normalViewPr>
  <p:slideViewPr>
    <p:cSldViewPr snapToGrid="0" snapToObjects="1">
      <p:cViewPr>
        <p:scale>
          <a:sx n="156" d="100"/>
          <a:sy n="156" d="100"/>
        </p:scale>
        <p:origin x="2024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E0929-4484-5643-9BA6-AC0BB805D5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8C811-8B0C-8B46-BC55-3CCBA143A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0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1pPr>
    <a:lvl2pPr marL="215981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2pPr>
    <a:lvl3pPr marL="431963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3pPr>
    <a:lvl4pPr marL="647944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4pPr>
    <a:lvl5pPr marL="863925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5pPr>
    <a:lvl6pPr marL="1079906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6pPr>
    <a:lvl7pPr marL="1295888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7pPr>
    <a:lvl8pPr marL="1511869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8pPr>
    <a:lvl9pPr marL="1727850" algn="l" defTabSz="431963" rtl="0" eaLnBrk="1" latinLnBrk="0" hangingPunct="1">
      <a:defRPr sz="5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8C811-8B0C-8B46-BC55-3CCBA143A9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8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8C811-8B0C-8B46-BC55-3CCBA143A97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6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8C811-8B0C-8B46-BC55-3CCBA143A9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0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8C811-8B0C-8B46-BC55-3CCBA143A9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1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8C811-8B0C-8B46-BC55-3CCBA143A9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9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31" y="530264"/>
            <a:ext cx="4319588" cy="1128031"/>
          </a:xfrm>
        </p:spPr>
        <p:txBody>
          <a:bodyPr anchor="b"/>
          <a:lstStyle>
            <a:lvl1pPr algn="ctr">
              <a:defRPr sz="283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1701796"/>
            <a:ext cx="4319588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5981" indent="0" algn="ctr">
              <a:buNone/>
              <a:defRPr sz="945"/>
            </a:lvl2pPr>
            <a:lvl3pPr marL="431963" indent="0" algn="ctr">
              <a:buNone/>
              <a:defRPr sz="850"/>
            </a:lvl3pPr>
            <a:lvl4pPr marL="647944" indent="0" algn="ctr">
              <a:buNone/>
              <a:defRPr sz="756"/>
            </a:lvl4pPr>
            <a:lvl5pPr marL="863925" indent="0" algn="ctr">
              <a:buNone/>
              <a:defRPr sz="756"/>
            </a:lvl5pPr>
            <a:lvl6pPr marL="1079906" indent="0" algn="ctr">
              <a:buNone/>
              <a:defRPr sz="756"/>
            </a:lvl6pPr>
            <a:lvl7pPr marL="1295888" indent="0" algn="ctr">
              <a:buNone/>
              <a:defRPr sz="756"/>
            </a:lvl7pPr>
            <a:lvl8pPr marL="1511869" indent="0" algn="ctr">
              <a:buNone/>
              <a:defRPr sz="756"/>
            </a:lvl8pPr>
            <a:lvl9pPr marL="1727850" indent="0" algn="ctr">
              <a:buNone/>
              <a:defRPr sz="75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9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172505"/>
            <a:ext cx="1241881" cy="274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2" y="172505"/>
            <a:ext cx="3653651" cy="274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3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6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2" y="807773"/>
            <a:ext cx="4967526" cy="1347786"/>
          </a:xfrm>
        </p:spPr>
        <p:txBody>
          <a:bodyPr anchor="b"/>
          <a:lstStyle>
            <a:lvl1pPr>
              <a:defRPr sz="283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2" y="2168309"/>
            <a:ext cx="4967526" cy="708769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0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862523"/>
            <a:ext cx="2447766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862523"/>
            <a:ext cx="2447766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5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72505"/>
            <a:ext cx="4967526" cy="62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794272"/>
            <a:ext cx="2436517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1183532"/>
            <a:ext cx="2436517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794272"/>
            <a:ext cx="2448516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1183532"/>
            <a:ext cx="2448516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9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4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0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3" y="216006"/>
            <a:ext cx="1857572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466513"/>
            <a:ext cx="2915722" cy="2302563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3" y="972026"/>
            <a:ext cx="1857572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2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3" y="216006"/>
            <a:ext cx="1857572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466513"/>
            <a:ext cx="2915722" cy="2302563"/>
          </a:xfrm>
        </p:spPr>
        <p:txBody>
          <a:bodyPr anchor="t"/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3" y="972026"/>
            <a:ext cx="1857572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7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172505"/>
            <a:ext cx="4967526" cy="62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862523"/>
            <a:ext cx="4967526" cy="2055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3003082"/>
            <a:ext cx="129587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35E32-E70D-7E45-950C-88D7ACAF2B6F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3003082"/>
            <a:ext cx="1943814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3003082"/>
            <a:ext cx="129587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3C9C9-44EB-E04E-A5B8-305295C49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9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31963" rtl="0" eaLnBrk="1" latinLnBrk="0" hangingPunct="1">
        <a:lnSpc>
          <a:spcPct val="90000"/>
        </a:lnSpc>
        <a:spcBef>
          <a:spcPct val="0"/>
        </a:spcBef>
        <a:buNone/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91" indent="-107991" algn="l" defTabSz="43196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23972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microsoft.com/office/2007/relationships/hdphoto" Target="../media/hdphoto2.wdp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321E7F-C6F1-BD67-CC39-5921F76E9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61" y="1531193"/>
            <a:ext cx="5163917" cy="2055554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rgbClr val="FEE3AF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0" indent="0" algn="r">
              <a:buNone/>
            </a:pPr>
            <a:endParaRPr lang="en-US" sz="1200" b="1" dirty="0" smtClean="0">
              <a:solidFill>
                <a:srgbClr val="DCBD88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0" indent="0" algn="r">
              <a:buNone/>
            </a:pPr>
            <a:endParaRPr lang="en-US" sz="1200" b="1" dirty="0">
              <a:solidFill>
                <a:srgbClr val="DCBD88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0" indent="0" algn="r">
              <a:buNone/>
            </a:pPr>
            <a:endParaRPr lang="en-US" sz="1200" b="1" dirty="0" smtClean="0">
              <a:solidFill>
                <a:srgbClr val="DCBD88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0" indent="0" algn="r">
              <a:buNone/>
            </a:pPr>
            <a:r>
              <a:rPr lang="ru-RU" sz="1200" b="1" dirty="0" smtClean="0">
                <a:solidFill>
                  <a:srgbClr val="DCBD88"/>
                </a:solidFill>
                <a:latin typeface="Garamond" charset="0"/>
                <a:ea typeface="Garamond" charset="0"/>
                <a:cs typeface="Garamond" charset="0"/>
              </a:rPr>
              <a:t>Анастасия Шамшина</a:t>
            </a:r>
            <a:endParaRPr lang="ru-RU" sz="1200" b="1" dirty="0">
              <a:solidFill>
                <a:srgbClr val="DCBD88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0" indent="0" algn="r">
              <a:buNone/>
            </a:pPr>
            <a:r>
              <a:rPr lang="ru-RU" sz="1200" b="1" dirty="0">
                <a:solidFill>
                  <a:srgbClr val="DCBD88"/>
                </a:solidFill>
                <a:latin typeface="Garamond" charset="0"/>
                <a:ea typeface="Garamond" charset="0"/>
                <a:cs typeface="Garamond" charset="0"/>
              </a:rPr>
              <a:t>о</a:t>
            </a:r>
            <a:r>
              <a:rPr lang="ru-RU" sz="1200" b="1" dirty="0" smtClean="0">
                <a:solidFill>
                  <a:srgbClr val="DCBD88"/>
                </a:solidFill>
                <a:latin typeface="Garamond" charset="0"/>
                <a:ea typeface="Garamond" charset="0"/>
                <a:cs typeface="Garamond" charset="0"/>
              </a:rPr>
              <a:t>снователь, партнёр, адвокат</a:t>
            </a:r>
            <a:endParaRPr lang="en-US" sz="1200" b="1" dirty="0" smtClean="0">
              <a:solidFill>
                <a:srgbClr val="DCBD88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0" indent="0" algn="r">
              <a:buNone/>
            </a:pPr>
            <a:endParaRPr lang="ru-RU" sz="1200" b="1" dirty="0">
              <a:solidFill>
                <a:srgbClr val="DCBD88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9" y="1281793"/>
            <a:ext cx="2530164" cy="18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7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B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C061A7-C41A-F998-5ED4-EE3D8FD4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697" y="529874"/>
            <a:ext cx="3035753" cy="2151389"/>
          </a:xfrm>
          <a:solidFill>
            <a:srgbClr val="DCBD88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CAMELOT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u="sng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K</a:t>
            </a:r>
            <a:r>
              <a:rPr lang="en-US" sz="2400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AMELOT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KAME</a:t>
            </a:r>
            <a:r>
              <a:rPr lang="en-US" sz="2400" u="sng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LAW</a:t>
            </a:r>
            <a:r>
              <a:rPr lang="en-US" sz="2400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K</a:t>
            </a:r>
            <a:r>
              <a:rPr lang="en-US" sz="2400" b="1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’</a:t>
            </a:r>
            <a:r>
              <a:rPr lang="en-US" sz="2400" dirty="0" smtClean="0">
                <a:latin typeface="Garamond" panose="02020404030301010803" pitchFamily="18" charset="0"/>
                <a:cs typeface="Angsana New" panose="02020603050405020304" pitchFamily="18" charset="-34"/>
              </a:rPr>
              <a:t>AMELAWT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  <a:cs typeface="Angsana New" panose="02020603050405020304" pitchFamily="18" charset="-3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7F8E36-C035-D0DC-7CDE-BD70220A9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59450" cy="5205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4" y="597106"/>
            <a:ext cx="2894610" cy="2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B867B77-6084-B9F0-8EE4-D19F18184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59450" cy="520597"/>
          </a:xfrm>
          <a:prstGeom prst="rect">
            <a:avLst/>
          </a:prstGeom>
        </p:spPr>
      </p:pic>
      <p:pic>
        <p:nvPicPr>
          <p:cNvPr id="4" name="IMG_058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096" y="521047"/>
            <a:ext cx="4833257" cy="27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B867B77-6084-B9F0-8EE4-D19F1818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59450" cy="520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2" y="520597"/>
            <a:ext cx="2677886" cy="2677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243" y="2057400"/>
            <a:ext cx="1796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К</a:t>
            </a:r>
            <a:r>
              <a:rPr lang="ru-RU" sz="28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оманда </a:t>
            </a:r>
            <a:r>
              <a:rPr lang="ru-RU" sz="2800" b="1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А</a:t>
            </a:r>
            <a:r>
              <a:rPr lang="ru-RU" sz="28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настасии</a:t>
            </a:r>
            <a:endParaRPr lang="ru-RU" sz="28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1"/>
            </a:gs>
            <a:gs pos="100000">
              <a:srgbClr val="DCBD88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5" y="0"/>
            <a:ext cx="485002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9363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16BCCE-08AB-C980-5446-AE058EDAB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8" y="2377226"/>
            <a:ext cx="3004456" cy="98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Garamond" panose="02020404030301010803" pitchFamily="18" charset="0"/>
              </a:rPr>
              <a:t>Анастасия </a:t>
            </a:r>
            <a:r>
              <a:rPr lang="ru-RU" b="1" dirty="0">
                <a:latin typeface="Garamond" panose="02020404030301010803" pitchFamily="18" charset="0"/>
              </a:rPr>
              <a:t>Шамшина </a:t>
            </a:r>
            <a:endParaRPr lang="en-US" b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Garamond" panose="02020404030301010803" pitchFamily="18" charset="0"/>
              </a:rPr>
              <a:t>Партнёр, </a:t>
            </a:r>
            <a:r>
              <a:rPr lang="ru-RU" dirty="0" smtClean="0">
                <a:latin typeface="Garamond" panose="02020404030301010803" pitchFamily="18" charset="0"/>
              </a:rPr>
              <a:t>адвокат</a:t>
            </a:r>
            <a:endParaRPr lang="en-US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err="1" smtClean="0">
                <a:latin typeface="Garamond" panose="02020404030301010803" pitchFamily="18" charset="0"/>
              </a:rPr>
              <a:t>shamshina@kamelawt.ru</a:t>
            </a:r>
            <a:endParaRPr lang="ru-RU" i="1" dirty="0">
              <a:latin typeface="Garamond" panose="020204040303010108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FBEDB9B-354D-1D21-98D7-352789D1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759450" cy="52059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F2777F-3B55-0B92-A622-5CDDD0D748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3000"/>
                    </a14:imgEffect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690" y="0"/>
            <a:ext cx="2159760" cy="3240088"/>
          </a:xfrm>
          <a:prstGeom prst="rect">
            <a:avLst/>
          </a:prstGeom>
          <a:effectLst>
            <a:glow>
              <a:schemeClr val="accent1"/>
            </a:glow>
            <a:reflection stA="76000" endPos="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" y="575333"/>
            <a:ext cx="1747157" cy="1747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14" y="1729661"/>
            <a:ext cx="1295130" cy="12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6344</TotalTime>
  <Words>24</Words>
  <Application>Microsoft Macintosh PowerPoint</Application>
  <PresentationFormat>Другой</PresentationFormat>
  <Paragraphs>22</Paragraphs>
  <Slides>7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Angsana New</vt:lpstr>
      <vt:lpstr>Calibri</vt:lpstr>
      <vt:lpstr>Calibri Light</vt:lpstr>
      <vt:lpstr>Garamond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Андрей Шамшин</cp:lastModifiedBy>
  <cp:revision>44</cp:revision>
  <dcterms:created xsi:type="dcterms:W3CDTF">2022-04-19T18:08:41Z</dcterms:created>
  <dcterms:modified xsi:type="dcterms:W3CDTF">2022-09-21T19:51:01Z</dcterms:modified>
</cp:coreProperties>
</file>