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8" r:id="rId3"/>
    <p:sldId id="306" r:id="rId4"/>
    <p:sldId id="257" r:id="rId5"/>
    <p:sldId id="265" r:id="rId6"/>
    <p:sldId id="324" r:id="rId7"/>
    <p:sldId id="323" r:id="rId8"/>
    <p:sldId id="287" r:id="rId9"/>
  </p:sldIdLst>
  <p:sldSz cx="12192000" cy="6858000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vantGardeGothicCTT" panose="020B0402020202020204" pitchFamily="34" charset="-52"/>
      <p:regular r:id="rId20"/>
    </p:embeddedFont>
    <p:embeddedFont>
      <p:font typeface="GPN_DIN Regular" panose="020B0504020202020204" pitchFamily="34" charset="-52"/>
      <p:regular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FAF"/>
    <a:srgbClr val="9FD036"/>
    <a:srgbClr val="245B85"/>
    <a:srgbClr val="2A2F45"/>
    <a:srgbClr val="C76362"/>
    <a:srgbClr val="FFD5D5"/>
    <a:srgbClr val="3FA1C7"/>
    <a:srgbClr val="C3DFFF"/>
    <a:srgbClr val="06C98E"/>
    <a:srgbClr val="B5F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82085" autoAdjust="0"/>
  </p:normalViewPr>
  <p:slideViewPr>
    <p:cSldViewPr snapToGrid="0" showGuides="1">
      <p:cViewPr varScale="1">
        <p:scale>
          <a:sx n="96" d="100"/>
          <a:sy n="96" d="100"/>
        </p:scale>
        <p:origin x="41" y="4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976" y="76"/>
      </p:cViewPr>
      <p:guideLst>
        <p:guide orient="horz" pos="2880"/>
        <p:guide pos="2160"/>
      </p:guideLst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DA836-13C3-4D45-B427-6F02BC9E5875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A20B9-E5C2-4DCD-9245-6F04630E1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053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06EAE-65A9-4008-A7C0-41D6999F0818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265BF-DE2F-44D6-BBD2-DDF5A0CA2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3761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ли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 userDrawn="1"/>
        </p:nvSpPr>
        <p:spPr>
          <a:xfrm>
            <a:off x="4995081" y="3527946"/>
            <a:ext cx="5349923" cy="3330054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49923" h="3330054">
                <a:moveTo>
                  <a:pt x="0" y="3330054"/>
                </a:moveTo>
                <a:cubicBezTo>
                  <a:pt x="31846" y="2213212"/>
                  <a:pt x="759726" y="52317"/>
                  <a:pt x="5349923" y="0"/>
                </a:cubicBezTo>
              </a:path>
            </a:pathLst>
          </a:custGeom>
          <a:noFill/>
          <a:ln w="25400" cap="rnd">
            <a:gradFill>
              <a:gsLst>
                <a:gs pos="6000">
                  <a:schemeClr val="accent2"/>
                </a:gs>
                <a:gs pos="82000">
                  <a:srgbClr val="C4E5F7">
                    <a:alpha val="0"/>
                  </a:srgb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 userDrawn="1"/>
        </p:nvSpPr>
        <p:spPr>
          <a:xfrm>
            <a:off x="5179960" y="3527946"/>
            <a:ext cx="5262837" cy="2872854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262837"/>
              <a:gd name="connsiteY0" fmla="*/ 2872854 h 2872854"/>
              <a:gd name="connsiteX1" fmla="*/ 5262837 w 5262837"/>
              <a:gd name="connsiteY1" fmla="*/ 0 h 2872854"/>
              <a:gd name="connsiteX0" fmla="*/ 0 w 5262837"/>
              <a:gd name="connsiteY0" fmla="*/ 2872854 h 2872854"/>
              <a:gd name="connsiteX1" fmla="*/ 5262837 w 5262837"/>
              <a:gd name="connsiteY1" fmla="*/ 0 h 2872854"/>
              <a:gd name="connsiteX0" fmla="*/ 0 w 5262837"/>
              <a:gd name="connsiteY0" fmla="*/ 2872854 h 2872854"/>
              <a:gd name="connsiteX1" fmla="*/ 5262837 w 5262837"/>
              <a:gd name="connsiteY1" fmla="*/ 0 h 287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62837" h="2872854">
                <a:moveTo>
                  <a:pt x="0" y="2872854"/>
                </a:moveTo>
                <a:cubicBezTo>
                  <a:pt x="31846" y="1875755"/>
                  <a:pt x="1499954" y="30545"/>
                  <a:pt x="5262837" y="0"/>
                </a:cubicBezTo>
              </a:path>
            </a:pathLst>
          </a:custGeom>
          <a:noFill/>
          <a:ln w="19050">
            <a:gradFill>
              <a:gsLst>
                <a:gs pos="30000">
                  <a:schemeClr val="accent1"/>
                </a:gs>
                <a:gs pos="53000">
                  <a:schemeClr val="accent2">
                    <a:alpha val="1000"/>
                    <a:lumMod val="37000"/>
                    <a:lumOff val="6300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 userDrawn="1"/>
        </p:nvSpPr>
        <p:spPr>
          <a:xfrm>
            <a:off x="5292701" y="3527946"/>
            <a:ext cx="5349923" cy="3330054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49923" h="3330054">
                <a:moveTo>
                  <a:pt x="0" y="3330054"/>
                </a:moveTo>
                <a:cubicBezTo>
                  <a:pt x="31846" y="2213212"/>
                  <a:pt x="759726" y="52317"/>
                  <a:pt x="5349923" y="0"/>
                </a:cubicBezTo>
              </a:path>
            </a:pathLst>
          </a:custGeom>
          <a:noFill/>
          <a:ln w="19050" cap="rnd">
            <a:gradFill>
              <a:gsLst>
                <a:gs pos="71000">
                  <a:schemeClr val="accent4"/>
                </a:gs>
                <a:gs pos="95000">
                  <a:schemeClr val="accent4">
                    <a:lumMod val="35000"/>
                    <a:lumOff val="65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 userDrawn="1"/>
        </p:nvSpPr>
        <p:spPr>
          <a:xfrm>
            <a:off x="5426027" y="3527946"/>
            <a:ext cx="5349923" cy="3330054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49923" h="3330054">
                <a:moveTo>
                  <a:pt x="0" y="3330054"/>
                </a:moveTo>
                <a:cubicBezTo>
                  <a:pt x="31846" y="2213212"/>
                  <a:pt x="759726" y="52317"/>
                  <a:pt x="5349923" y="0"/>
                </a:cubicBezTo>
              </a:path>
            </a:pathLst>
          </a:custGeom>
          <a:noFill/>
          <a:ln w="19050">
            <a:gradFill>
              <a:gsLst>
                <a:gs pos="52000">
                  <a:schemeClr val="accent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 userDrawn="1"/>
        </p:nvSpPr>
        <p:spPr>
          <a:xfrm>
            <a:off x="5946910" y="3514298"/>
            <a:ext cx="5349929" cy="3330054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49929" h="3330054">
                <a:moveTo>
                  <a:pt x="6" y="3330054"/>
                </a:moveTo>
                <a:cubicBezTo>
                  <a:pt x="-2268" y="2438400"/>
                  <a:pt x="643726" y="31845"/>
                  <a:pt x="5349929" y="0"/>
                </a:cubicBezTo>
              </a:path>
            </a:pathLst>
          </a:custGeom>
          <a:noFill/>
          <a:ln w="25400" cap="rnd">
            <a:gradFill>
              <a:gsLst>
                <a:gs pos="42000">
                  <a:schemeClr val="accent2"/>
                </a:gs>
                <a:gs pos="99000">
                  <a:srgbClr val="C4E5F7">
                    <a:alpha val="0"/>
                  </a:srgb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 userDrawn="1"/>
        </p:nvSpPr>
        <p:spPr>
          <a:xfrm>
            <a:off x="6601125" y="3534770"/>
            <a:ext cx="5349923" cy="3330054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49923" h="3330054">
                <a:moveTo>
                  <a:pt x="0" y="3330054"/>
                </a:moveTo>
                <a:cubicBezTo>
                  <a:pt x="31845" y="1646830"/>
                  <a:pt x="643720" y="31845"/>
                  <a:pt x="5349923" y="0"/>
                </a:cubicBezTo>
              </a:path>
            </a:pathLst>
          </a:custGeom>
          <a:noFill/>
          <a:ln w="19050">
            <a:gradFill>
              <a:gsLst>
                <a:gs pos="23000">
                  <a:schemeClr val="accent4"/>
                </a:gs>
                <a:gs pos="45000">
                  <a:schemeClr val="accent4">
                    <a:lumMod val="35000"/>
                    <a:lumOff val="65000"/>
                    <a:alpha val="0"/>
                  </a:schemeClr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 userDrawn="1"/>
        </p:nvSpPr>
        <p:spPr>
          <a:xfrm>
            <a:off x="6698918" y="3541594"/>
            <a:ext cx="5349923" cy="3330054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49923" h="3330054">
                <a:moveTo>
                  <a:pt x="0" y="3330054"/>
                </a:moveTo>
                <a:cubicBezTo>
                  <a:pt x="31845" y="1646830"/>
                  <a:pt x="643720" y="31845"/>
                  <a:pt x="5349923" y="0"/>
                </a:cubicBezTo>
              </a:path>
            </a:pathLst>
          </a:custGeom>
          <a:noFill/>
          <a:ln w="19050">
            <a:gradFill>
              <a:gsLst>
                <a:gs pos="34000">
                  <a:schemeClr val="accent1"/>
                </a:gs>
                <a:gs pos="82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 userDrawn="1"/>
        </p:nvSpPr>
        <p:spPr>
          <a:xfrm>
            <a:off x="7617110" y="3519204"/>
            <a:ext cx="5621878" cy="3338796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21878" h="3338796">
                <a:moveTo>
                  <a:pt x="271955" y="3338796"/>
                </a:moveTo>
                <a:cubicBezTo>
                  <a:pt x="-672014" y="625167"/>
                  <a:pt x="777790" y="-90041"/>
                  <a:pt x="5621878" y="8742"/>
                </a:cubicBezTo>
              </a:path>
            </a:pathLst>
          </a:custGeom>
          <a:noFill/>
          <a:ln w="19050">
            <a:gradFill>
              <a:gsLst>
                <a:gs pos="35000">
                  <a:schemeClr val="accent4"/>
                </a:gs>
                <a:gs pos="81000">
                  <a:schemeClr val="accent4">
                    <a:lumMod val="35000"/>
                    <a:lumOff val="65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 userDrawn="1"/>
        </p:nvSpPr>
        <p:spPr>
          <a:xfrm>
            <a:off x="7755802" y="3510368"/>
            <a:ext cx="5727246" cy="3340808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27246" h="3340808">
                <a:moveTo>
                  <a:pt x="377323" y="3340808"/>
                </a:moveTo>
                <a:cubicBezTo>
                  <a:pt x="-842417" y="453008"/>
                  <a:pt x="883158" y="-88029"/>
                  <a:pt x="5727246" y="10754"/>
                </a:cubicBezTo>
              </a:path>
            </a:pathLst>
          </a:custGeom>
          <a:noFill/>
          <a:ln w="19050">
            <a:gradFill>
              <a:gsLst>
                <a:gs pos="50000">
                  <a:schemeClr val="accent1"/>
                </a:gs>
                <a:gs pos="88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>
            <a:off x="7984937" y="3445373"/>
            <a:ext cx="6103107" cy="3419451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03107" h="3344266">
                <a:moveTo>
                  <a:pt x="753184" y="3344266"/>
                </a:moveTo>
                <a:cubicBezTo>
                  <a:pt x="-1395470" y="260523"/>
                  <a:pt x="1259019" y="-84571"/>
                  <a:pt x="6103107" y="14212"/>
                </a:cubicBezTo>
              </a:path>
            </a:pathLst>
          </a:custGeom>
          <a:noFill/>
          <a:ln w="19050">
            <a:gradFill>
              <a:gsLst>
                <a:gs pos="62000">
                  <a:schemeClr val="accent1"/>
                </a:gs>
                <a:gs pos="75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>
            <a:off x="8048283" y="3515674"/>
            <a:ext cx="6374294" cy="3349149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74294" h="3349149">
                <a:moveTo>
                  <a:pt x="1024371" y="3349149"/>
                </a:moveTo>
                <a:cubicBezTo>
                  <a:pt x="-1770169" y="91234"/>
                  <a:pt x="1530206" y="-79688"/>
                  <a:pt x="6374294" y="19095"/>
                </a:cubicBezTo>
              </a:path>
            </a:pathLst>
          </a:custGeom>
          <a:noFill/>
          <a:ln w="25400" cap="rnd">
            <a:gradFill>
              <a:gsLst>
                <a:gs pos="46000">
                  <a:schemeClr val="accent2"/>
                </a:gs>
                <a:gs pos="72000">
                  <a:srgbClr val="C4E5F7">
                    <a:alpha val="0"/>
                  </a:srgb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 userDrawn="1"/>
        </p:nvSpPr>
        <p:spPr>
          <a:xfrm>
            <a:off x="8127476" y="3476556"/>
            <a:ext cx="6659008" cy="3367362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  <a:gd name="connsiteX0" fmla="*/ 1309085 w 6659008"/>
              <a:gd name="connsiteY0" fmla="*/ 3367362 h 3367362"/>
              <a:gd name="connsiteX1" fmla="*/ 6659008 w 6659008"/>
              <a:gd name="connsiteY1" fmla="*/ 37308 h 336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59008" h="3367362">
                <a:moveTo>
                  <a:pt x="1309085" y="3367362"/>
                </a:moveTo>
                <a:cubicBezTo>
                  <a:pt x="-2153112" y="-224381"/>
                  <a:pt x="1814920" y="-61475"/>
                  <a:pt x="6659008" y="37308"/>
                </a:cubicBezTo>
              </a:path>
            </a:pathLst>
          </a:custGeom>
          <a:noFill/>
          <a:ln w="19050">
            <a:gradFill>
              <a:gsLst>
                <a:gs pos="66000">
                  <a:schemeClr val="accent1"/>
                </a:gs>
                <a:gs pos="79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8173633" y="3475398"/>
            <a:ext cx="6796246" cy="3368519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  <a:gd name="connsiteX0" fmla="*/ 1309085 w 6659008"/>
              <a:gd name="connsiteY0" fmla="*/ 3367362 h 3367362"/>
              <a:gd name="connsiteX1" fmla="*/ 6659008 w 6659008"/>
              <a:gd name="connsiteY1" fmla="*/ 37308 h 3367362"/>
              <a:gd name="connsiteX0" fmla="*/ 1446323 w 6796246"/>
              <a:gd name="connsiteY0" fmla="*/ 3368519 h 3368519"/>
              <a:gd name="connsiteX1" fmla="*/ 6796246 w 6796246"/>
              <a:gd name="connsiteY1" fmla="*/ 38465 h 336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96246" h="3368519">
                <a:moveTo>
                  <a:pt x="1446323" y="3368519"/>
                </a:moveTo>
                <a:cubicBezTo>
                  <a:pt x="-2335189" y="-237738"/>
                  <a:pt x="1952158" y="-60318"/>
                  <a:pt x="6796246" y="38465"/>
                </a:cubicBezTo>
              </a:path>
            </a:pathLst>
          </a:custGeom>
          <a:noFill/>
          <a:ln w="25400" cap="rnd">
            <a:gradFill>
              <a:gsLst>
                <a:gs pos="65000">
                  <a:schemeClr val="accent4"/>
                </a:gs>
                <a:gs pos="77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>
            <a:off x="8180645" y="3473595"/>
            <a:ext cx="7040771" cy="3370322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  <a:gd name="connsiteX0" fmla="*/ 1309085 w 6659008"/>
              <a:gd name="connsiteY0" fmla="*/ 3367362 h 3367362"/>
              <a:gd name="connsiteX1" fmla="*/ 6659008 w 6659008"/>
              <a:gd name="connsiteY1" fmla="*/ 37308 h 3367362"/>
              <a:gd name="connsiteX0" fmla="*/ 1690848 w 7040771"/>
              <a:gd name="connsiteY0" fmla="*/ 3370322 h 3370322"/>
              <a:gd name="connsiteX1" fmla="*/ 7040771 w 7040771"/>
              <a:gd name="connsiteY1" fmla="*/ 40268 h 337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40771" h="3370322">
                <a:moveTo>
                  <a:pt x="1690848" y="3370322"/>
                </a:moveTo>
                <a:cubicBezTo>
                  <a:pt x="-2656720" y="-257706"/>
                  <a:pt x="2196683" y="-58515"/>
                  <a:pt x="7040771" y="40268"/>
                </a:cubicBezTo>
              </a:path>
            </a:pathLst>
          </a:custGeom>
          <a:noFill/>
          <a:ln w="19050">
            <a:gradFill>
              <a:gsLst>
                <a:gs pos="33000">
                  <a:schemeClr val="accent1"/>
                </a:gs>
                <a:gs pos="7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 userDrawn="1"/>
        </p:nvSpPr>
        <p:spPr>
          <a:xfrm>
            <a:off x="8213985" y="3492617"/>
            <a:ext cx="7254958" cy="3372206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  <a:gd name="connsiteX0" fmla="*/ 1309085 w 6659008"/>
              <a:gd name="connsiteY0" fmla="*/ 3367362 h 3367362"/>
              <a:gd name="connsiteX1" fmla="*/ 6659008 w 6659008"/>
              <a:gd name="connsiteY1" fmla="*/ 37308 h 3367362"/>
              <a:gd name="connsiteX0" fmla="*/ 1690848 w 7040771"/>
              <a:gd name="connsiteY0" fmla="*/ 3370322 h 3370322"/>
              <a:gd name="connsiteX1" fmla="*/ 7040771 w 7040771"/>
              <a:gd name="connsiteY1" fmla="*/ 40268 h 3370322"/>
              <a:gd name="connsiteX0" fmla="*/ 1905035 w 7254958"/>
              <a:gd name="connsiteY0" fmla="*/ 3372206 h 3372206"/>
              <a:gd name="connsiteX1" fmla="*/ 7254958 w 7254958"/>
              <a:gd name="connsiteY1" fmla="*/ 42152 h 337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54958" h="3372206">
                <a:moveTo>
                  <a:pt x="1905035" y="3372206"/>
                </a:moveTo>
                <a:cubicBezTo>
                  <a:pt x="-2936019" y="-277593"/>
                  <a:pt x="2410870" y="-56631"/>
                  <a:pt x="7254958" y="42152"/>
                </a:cubicBezTo>
              </a:path>
            </a:pathLst>
          </a:custGeom>
          <a:noFill/>
          <a:ln w="28575">
            <a:gradFill>
              <a:gsLst>
                <a:gs pos="14000">
                  <a:schemeClr val="accent2"/>
                </a:gs>
                <a:gs pos="55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>
            <a:off x="8490775" y="3517505"/>
            <a:ext cx="3672464" cy="2238566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  <a:gd name="connsiteX0" fmla="*/ 1309085 w 6659008"/>
              <a:gd name="connsiteY0" fmla="*/ 3367362 h 3367362"/>
              <a:gd name="connsiteX1" fmla="*/ 6659008 w 6659008"/>
              <a:gd name="connsiteY1" fmla="*/ 37308 h 3367362"/>
              <a:gd name="connsiteX0" fmla="*/ 1690848 w 7040771"/>
              <a:gd name="connsiteY0" fmla="*/ 3370322 h 3370322"/>
              <a:gd name="connsiteX1" fmla="*/ 7040771 w 7040771"/>
              <a:gd name="connsiteY1" fmla="*/ 40268 h 3370322"/>
              <a:gd name="connsiteX0" fmla="*/ 1905035 w 7254958"/>
              <a:gd name="connsiteY0" fmla="*/ 3372206 h 3372206"/>
              <a:gd name="connsiteX1" fmla="*/ 7254958 w 7254958"/>
              <a:gd name="connsiteY1" fmla="*/ 42152 h 3372206"/>
              <a:gd name="connsiteX0" fmla="*/ 3619954 w 8969877"/>
              <a:gd name="connsiteY0" fmla="*/ 3448399 h 3448399"/>
              <a:gd name="connsiteX1" fmla="*/ 8969877 w 8969877"/>
              <a:gd name="connsiteY1" fmla="*/ 118345 h 3448399"/>
              <a:gd name="connsiteX0" fmla="*/ 3153504 w 8503427"/>
              <a:gd name="connsiteY0" fmla="*/ 3615019 h 3615019"/>
              <a:gd name="connsiteX1" fmla="*/ 8503427 w 8503427"/>
              <a:gd name="connsiteY1" fmla="*/ 284965 h 3615019"/>
              <a:gd name="connsiteX0" fmla="*/ 3915960 w 6264989"/>
              <a:gd name="connsiteY0" fmla="*/ 3731036 h 3731036"/>
              <a:gd name="connsiteX1" fmla="*/ 6264989 w 6264989"/>
              <a:gd name="connsiteY1" fmla="*/ 231029 h 3731036"/>
              <a:gd name="connsiteX0" fmla="*/ 3139371 w 5488400"/>
              <a:gd name="connsiteY0" fmla="*/ 3615612 h 3615612"/>
              <a:gd name="connsiteX1" fmla="*/ 5488400 w 5488400"/>
              <a:gd name="connsiteY1" fmla="*/ 115605 h 3615612"/>
              <a:gd name="connsiteX0" fmla="*/ 3154032 w 5503061"/>
              <a:gd name="connsiteY0" fmla="*/ 3539160 h 3539160"/>
              <a:gd name="connsiteX1" fmla="*/ 5503061 w 5503061"/>
              <a:gd name="connsiteY1" fmla="*/ 39153 h 3539160"/>
              <a:gd name="connsiteX0" fmla="*/ 3581002 w 4178420"/>
              <a:gd name="connsiteY0" fmla="*/ 3553413 h 3553413"/>
              <a:gd name="connsiteX1" fmla="*/ 4178420 w 4178420"/>
              <a:gd name="connsiteY1" fmla="*/ 34730 h 3553413"/>
              <a:gd name="connsiteX0" fmla="*/ 3560255 w 4157673"/>
              <a:gd name="connsiteY0" fmla="*/ 3619672 h 3619672"/>
              <a:gd name="connsiteX1" fmla="*/ 4157673 w 4157673"/>
              <a:gd name="connsiteY1" fmla="*/ 100989 h 3619672"/>
              <a:gd name="connsiteX0" fmla="*/ 3085593 w 3683011"/>
              <a:gd name="connsiteY0" fmla="*/ 3525614 h 3525614"/>
              <a:gd name="connsiteX1" fmla="*/ 3683011 w 3683011"/>
              <a:gd name="connsiteY1" fmla="*/ 6931 h 3525614"/>
              <a:gd name="connsiteX0" fmla="*/ 3075046 w 3672464"/>
              <a:gd name="connsiteY0" fmla="*/ 3520594 h 3520594"/>
              <a:gd name="connsiteX1" fmla="*/ 3672464 w 3672464"/>
              <a:gd name="connsiteY1" fmla="*/ 1911 h 352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72464" h="3520594">
                <a:moveTo>
                  <a:pt x="3075046" y="3520594"/>
                </a:moveTo>
                <a:cubicBezTo>
                  <a:pt x="-3558786" y="-305148"/>
                  <a:pt x="2417099" y="15186"/>
                  <a:pt x="3672464" y="1911"/>
                </a:cubicBezTo>
              </a:path>
            </a:pathLst>
          </a:custGeom>
          <a:noFill/>
          <a:ln w="63500" cap="rnd">
            <a:gradFill>
              <a:gsLst>
                <a:gs pos="32000">
                  <a:schemeClr val="accent1"/>
                </a:gs>
                <a:gs pos="77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 userDrawn="1"/>
        </p:nvSpPr>
        <p:spPr>
          <a:xfrm>
            <a:off x="8340203" y="3556540"/>
            <a:ext cx="3843234" cy="3351825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  <a:gd name="connsiteX0" fmla="*/ 1309085 w 6659008"/>
              <a:gd name="connsiteY0" fmla="*/ 3367362 h 3367362"/>
              <a:gd name="connsiteX1" fmla="*/ 6659008 w 6659008"/>
              <a:gd name="connsiteY1" fmla="*/ 37308 h 3367362"/>
              <a:gd name="connsiteX0" fmla="*/ 1690848 w 7040771"/>
              <a:gd name="connsiteY0" fmla="*/ 3370322 h 3370322"/>
              <a:gd name="connsiteX1" fmla="*/ 7040771 w 7040771"/>
              <a:gd name="connsiteY1" fmla="*/ 40268 h 3370322"/>
              <a:gd name="connsiteX0" fmla="*/ 1905035 w 7254958"/>
              <a:gd name="connsiteY0" fmla="*/ 3372206 h 3372206"/>
              <a:gd name="connsiteX1" fmla="*/ 7254958 w 7254958"/>
              <a:gd name="connsiteY1" fmla="*/ 42152 h 3372206"/>
              <a:gd name="connsiteX0" fmla="*/ 1942744 w 7096725"/>
              <a:gd name="connsiteY0" fmla="*/ 3275117 h 3275117"/>
              <a:gd name="connsiteX1" fmla="*/ 7096725 w 7096725"/>
              <a:gd name="connsiteY1" fmla="*/ 53920 h 3275117"/>
              <a:gd name="connsiteX0" fmla="*/ 2203006 w 7356987"/>
              <a:gd name="connsiteY0" fmla="*/ 3359741 h 3359741"/>
              <a:gd name="connsiteX1" fmla="*/ 7356987 w 7356987"/>
              <a:gd name="connsiteY1" fmla="*/ 138544 h 3359741"/>
              <a:gd name="connsiteX0" fmla="*/ 3140179 w 4856254"/>
              <a:gd name="connsiteY0" fmla="*/ 3461678 h 3461678"/>
              <a:gd name="connsiteX1" fmla="*/ 4856254 w 4856254"/>
              <a:gd name="connsiteY1" fmla="*/ 109853 h 3461678"/>
              <a:gd name="connsiteX0" fmla="*/ 2152741 w 3868816"/>
              <a:gd name="connsiteY0" fmla="*/ 3409737 h 3409737"/>
              <a:gd name="connsiteX1" fmla="*/ 3868816 w 3868816"/>
              <a:gd name="connsiteY1" fmla="*/ 57912 h 3409737"/>
              <a:gd name="connsiteX0" fmla="*/ 2216132 w 3932207"/>
              <a:gd name="connsiteY0" fmla="*/ 3370987 h 3370987"/>
              <a:gd name="connsiteX1" fmla="*/ 3932207 w 3932207"/>
              <a:gd name="connsiteY1" fmla="*/ 19162 h 3370987"/>
              <a:gd name="connsiteX0" fmla="*/ 2127159 w 3843234"/>
              <a:gd name="connsiteY0" fmla="*/ 3351825 h 3351825"/>
              <a:gd name="connsiteX1" fmla="*/ 3843234 w 3843234"/>
              <a:gd name="connsiteY1" fmla="*/ 0 h 33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43234" h="3351825">
                <a:moveTo>
                  <a:pt x="2127159" y="3351825"/>
                </a:moveTo>
                <a:cubicBezTo>
                  <a:pt x="-3107100" y="-637740"/>
                  <a:pt x="2840814" y="109036"/>
                  <a:pt x="3843234" y="0"/>
                </a:cubicBezTo>
              </a:path>
            </a:pathLst>
          </a:custGeom>
          <a:noFill/>
          <a:ln w="28575">
            <a:gradFill>
              <a:gsLst>
                <a:gs pos="43000">
                  <a:schemeClr val="accent2"/>
                </a:gs>
                <a:gs pos="70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 userDrawn="1"/>
        </p:nvSpPr>
        <p:spPr>
          <a:xfrm>
            <a:off x="8478602" y="3371938"/>
            <a:ext cx="6086514" cy="2225476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  <a:gd name="connsiteX0" fmla="*/ 1309085 w 6659008"/>
              <a:gd name="connsiteY0" fmla="*/ 3367362 h 3367362"/>
              <a:gd name="connsiteX1" fmla="*/ 6659008 w 6659008"/>
              <a:gd name="connsiteY1" fmla="*/ 37308 h 3367362"/>
              <a:gd name="connsiteX0" fmla="*/ 1690848 w 7040771"/>
              <a:gd name="connsiteY0" fmla="*/ 3370322 h 3370322"/>
              <a:gd name="connsiteX1" fmla="*/ 7040771 w 7040771"/>
              <a:gd name="connsiteY1" fmla="*/ 40268 h 3370322"/>
              <a:gd name="connsiteX0" fmla="*/ 1905035 w 7254958"/>
              <a:gd name="connsiteY0" fmla="*/ 3372206 h 3372206"/>
              <a:gd name="connsiteX1" fmla="*/ 7254958 w 7254958"/>
              <a:gd name="connsiteY1" fmla="*/ 42152 h 3372206"/>
              <a:gd name="connsiteX0" fmla="*/ 3619954 w 8969877"/>
              <a:gd name="connsiteY0" fmla="*/ 3448399 h 3448399"/>
              <a:gd name="connsiteX1" fmla="*/ 8969877 w 8969877"/>
              <a:gd name="connsiteY1" fmla="*/ 118345 h 3448399"/>
              <a:gd name="connsiteX0" fmla="*/ 3153504 w 8503427"/>
              <a:gd name="connsiteY0" fmla="*/ 3615019 h 3615019"/>
              <a:gd name="connsiteX1" fmla="*/ 8503427 w 8503427"/>
              <a:gd name="connsiteY1" fmla="*/ 284965 h 3615019"/>
              <a:gd name="connsiteX0" fmla="*/ 3915960 w 6264989"/>
              <a:gd name="connsiteY0" fmla="*/ 3731036 h 3731036"/>
              <a:gd name="connsiteX1" fmla="*/ 6264989 w 6264989"/>
              <a:gd name="connsiteY1" fmla="*/ 231029 h 3731036"/>
              <a:gd name="connsiteX0" fmla="*/ 3139371 w 5488400"/>
              <a:gd name="connsiteY0" fmla="*/ 3615612 h 3615612"/>
              <a:gd name="connsiteX1" fmla="*/ 5488400 w 5488400"/>
              <a:gd name="connsiteY1" fmla="*/ 115605 h 3615612"/>
              <a:gd name="connsiteX0" fmla="*/ 3154032 w 5503061"/>
              <a:gd name="connsiteY0" fmla="*/ 3539160 h 3539160"/>
              <a:gd name="connsiteX1" fmla="*/ 5503061 w 5503061"/>
              <a:gd name="connsiteY1" fmla="*/ 39153 h 3539160"/>
              <a:gd name="connsiteX0" fmla="*/ 3737485 w 6086514"/>
              <a:gd name="connsiteY0" fmla="*/ 3500008 h 3500008"/>
              <a:gd name="connsiteX1" fmla="*/ 6086514 w 6086514"/>
              <a:gd name="connsiteY1" fmla="*/ 1 h 350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86514" h="3500008">
                <a:moveTo>
                  <a:pt x="3737485" y="3500008"/>
                </a:moveTo>
                <a:cubicBezTo>
                  <a:pt x="-5310601" y="-794508"/>
                  <a:pt x="4742084" y="162687"/>
                  <a:pt x="6086514" y="1"/>
                </a:cubicBezTo>
              </a:path>
            </a:pathLst>
          </a:custGeom>
          <a:noFill/>
          <a:ln w="47625">
            <a:gradFill>
              <a:gsLst>
                <a:gs pos="16000">
                  <a:schemeClr val="accent2"/>
                </a:gs>
                <a:gs pos="65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 userDrawn="1"/>
        </p:nvSpPr>
        <p:spPr>
          <a:xfrm>
            <a:off x="8568018" y="3243618"/>
            <a:ext cx="3650252" cy="2062641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  <a:gd name="connsiteX0" fmla="*/ 1309085 w 6659008"/>
              <a:gd name="connsiteY0" fmla="*/ 3367362 h 3367362"/>
              <a:gd name="connsiteX1" fmla="*/ 6659008 w 6659008"/>
              <a:gd name="connsiteY1" fmla="*/ 37308 h 3367362"/>
              <a:gd name="connsiteX0" fmla="*/ 1690848 w 7040771"/>
              <a:gd name="connsiteY0" fmla="*/ 3370322 h 3370322"/>
              <a:gd name="connsiteX1" fmla="*/ 7040771 w 7040771"/>
              <a:gd name="connsiteY1" fmla="*/ 40268 h 3370322"/>
              <a:gd name="connsiteX0" fmla="*/ 1905035 w 7254958"/>
              <a:gd name="connsiteY0" fmla="*/ 3372206 h 3372206"/>
              <a:gd name="connsiteX1" fmla="*/ 7254958 w 7254958"/>
              <a:gd name="connsiteY1" fmla="*/ 42152 h 3372206"/>
              <a:gd name="connsiteX0" fmla="*/ 3619954 w 8969877"/>
              <a:gd name="connsiteY0" fmla="*/ 3448399 h 3448399"/>
              <a:gd name="connsiteX1" fmla="*/ 8969877 w 8969877"/>
              <a:gd name="connsiteY1" fmla="*/ 118345 h 3448399"/>
              <a:gd name="connsiteX0" fmla="*/ 3153504 w 8503427"/>
              <a:gd name="connsiteY0" fmla="*/ 3615019 h 3615019"/>
              <a:gd name="connsiteX1" fmla="*/ 8503427 w 8503427"/>
              <a:gd name="connsiteY1" fmla="*/ 284965 h 3615019"/>
              <a:gd name="connsiteX0" fmla="*/ 3915960 w 6264989"/>
              <a:gd name="connsiteY0" fmla="*/ 3731036 h 3731036"/>
              <a:gd name="connsiteX1" fmla="*/ 6264989 w 6264989"/>
              <a:gd name="connsiteY1" fmla="*/ 231029 h 3731036"/>
              <a:gd name="connsiteX0" fmla="*/ 3139371 w 5488400"/>
              <a:gd name="connsiteY0" fmla="*/ 3615612 h 3615612"/>
              <a:gd name="connsiteX1" fmla="*/ 5488400 w 5488400"/>
              <a:gd name="connsiteY1" fmla="*/ 115605 h 3615612"/>
              <a:gd name="connsiteX0" fmla="*/ 3154032 w 5503061"/>
              <a:gd name="connsiteY0" fmla="*/ 3539160 h 3539160"/>
              <a:gd name="connsiteX1" fmla="*/ 5503061 w 5503061"/>
              <a:gd name="connsiteY1" fmla="*/ 39153 h 3539160"/>
              <a:gd name="connsiteX0" fmla="*/ 3737485 w 6086514"/>
              <a:gd name="connsiteY0" fmla="*/ 3500008 h 3500008"/>
              <a:gd name="connsiteX1" fmla="*/ 6086514 w 6086514"/>
              <a:gd name="connsiteY1" fmla="*/ 1 h 3500008"/>
              <a:gd name="connsiteX0" fmla="*/ 3752176 w 6101205"/>
              <a:gd name="connsiteY0" fmla="*/ 3500006 h 3500006"/>
              <a:gd name="connsiteX1" fmla="*/ 6101205 w 6101205"/>
              <a:gd name="connsiteY1" fmla="*/ -1 h 3500006"/>
              <a:gd name="connsiteX0" fmla="*/ 4352885 w 4352885"/>
              <a:gd name="connsiteY0" fmla="*/ 3395420 h 3395420"/>
              <a:gd name="connsiteX1" fmla="*/ 4349412 w 4352885"/>
              <a:gd name="connsiteY1" fmla="*/ 0 h 3395420"/>
              <a:gd name="connsiteX0" fmla="*/ 4265556 w 4265556"/>
              <a:gd name="connsiteY0" fmla="*/ 3441050 h 3441050"/>
              <a:gd name="connsiteX1" fmla="*/ 4262083 w 4265556"/>
              <a:gd name="connsiteY1" fmla="*/ 45630 h 3441050"/>
              <a:gd name="connsiteX0" fmla="*/ 3650252 w 3650252"/>
              <a:gd name="connsiteY0" fmla="*/ 3408407 h 3408407"/>
              <a:gd name="connsiteX1" fmla="*/ 3646779 w 3650252"/>
              <a:gd name="connsiteY1" fmla="*/ 12987 h 340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0252" h="3408407">
                <a:moveTo>
                  <a:pt x="3650252" y="3408407"/>
                </a:moveTo>
                <a:cubicBezTo>
                  <a:pt x="-4042859" y="316648"/>
                  <a:pt x="2659796" y="-85794"/>
                  <a:pt x="3646779" y="12987"/>
                </a:cubicBezTo>
              </a:path>
            </a:pathLst>
          </a:custGeom>
          <a:noFill/>
          <a:ln w="47625">
            <a:gradFill>
              <a:gsLst>
                <a:gs pos="56000">
                  <a:schemeClr val="accent4"/>
                </a:gs>
                <a:gs pos="84000">
                  <a:schemeClr val="accent4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 userDrawn="1"/>
        </p:nvSpPr>
        <p:spPr>
          <a:xfrm>
            <a:off x="8587177" y="2814033"/>
            <a:ext cx="5976450" cy="1476159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  <a:gd name="connsiteX0" fmla="*/ 1309085 w 6659008"/>
              <a:gd name="connsiteY0" fmla="*/ 3367362 h 3367362"/>
              <a:gd name="connsiteX1" fmla="*/ 6659008 w 6659008"/>
              <a:gd name="connsiteY1" fmla="*/ 37308 h 3367362"/>
              <a:gd name="connsiteX0" fmla="*/ 1690848 w 7040771"/>
              <a:gd name="connsiteY0" fmla="*/ 3370322 h 3370322"/>
              <a:gd name="connsiteX1" fmla="*/ 7040771 w 7040771"/>
              <a:gd name="connsiteY1" fmla="*/ 40268 h 3370322"/>
              <a:gd name="connsiteX0" fmla="*/ 1905035 w 7254958"/>
              <a:gd name="connsiteY0" fmla="*/ 3372206 h 3372206"/>
              <a:gd name="connsiteX1" fmla="*/ 7254958 w 7254958"/>
              <a:gd name="connsiteY1" fmla="*/ 42152 h 3372206"/>
              <a:gd name="connsiteX0" fmla="*/ 3619954 w 8969877"/>
              <a:gd name="connsiteY0" fmla="*/ 3448399 h 3448399"/>
              <a:gd name="connsiteX1" fmla="*/ 8969877 w 8969877"/>
              <a:gd name="connsiteY1" fmla="*/ 118345 h 3448399"/>
              <a:gd name="connsiteX0" fmla="*/ 3153504 w 8503427"/>
              <a:gd name="connsiteY0" fmla="*/ 3615019 h 3615019"/>
              <a:gd name="connsiteX1" fmla="*/ 8503427 w 8503427"/>
              <a:gd name="connsiteY1" fmla="*/ 284965 h 3615019"/>
              <a:gd name="connsiteX0" fmla="*/ 3915960 w 6264989"/>
              <a:gd name="connsiteY0" fmla="*/ 3731036 h 3731036"/>
              <a:gd name="connsiteX1" fmla="*/ 6264989 w 6264989"/>
              <a:gd name="connsiteY1" fmla="*/ 231029 h 3731036"/>
              <a:gd name="connsiteX0" fmla="*/ 3139371 w 5488400"/>
              <a:gd name="connsiteY0" fmla="*/ 3615612 h 3615612"/>
              <a:gd name="connsiteX1" fmla="*/ 5488400 w 5488400"/>
              <a:gd name="connsiteY1" fmla="*/ 115605 h 3615612"/>
              <a:gd name="connsiteX0" fmla="*/ 3154032 w 5503061"/>
              <a:gd name="connsiteY0" fmla="*/ 3539160 h 3539160"/>
              <a:gd name="connsiteX1" fmla="*/ 5503061 w 5503061"/>
              <a:gd name="connsiteY1" fmla="*/ 39153 h 3539160"/>
              <a:gd name="connsiteX0" fmla="*/ 3737485 w 6086514"/>
              <a:gd name="connsiteY0" fmla="*/ 3500008 h 3500008"/>
              <a:gd name="connsiteX1" fmla="*/ 6086514 w 6086514"/>
              <a:gd name="connsiteY1" fmla="*/ 1 h 3500008"/>
              <a:gd name="connsiteX0" fmla="*/ 3752176 w 6101205"/>
              <a:gd name="connsiteY0" fmla="*/ 3500006 h 3500006"/>
              <a:gd name="connsiteX1" fmla="*/ 6101205 w 6101205"/>
              <a:gd name="connsiteY1" fmla="*/ -1 h 3500006"/>
              <a:gd name="connsiteX0" fmla="*/ 3748498 w 6097527"/>
              <a:gd name="connsiteY0" fmla="*/ 3500006 h 3500006"/>
              <a:gd name="connsiteX1" fmla="*/ 6097527 w 6097527"/>
              <a:gd name="connsiteY1" fmla="*/ -1 h 35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7527" h="3500006">
                <a:moveTo>
                  <a:pt x="3748498" y="3500006"/>
                </a:moveTo>
                <a:cubicBezTo>
                  <a:pt x="-5324511" y="175114"/>
                  <a:pt x="4753097" y="162685"/>
                  <a:pt x="6097527" y="-1"/>
                </a:cubicBezTo>
              </a:path>
            </a:pathLst>
          </a:custGeom>
          <a:noFill/>
          <a:ln w="47625">
            <a:gradFill>
              <a:gsLst>
                <a:gs pos="65000">
                  <a:schemeClr val="accent3"/>
                </a:gs>
                <a:gs pos="82000">
                  <a:schemeClr val="accent3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 userDrawn="1"/>
        </p:nvSpPr>
        <p:spPr>
          <a:xfrm>
            <a:off x="8384251" y="3425576"/>
            <a:ext cx="4631217" cy="3482301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  <a:gd name="connsiteX0" fmla="*/ 1309085 w 6659008"/>
              <a:gd name="connsiteY0" fmla="*/ 3367362 h 3367362"/>
              <a:gd name="connsiteX1" fmla="*/ 6659008 w 6659008"/>
              <a:gd name="connsiteY1" fmla="*/ 37308 h 3367362"/>
              <a:gd name="connsiteX0" fmla="*/ 1690848 w 7040771"/>
              <a:gd name="connsiteY0" fmla="*/ 3370322 h 3370322"/>
              <a:gd name="connsiteX1" fmla="*/ 7040771 w 7040771"/>
              <a:gd name="connsiteY1" fmla="*/ 40268 h 3370322"/>
              <a:gd name="connsiteX0" fmla="*/ 1905035 w 7254958"/>
              <a:gd name="connsiteY0" fmla="*/ 3372206 h 3372206"/>
              <a:gd name="connsiteX1" fmla="*/ 7254958 w 7254958"/>
              <a:gd name="connsiteY1" fmla="*/ 42152 h 3372206"/>
              <a:gd name="connsiteX0" fmla="*/ 3619954 w 8969877"/>
              <a:gd name="connsiteY0" fmla="*/ 3448399 h 3448399"/>
              <a:gd name="connsiteX1" fmla="*/ 8969877 w 8969877"/>
              <a:gd name="connsiteY1" fmla="*/ 118345 h 3448399"/>
              <a:gd name="connsiteX0" fmla="*/ 3153504 w 8503427"/>
              <a:gd name="connsiteY0" fmla="*/ 3615019 h 3615019"/>
              <a:gd name="connsiteX1" fmla="*/ 8503427 w 8503427"/>
              <a:gd name="connsiteY1" fmla="*/ 284965 h 3615019"/>
              <a:gd name="connsiteX0" fmla="*/ 3915960 w 6264989"/>
              <a:gd name="connsiteY0" fmla="*/ 3731036 h 3731036"/>
              <a:gd name="connsiteX1" fmla="*/ 6264989 w 6264989"/>
              <a:gd name="connsiteY1" fmla="*/ 231029 h 3731036"/>
              <a:gd name="connsiteX0" fmla="*/ 3139371 w 5488400"/>
              <a:gd name="connsiteY0" fmla="*/ 3615612 h 3615612"/>
              <a:gd name="connsiteX1" fmla="*/ 5488400 w 5488400"/>
              <a:gd name="connsiteY1" fmla="*/ 115605 h 3615612"/>
              <a:gd name="connsiteX0" fmla="*/ 3154032 w 5503061"/>
              <a:gd name="connsiteY0" fmla="*/ 3539160 h 3539160"/>
              <a:gd name="connsiteX1" fmla="*/ 5503061 w 5503061"/>
              <a:gd name="connsiteY1" fmla="*/ 39153 h 3539160"/>
              <a:gd name="connsiteX0" fmla="*/ 3203771 w 5325821"/>
              <a:gd name="connsiteY0" fmla="*/ 3672872 h 3672872"/>
              <a:gd name="connsiteX1" fmla="*/ 5325821 w 5325821"/>
              <a:gd name="connsiteY1" fmla="*/ 3241 h 3672872"/>
              <a:gd name="connsiteX0" fmla="*/ 3644721 w 5766771"/>
              <a:gd name="connsiteY0" fmla="*/ 3669631 h 3669631"/>
              <a:gd name="connsiteX1" fmla="*/ 5766771 w 5766771"/>
              <a:gd name="connsiteY1" fmla="*/ 0 h 3669631"/>
              <a:gd name="connsiteX0" fmla="*/ 3932609 w 4871128"/>
              <a:gd name="connsiteY0" fmla="*/ 3924067 h 3924067"/>
              <a:gd name="connsiteX1" fmla="*/ 4871128 w 4871128"/>
              <a:gd name="connsiteY1" fmla="*/ 0 h 3924067"/>
              <a:gd name="connsiteX0" fmla="*/ 3891178 w 4829697"/>
              <a:gd name="connsiteY0" fmla="*/ 3951517 h 3951517"/>
              <a:gd name="connsiteX1" fmla="*/ 4829697 w 4829697"/>
              <a:gd name="connsiteY1" fmla="*/ 27450 h 3951517"/>
              <a:gd name="connsiteX0" fmla="*/ 3577738 w 4516257"/>
              <a:gd name="connsiteY0" fmla="*/ 3947650 h 3947650"/>
              <a:gd name="connsiteX1" fmla="*/ 4516257 w 4516257"/>
              <a:gd name="connsiteY1" fmla="*/ 23583 h 39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16257" h="3947650">
                <a:moveTo>
                  <a:pt x="3577738" y="3947650"/>
                </a:moveTo>
                <a:cubicBezTo>
                  <a:pt x="-4440453" y="-398893"/>
                  <a:pt x="3358274" y="-11626"/>
                  <a:pt x="4516257" y="23583"/>
                </a:cubicBezTo>
              </a:path>
            </a:pathLst>
          </a:custGeom>
          <a:noFill/>
          <a:ln w="38100">
            <a:gradFill>
              <a:gsLst>
                <a:gs pos="54000">
                  <a:schemeClr val="accent1"/>
                </a:gs>
                <a:gs pos="88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 userDrawn="1"/>
        </p:nvSpPr>
        <p:spPr>
          <a:xfrm>
            <a:off x="8587177" y="3061919"/>
            <a:ext cx="6140351" cy="2000532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  <a:gd name="connsiteX0" fmla="*/ 1309085 w 6659008"/>
              <a:gd name="connsiteY0" fmla="*/ 3367362 h 3367362"/>
              <a:gd name="connsiteX1" fmla="*/ 6659008 w 6659008"/>
              <a:gd name="connsiteY1" fmla="*/ 37308 h 3367362"/>
              <a:gd name="connsiteX0" fmla="*/ 1690848 w 7040771"/>
              <a:gd name="connsiteY0" fmla="*/ 3370322 h 3370322"/>
              <a:gd name="connsiteX1" fmla="*/ 7040771 w 7040771"/>
              <a:gd name="connsiteY1" fmla="*/ 40268 h 3370322"/>
              <a:gd name="connsiteX0" fmla="*/ 1905035 w 7254958"/>
              <a:gd name="connsiteY0" fmla="*/ 3372206 h 3372206"/>
              <a:gd name="connsiteX1" fmla="*/ 7254958 w 7254958"/>
              <a:gd name="connsiteY1" fmla="*/ 42152 h 3372206"/>
              <a:gd name="connsiteX0" fmla="*/ 3619954 w 8969877"/>
              <a:gd name="connsiteY0" fmla="*/ 3448399 h 3448399"/>
              <a:gd name="connsiteX1" fmla="*/ 8969877 w 8969877"/>
              <a:gd name="connsiteY1" fmla="*/ 118345 h 3448399"/>
              <a:gd name="connsiteX0" fmla="*/ 3153504 w 8503427"/>
              <a:gd name="connsiteY0" fmla="*/ 3615019 h 3615019"/>
              <a:gd name="connsiteX1" fmla="*/ 8503427 w 8503427"/>
              <a:gd name="connsiteY1" fmla="*/ 284965 h 3615019"/>
              <a:gd name="connsiteX0" fmla="*/ 3915960 w 6264989"/>
              <a:gd name="connsiteY0" fmla="*/ 3731036 h 3731036"/>
              <a:gd name="connsiteX1" fmla="*/ 6264989 w 6264989"/>
              <a:gd name="connsiteY1" fmla="*/ 231029 h 3731036"/>
              <a:gd name="connsiteX0" fmla="*/ 3139371 w 5488400"/>
              <a:gd name="connsiteY0" fmla="*/ 3615612 h 3615612"/>
              <a:gd name="connsiteX1" fmla="*/ 5488400 w 5488400"/>
              <a:gd name="connsiteY1" fmla="*/ 115605 h 3615612"/>
              <a:gd name="connsiteX0" fmla="*/ 3154032 w 5503061"/>
              <a:gd name="connsiteY0" fmla="*/ 3539160 h 3539160"/>
              <a:gd name="connsiteX1" fmla="*/ 5503061 w 5503061"/>
              <a:gd name="connsiteY1" fmla="*/ 39153 h 3539160"/>
              <a:gd name="connsiteX0" fmla="*/ 3737485 w 6086514"/>
              <a:gd name="connsiteY0" fmla="*/ 3500008 h 3500008"/>
              <a:gd name="connsiteX1" fmla="*/ 6086514 w 6086514"/>
              <a:gd name="connsiteY1" fmla="*/ 1 h 3500008"/>
              <a:gd name="connsiteX0" fmla="*/ 3752176 w 6101205"/>
              <a:gd name="connsiteY0" fmla="*/ 3500006 h 3500006"/>
              <a:gd name="connsiteX1" fmla="*/ 6101205 w 6101205"/>
              <a:gd name="connsiteY1" fmla="*/ -1 h 35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01205" h="3500006">
                <a:moveTo>
                  <a:pt x="3752176" y="3500006"/>
                </a:moveTo>
                <a:cubicBezTo>
                  <a:pt x="-5329161" y="-258499"/>
                  <a:pt x="4756775" y="162685"/>
                  <a:pt x="6101205" y="-1"/>
                </a:cubicBezTo>
              </a:path>
            </a:pathLst>
          </a:custGeom>
          <a:noFill/>
          <a:ln w="47625">
            <a:gradFill>
              <a:gsLst>
                <a:gs pos="56000">
                  <a:schemeClr val="accent4"/>
                </a:gs>
                <a:gs pos="84000">
                  <a:schemeClr val="accent4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 userDrawn="1"/>
        </p:nvSpPr>
        <p:spPr>
          <a:xfrm>
            <a:off x="8545693" y="3010992"/>
            <a:ext cx="3693010" cy="85183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260295 w 5610218"/>
              <a:gd name="connsiteY0" fmla="*/ 3330054 h 3330054"/>
              <a:gd name="connsiteX1" fmla="*/ 5610218 w 5610218"/>
              <a:gd name="connsiteY1" fmla="*/ 0 h 3330054"/>
              <a:gd name="connsiteX0" fmla="*/ 271955 w 5621878"/>
              <a:gd name="connsiteY0" fmla="*/ 3338796 h 3338796"/>
              <a:gd name="connsiteX1" fmla="*/ 5621878 w 5621878"/>
              <a:gd name="connsiteY1" fmla="*/ 8742 h 3338796"/>
              <a:gd name="connsiteX0" fmla="*/ 377323 w 5727246"/>
              <a:gd name="connsiteY0" fmla="*/ 3340808 h 3340808"/>
              <a:gd name="connsiteX1" fmla="*/ 5727246 w 5727246"/>
              <a:gd name="connsiteY1" fmla="*/ 10754 h 3340808"/>
              <a:gd name="connsiteX0" fmla="*/ 753184 w 6103107"/>
              <a:gd name="connsiteY0" fmla="*/ 3344266 h 3344266"/>
              <a:gd name="connsiteX1" fmla="*/ 6103107 w 6103107"/>
              <a:gd name="connsiteY1" fmla="*/ 14212 h 3344266"/>
              <a:gd name="connsiteX0" fmla="*/ 1024371 w 6374294"/>
              <a:gd name="connsiteY0" fmla="*/ 3349149 h 3349149"/>
              <a:gd name="connsiteX1" fmla="*/ 6374294 w 6374294"/>
              <a:gd name="connsiteY1" fmla="*/ 19095 h 3349149"/>
              <a:gd name="connsiteX0" fmla="*/ 1309085 w 6659008"/>
              <a:gd name="connsiteY0" fmla="*/ 3367362 h 3367362"/>
              <a:gd name="connsiteX1" fmla="*/ 6659008 w 6659008"/>
              <a:gd name="connsiteY1" fmla="*/ 37308 h 3367362"/>
              <a:gd name="connsiteX0" fmla="*/ 1690848 w 7040771"/>
              <a:gd name="connsiteY0" fmla="*/ 3370322 h 3370322"/>
              <a:gd name="connsiteX1" fmla="*/ 7040771 w 7040771"/>
              <a:gd name="connsiteY1" fmla="*/ 40268 h 3370322"/>
              <a:gd name="connsiteX0" fmla="*/ 1905035 w 7254958"/>
              <a:gd name="connsiteY0" fmla="*/ 3372206 h 3372206"/>
              <a:gd name="connsiteX1" fmla="*/ 7254958 w 7254958"/>
              <a:gd name="connsiteY1" fmla="*/ 42152 h 3372206"/>
              <a:gd name="connsiteX0" fmla="*/ 3619954 w 8969877"/>
              <a:gd name="connsiteY0" fmla="*/ 3448399 h 3448399"/>
              <a:gd name="connsiteX1" fmla="*/ 8969877 w 8969877"/>
              <a:gd name="connsiteY1" fmla="*/ 118345 h 3448399"/>
              <a:gd name="connsiteX0" fmla="*/ 3153504 w 8503427"/>
              <a:gd name="connsiteY0" fmla="*/ 3615019 h 3615019"/>
              <a:gd name="connsiteX1" fmla="*/ 8503427 w 8503427"/>
              <a:gd name="connsiteY1" fmla="*/ 284965 h 3615019"/>
              <a:gd name="connsiteX0" fmla="*/ 3915960 w 6264989"/>
              <a:gd name="connsiteY0" fmla="*/ 3731036 h 3731036"/>
              <a:gd name="connsiteX1" fmla="*/ 6264989 w 6264989"/>
              <a:gd name="connsiteY1" fmla="*/ 231029 h 3731036"/>
              <a:gd name="connsiteX0" fmla="*/ 3139371 w 5488400"/>
              <a:gd name="connsiteY0" fmla="*/ 3615612 h 3615612"/>
              <a:gd name="connsiteX1" fmla="*/ 5488400 w 5488400"/>
              <a:gd name="connsiteY1" fmla="*/ 115605 h 3615612"/>
              <a:gd name="connsiteX0" fmla="*/ 3154032 w 5503061"/>
              <a:gd name="connsiteY0" fmla="*/ 3539160 h 3539160"/>
              <a:gd name="connsiteX1" fmla="*/ 5503061 w 5503061"/>
              <a:gd name="connsiteY1" fmla="*/ 39153 h 3539160"/>
              <a:gd name="connsiteX0" fmla="*/ 3737485 w 6086514"/>
              <a:gd name="connsiteY0" fmla="*/ 3500008 h 3500008"/>
              <a:gd name="connsiteX1" fmla="*/ 6086514 w 6086514"/>
              <a:gd name="connsiteY1" fmla="*/ 1 h 3500008"/>
              <a:gd name="connsiteX0" fmla="*/ 3752176 w 6101205"/>
              <a:gd name="connsiteY0" fmla="*/ 3500006 h 3500006"/>
              <a:gd name="connsiteX1" fmla="*/ 6101205 w 6101205"/>
              <a:gd name="connsiteY1" fmla="*/ -1 h 3500006"/>
              <a:gd name="connsiteX0" fmla="*/ 4392427 w 4392428"/>
              <a:gd name="connsiteY0" fmla="*/ 3188810 h 3188810"/>
              <a:gd name="connsiteX1" fmla="*/ 4255604 w 4392428"/>
              <a:gd name="connsiteY1" fmla="*/ 0 h 3188810"/>
              <a:gd name="connsiteX0" fmla="*/ 4172225 w 4172225"/>
              <a:gd name="connsiteY0" fmla="*/ 3188810 h 3188810"/>
              <a:gd name="connsiteX1" fmla="*/ 4035402 w 4172225"/>
              <a:gd name="connsiteY1" fmla="*/ 0 h 3188810"/>
              <a:gd name="connsiteX0" fmla="*/ 3769161 w 3769161"/>
              <a:gd name="connsiteY0" fmla="*/ 3188810 h 3188810"/>
              <a:gd name="connsiteX1" fmla="*/ 3632338 w 3769161"/>
              <a:gd name="connsiteY1" fmla="*/ 0 h 318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69161" h="3188810">
                <a:moveTo>
                  <a:pt x="3769161" y="3188810"/>
                </a:moveTo>
                <a:cubicBezTo>
                  <a:pt x="-4404373" y="1919807"/>
                  <a:pt x="3195711" y="473850"/>
                  <a:pt x="3632338" y="0"/>
                </a:cubicBezTo>
              </a:path>
            </a:pathLst>
          </a:custGeom>
          <a:noFill/>
          <a:ln w="47625">
            <a:gradFill>
              <a:gsLst>
                <a:gs pos="37000">
                  <a:schemeClr val="accent4"/>
                </a:gs>
                <a:gs pos="56000">
                  <a:schemeClr val="accent4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 userDrawn="1"/>
        </p:nvSpPr>
        <p:spPr>
          <a:xfrm flipV="1">
            <a:off x="7032625" y="-33365"/>
            <a:ext cx="5266796" cy="2487180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266796"/>
              <a:gd name="connsiteY0" fmla="*/ 3073265 h 3073265"/>
              <a:gd name="connsiteX1" fmla="*/ 5266796 w 5266796"/>
              <a:gd name="connsiteY1" fmla="*/ 0 h 3073265"/>
              <a:gd name="connsiteX0" fmla="*/ 0 w 5266796"/>
              <a:gd name="connsiteY0" fmla="*/ 3073265 h 3073265"/>
              <a:gd name="connsiteX1" fmla="*/ 5266796 w 5266796"/>
              <a:gd name="connsiteY1" fmla="*/ 0 h 307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66796" h="3073265">
                <a:moveTo>
                  <a:pt x="0" y="3073265"/>
                </a:moveTo>
                <a:cubicBezTo>
                  <a:pt x="31846" y="1956423"/>
                  <a:pt x="551908" y="52317"/>
                  <a:pt x="5266796" y="0"/>
                </a:cubicBezTo>
              </a:path>
            </a:pathLst>
          </a:custGeom>
          <a:noFill/>
          <a:ln w="19050">
            <a:gradFill>
              <a:gsLst>
                <a:gs pos="57000">
                  <a:schemeClr val="accent4"/>
                </a:gs>
                <a:gs pos="94000">
                  <a:schemeClr val="accent4">
                    <a:lumMod val="35000"/>
                    <a:lumOff val="65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 userDrawn="1"/>
        </p:nvSpPr>
        <p:spPr>
          <a:xfrm flipV="1">
            <a:off x="7254564" y="-102695"/>
            <a:ext cx="4859472" cy="2576444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4859472"/>
              <a:gd name="connsiteY0" fmla="*/ 3021907 h 3021907"/>
              <a:gd name="connsiteX1" fmla="*/ 4859472 w 4859472"/>
              <a:gd name="connsiteY1" fmla="*/ 0 h 3021907"/>
              <a:gd name="connsiteX0" fmla="*/ 0 w 4859472"/>
              <a:gd name="connsiteY0" fmla="*/ 3021907 h 3021907"/>
              <a:gd name="connsiteX1" fmla="*/ 4859472 w 4859472"/>
              <a:gd name="connsiteY1" fmla="*/ 0 h 302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59472" h="3021907">
                <a:moveTo>
                  <a:pt x="0" y="3021907"/>
                </a:moveTo>
                <a:cubicBezTo>
                  <a:pt x="31846" y="1905065"/>
                  <a:pt x="585159" y="52317"/>
                  <a:pt x="4859472" y="0"/>
                </a:cubicBezTo>
              </a:path>
            </a:pathLst>
          </a:custGeom>
          <a:noFill/>
          <a:ln w="19050">
            <a:gradFill>
              <a:gsLst>
                <a:gs pos="22000">
                  <a:schemeClr val="accent3"/>
                </a:gs>
                <a:gs pos="97000">
                  <a:schemeClr val="accent3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 userDrawn="1"/>
        </p:nvSpPr>
        <p:spPr>
          <a:xfrm flipV="1">
            <a:off x="7767021" y="-5233"/>
            <a:ext cx="4400039" cy="2503805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49796 w 5499719"/>
              <a:gd name="connsiteY0" fmla="*/ 3330054 h 3330054"/>
              <a:gd name="connsiteX1" fmla="*/ 5499719 w 5499719"/>
              <a:gd name="connsiteY1" fmla="*/ 0 h 3330054"/>
              <a:gd name="connsiteX0" fmla="*/ 151738 w 5470654"/>
              <a:gd name="connsiteY0" fmla="*/ 3093808 h 3093808"/>
              <a:gd name="connsiteX1" fmla="*/ 5470654 w 5470654"/>
              <a:gd name="connsiteY1" fmla="*/ 0 h 309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70654" h="3093808">
                <a:moveTo>
                  <a:pt x="151738" y="3093808"/>
                </a:moveTo>
                <a:cubicBezTo>
                  <a:pt x="-498550" y="1134698"/>
                  <a:pt x="880457" y="52317"/>
                  <a:pt x="5470654" y="0"/>
                </a:cubicBezTo>
              </a:path>
            </a:pathLst>
          </a:custGeom>
          <a:noFill/>
          <a:ln w="19050" cap="rnd">
            <a:gradFill>
              <a:gsLst>
                <a:gs pos="65000">
                  <a:schemeClr val="accent2"/>
                </a:gs>
                <a:gs pos="69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 userDrawn="1"/>
        </p:nvSpPr>
        <p:spPr>
          <a:xfrm flipV="1">
            <a:off x="8075308" y="-19093"/>
            <a:ext cx="4104458" cy="2732615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007721 w 6357644"/>
              <a:gd name="connsiteY0" fmla="*/ 3330054 h 3330054"/>
              <a:gd name="connsiteX1" fmla="*/ 6357644 w 6357644"/>
              <a:gd name="connsiteY1" fmla="*/ 0 h 33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7644" h="3330054">
                <a:moveTo>
                  <a:pt x="1007721" y="3330054"/>
                </a:moveTo>
                <a:cubicBezTo>
                  <a:pt x="-1831800" y="734109"/>
                  <a:pt x="1767447" y="52317"/>
                  <a:pt x="6357644" y="0"/>
                </a:cubicBezTo>
              </a:path>
            </a:pathLst>
          </a:custGeom>
          <a:noFill/>
          <a:ln w="25400">
            <a:gradFill>
              <a:gsLst>
                <a:gs pos="65000">
                  <a:schemeClr val="accent1"/>
                </a:gs>
                <a:gs pos="73000">
                  <a:schemeClr val="bg1"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 userDrawn="1"/>
        </p:nvSpPr>
        <p:spPr>
          <a:xfrm flipV="1">
            <a:off x="8109300" y="4777"/>
            <a:ext cx="4082700" cy="2694998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007721 w 6357644"/>
              <a:gd name="connsiteY0" fmla="*/ 3330054 h 3330054"/>
              <a:gd name="connsiteX1" fmla="*/ 6357644 w 6357644"/>
              <a:gd name="connsiteY1" fmla="*/ 0 h 3330054"/>
              <a:gd name="connsiteX0" fmla="*/ 1124300 w 6474223"/>
              <a:gd name="connsiteY0" fmla="*/ 3330054 h 3330054"/>
              <a:gd name="connsiteX1" fmla="*/ 6474223 w 6474223"/>
              <a:gd name="connsiteY1" fmla="*/ 0 h 33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74223" h="3330054">
                <a:moveTo>
                  <a:pt x="1124300" y="3330054"/>
                </a:moveTo>
                <a:cubicBezTo>
                  <a:pt x="-1992045" y="518406"/>
                  <a:pt x="1884026" y="52317"/>
                  <a:pt x="6474223" y="0"/>
                </a:cubicBezTo>
              </a:path>
            </a:pathLst>
          </a:custGeom>
          <a:noFill/>
          <a:ln w="25400" cap="rnd">
            <a:gradFill>
              <a:gsLst>
                <a:gs pos="0">
                  <a:schemeClr val="accent2"/>
                </a:gs>
                <a:gs pos="100000">
                  <a:srgbClr val="C4E5F7">
                    <a:alpha val="0"/>
                  </a:srgb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 userDrawn="1"/>
        </p:nvSpPr>
        <p:spPr>
          <a:xfrm flipV="1">
            <a:off x="8188538" y="-45090"/>
            <a:ext cx="4025220" cy="2694998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007721 w 6357644"/>
              <a:gd name="connsiteY0" fmla="*/ 3330054 h 3330054"/>
              <a:gd name="connsiteX1" fmla="*/ 6357644 w 6357644"/>
              <a:gd name="connsiteY1" fmla="*/ 0 h 3330054"/>
              <a:gd name="connsiteX0" fmla="*/ 1124300 w 6474223"/>
              <a:gd name="connsiteY0" fmla="*/ 3330054 h 3330054"/>
              <a:gd name="connsiteX1" fmla="*/ 6474223 w 6474223"/>
              <a:gd name="connsiteY1" fmla="*/ 0 h 3330054"/>
              <a:gd name="connsiteX0" fmla="*/ 1459528 w 6809451"/>
              <a:gd name="connsiteY0" fmla="*/ 3330054 h 3330054"/>
              <a:gd name="connsiteX1" fmla="*/ 6809451 w 6809451"/>
              <a:gd name="connsiteY1" fmla="*/ 0 h 33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09451" h="3330054">
                <a:moveTo>
                  <a:pt x="1459528" y="3330054"/>
                </a:moveTo>
                <a:cubicBezTo>
                  <a:pt x="-2444324" y="395147"/>
                  <a:pt x="2219254" y="52317"/>
                  <a:pt x="6809451" y="0"/>
                </a:cubicBezTo>
              </a:path>
            </a:pathLst>
          </a:custGeom>
          <a:noFill/>
          <a:ln w="34925">
            <a:gradFill>
              <a:gsLst>
                <a:gs pos="65000">
                  <a:schemeClr val="accent2"/>
                </a:gs>
                <a:gs pos="85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 userDrawn="1"/>
        </p:nvSpPr>
        <p:spPr>
          <a:xfrm flipV="1">
            <a:off x="8271045" y="33251"/>
            <a:ext cx="3954948" cy="2661747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007721 w 6357644"/>
              <a:gd name="connsiteY0" fmla="*/ 3330054 h 3330054"/>
              <a:gd name="connsiteX1" fmla="*/ 6357644 w 6357644"/>
              <a:gd name="connsiteY1" fmla="*/ 0 h 3330054"/>
              <a:gd name="connsiteX0" fmla="*/ 1124300 w 6474223"/>
              <a:gd name="connsiteY0" fmla="*/ 3330054 h 3330054"/>
              <a:gd name="connsiteX1" fmla="*/ 6474223 w 6474223"/>
              <a:gd name="connsiteY1" fmla="*/ 0 h 3330054"/>
              <a:gd name="connsiteX0" fmla="*/ 1459528 w 6809451"/>
              <a:gd name="connsiteY0" fmla="*/ 3330054 h 3330054"/>
              <a:gd name="connsiteX1" fmla="*/ 6809451 w 6809451"/>
              <a:gd name="connsiteY1" fmla="*/ 0 h 3330054"/>
              <a:gd name="connsiteX0" fmla="*/ 1507944 w 6582331"/>
              <a:gd name="connsiteY0" fmla="*/ 3288968 h 3288968"/>
              <a:gd name="connsiteX1" fmla="*/ 6582331 w 6582331"/>
              <a:gd name="connsiteY1" fmla="*/ 0 h 3288968"/>
              <a:gd name="connsiteX0" fmla="*/ 3118838 w 8193225"/>
              <a:gd name="connsiteY0" fmla="*/ 3288968 h 3288968"/>
              <a:gd name="connsiteX1" fmla="*/ 8193225 w 8193225"/>
              <a:gd name="connsiteY1" fmla="*/ 0 h 328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93225" h="3288968">
                <a:moveTo>
                  <a:pt x="3118838" y="3288968"/>
                </a:moveTo>
                <a:cubicBezTo>
                  <a:pt x="-4470303" y="138359"/>
                  <a:pt x="3603028" y="52317"/>
                  <a:pt x="8193225" y="0"/>
                </a:cubicBezTo>
              </a:path>
            </a:pathLst>
          </a:custGeom>
          <a:noFill/>
          <a:ln w="34925" cap="rnd">
            <a:gradFill>
              <a:gsLst>
                <a:gs pos="61000">
                  <a:schemeClr val="accent4"/>
                </a:gs>
                <a:gs pos="93000">
                  <a:schemeClr val="bg1"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 userDrawn="1"/>
        </p:nvSpPr>
        <p:spPr>
          <a:xfrm flipV="1">
            <a:off x="8376637" y="33956"/>
            <a:ext cx="3718382" cy="2655810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007721 w 6357644"/>
              <a:gd name="connsiteY0" fmla="*/ 3330054 h 3330054"/>
              <a:gd name="connsiteX1" fmla="*/ 6357644 w 6357644"/>
              <a:gd name="connsiteY1" fmla="*/ 0 h 3330054"/>
              <a:gd name="connsiteX0" fmla="*/ 1124300 w 6474223"/>
              <a:gd name="connsiteY0" fmla="*/ 3330054 h 3330054"/>
              <a:gd name="connsiteX1" fmla="*/ 6474223 w 6474223"/>
              <a:gd name="connsiteY1" fmla="*/ 0 h 3330054"/>
              <a:gd name="connsiteX0" fmla="*/ 1459528 w 6809451"/>
              <a:gd name="connsiteY0" fmla="*/ 3330054 h 3330054"/>
              <a:gd name="connsiteX1" fmla="*/ 6809451 w 6809451"/>
              <a:gd name="connsiteY1" fmla="*/ 0 h 3330054"/>
              <a:gd name="connsiteX0" fmla="*/ 1507944 w 6582331"/>
              <a:gd name="connsiteY0" fmla="*/ 3288968 h 3288968"/>
              <a:gd name="connsiteX1" fmla="*/ 6582331 w 6582331"/>
              <a:gd name="connsiteY1" fmla="*/ 0 h 3288968"/>
              <a:gd name="connsiteX0" fmla="*/ 3118838 w 8193225"/>
              <a:gd name="connsiteY0" fmla="*/ 3288968 h 3288968"/>
              <a:gd name="connsiteX1" fmla="*/ 8193225 w 8193225"/>
              <a:gd name="connsiteY1" fmla="*/ 0 h 3288968"/>
              <a:gd name="connsiteX0" fmla="*/ 4338715 w 5093892"/>
              <a:gd name="connsiteY0" fmla="*/ 3281632 h 3281632"/>
              <a:gd name="connsiteX1" fmla="*/ 5093892 w 5093892"/>
              <a:gd name="connsiteY1" fmla="*/ 0 h 3281632"/>
              <a:gd name="connsiteX0" fmla="*/ 17520832 w 18276009"/>
              <a:gd name="connsiteY0" fmla="*/ 3281632 h 3281632"/>
              <a:gd name="connsiteX1" fmla="*/ 18276009 w 18276009"/>
              <a:gd name="connsiteY1" fmla="*/ 0 h 328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76009" h="3281632">
                <a:moveTo>
                  <a:pt x="17520832" y="3281632"/>
                </a:moveTo>
                <a:cubicBezTo>
                  <a:pt x="-19981770" y="-294514"/>
                  <a:pt x="13685812" y="52317"/>
                  <a:pt x="18276009" y="0"/>
                </a:cubicBezTo>
              </a:path>
            </a:pathLst>
          </a:custGeom>
          <a:noFill/>
          <a:ln w="25400">
            <a:gradFill>
              <a:gsLst>
                <a:gs pos="61000">
                  <a:schemeClr val="accent1"/>
                </a:gs>
                <a:gs pos="93000">
                  <a:schemeClr val="bg1"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 userDrawn="1"/>
        </p:nvSpPr>
        <p:spPr>
          <a:xfrm flipV="1">
            <a:off x="8409656" y="267727"/>
            <a:ext cx="3460250" cy="2469151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007721 w 6357644"/>
              <a:gd name="connsiteY0" fmla="*/ 3330054 h 3330054"/>
              <a:gd name="connsiteX1" fmla="*/ 6357644 w 6357644"/>
              <a:gd name="connsiteY1" fmla="*/ 0 h 3330054"/>
              <a:gd name="connsiteX0" fmla="*/ 1124300 w 6474223"/>
              <a:gd name="connsiteY0" fmla="*/ 3330054 h 3330054"/>
              <a:gd name="connsiteX1" fmla="*/ 6474223 w 6474223"/>
              <a:gd name="connsiteY1" fmla="*/ 0 h 3330054"/>
              <a:gd name="connsiteX0" fmla="*/ 1459528 w 6809451"/>
              <a:gd name="connsiteY0" fmla="*/ 3330054 h 3330054"/>
              <a:gd name="connsiteX1" fmla="*/ 6809451 w 6809451"/>
              <a:gd name="connsiteY1" fmla="*/ 0 h 3330054"/>
              <a:gd name="connsiteX0" fmla="*/ 1507944 w 6582331"/>
              <a:gd name="connsiteY0" fmla="*/ 3288968 h 3288968"/>
              <a:gd name="connsiteX1" fmla="*/ 6582331 w 6582331"/>
              <a:gd name="connsiteY1" fmla="*/ 0 h 3288968"/>
              <a:gd name="connsiteX0" fmla="*/ 3118838 w 8193225"/>
              <a:gd name="connsiteY0" fmla="*/ 3288968 h 3288968"/>
              <a:gd name="connsiteX1" fmla="*/ 8193225 w 8193225"/>
              <a:gd name="connsiteY1" fmla="*/ 0 h 3288968"/>
              <a:gd name="connsiteX0" fmla="*/ 4338715 w 5093892"/>
              <a:gd name="connsiteY0" fmla="*/ 3281632 h 3281632"/>
              <a:gd name="connsiteX1" fmla="*/ 5093892 w 5093892"/>
              <a:gd name="connsiteY1" fmla="*/ 0 h 3281632"/>
              <a:gd name="connsiteX0" fmla="*/ 17520832 w 18276009"/>
              <a:gd name="connsiteY0" fmla="*/ 3281632 h 3281632"/>
              <a:gd name="connsiteX1" fmla="*/ 18276009 w 18276009"/>
              <a:gd name="connsiteY1" fmla="*/ 0 h 3281632"/>
              <a:gd name="connsiteX0" fmla="*/ 16252102 w 17007279"/>
              <a:gd name="connsiteY0" fmla="*/ 3281632 h 3281632"/>
              <a:gd name="connsiteX1" fmla="*/ 17007279 w 17007279"/>
              <a:gd name="connsiteY1" fmla="*/ 0 h 328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07279" h="3281632">
                <a:moveTo>
                  <a:pt x="16252102" y="3281632"/>
                </a:moveTo>
                <a:cubicBezTo>
                  <a:pt x="-18390480" y="-57770"/>
                  <a:pt x="12417082" y="52317"/>
                  <a:pt x="17007279" y="0"/>
                </a:cubicBezTo>
              </a:path>
            </a:pathLst>
          </a:custGeom>
          <a:noFill/>
          <a:ln w="47625" cap="rnd">
            <a:gradFill>
              <a:gsLst>
                <a:gs pos="61000">
                  <a:schemeClr val="accent4"/>
                </a:gs>
                <a:gs pos="93000">
                  <a:schemeClr val="bg1"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 userDrawn="1"/>
        </p:nvSpPr>
        <p:spPr>
          <a:xfrm flipV="1">
            <a:off x="8487550" y="1269212"/>
            <a:ext cx="3570382" cy="1430061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007721 w 6357644"/>
              <a:gd name="connsiteY0" fmla="*/ 3330054 h 3330054"/>
              <a:gd name="connsiteX1" fmla="*/ 6357644 w 6357644"/>
              <a:gd name="connsiteY1" fmla="*/ 0 h 3330054"/>
              <a:gd name="connsiteX0" fmla="*/ 1124300 w 6474223"/>
              <a:gd name="connsiteY0" fmla="*/ 3330054 h 3330054"/>
              <a:gd name="connsiteX1" fmla="*/ 6474223 w 6474223"/>
              <a:gd name="connsiteY1" fmla="*/ 0 h 3330054"/>
              <a:gd name="connsiteX0" fmla="*/ 1459528 w 6809451"/>
              <a:gd name="connsiteY0" fmla="*/ 3330054 h 3330054"/>
              <a:gd name="connsiteX1" fmla="*/ 6809451 w 6809451"/>
              <a:gd name="connsiteY1" fmla="*/ 0 h 3330054"/>
              <a:gd name="connsiteX0" fmla="*/ 1507944 w 6582331"/>
              <a:gd name="connsiteY0" fmla="*/ 3288968 h 3288968"/>
              <a:gd name="connsiteX1" fmla="*/ 6582331 w 6582331"/>
              <a:gd name="connsiteY1" fmla="*/ 0 h 3288968"/>
              <a:gd name="connsiteX0" fmla="*/ 3118838 w 8193225"/>
              <a:gd name="connsiteY0" fmla="*/ 3288968 h 3288968"/>
              <a:gd name="connsiteX1" fmla="*/ 8193225 w 8193225"/>
              <a:gd name="connsiteY1" fmla="*/ 0 h 3288968"/>
              <a:gd name="connsiteX0" fmla="*/ 4338715 w 5093892"/>
              <a:gd name="connsiteY0" fmla="*/ 3281632 h 3281632"/>
              <a:gd name="connsiteX1" fmla="*/ 5093892 w 5093892"/>
              <a:gd name="connsiteY1" fmla="*/ 0 h 3281632"/>
              <a:gd name="connsiteX0" fmla="*/ 17520832 w 18276009"/>
              <a:gd name="connsiteY0" fmla="*/ 3281632 h 3281632"/>
              <a:gd name="connsiteX1" fmla="*/ 18276009 w 18276009"/>
              <a:gd name="connsiteY1" fmla="*/ 0 h 3281632"/>
              <a:gd name="connsiteX0" fmla="*/ 16252102 w 17007279"/>
              <a:gd name="connsiteY0" fmla="*/ 3281632 h 3281632"/>
              <a:gd name="connsiteX1" fmla="*/ 17007279 w 17007279"/>
              <a:gd name="connsiteY1" fmla="*/ 0 h 3281632"/>
              <a:gd name="connsiteX0" fmla="*/ 14617757 w 21764201"/>
              <a:gd name="connsiteY0" fmla="*/ 2335564 h 2335564"/>
              <a:gd name="connsiteX1" fmla="*/ 21764201 w 21764201"/>
              <a:gd name="connsiteY1" fmla="*/ 182411 h 2335564"/>
              <a:gd name="connsiteX0" fmla="*/ 10420398 w 17566842"/>
              <a:gd name="connsiteY0" fmla="*/ 2153153 h 2153153"/>
              <a:gd name="connsiteX1" fmla="*/ 17566842 w 17566842"/>
              <a:gd name="connsiteY1" fmla="*/ 0 h 2153153"/>
              <a:gd name="connsiteX0" fmla="*/ 10381697 w 17703244"/>
              <a:gd name="connsiteY0" fmla="*/ 1900626 h 1900626"/>
              <a:gd name="connsiteX1" fmla="*/ 17703244 w 17703244"/>
              <a:gd name="connsiteY1" fmla="*/ 0 h 1900626"/>
              <a:gd name="connsiteX0" fmla="*/ 10227035 w 17548582"/>
              <a:gd name="connsiteY0" fmla="*/ 1900626 h 1900626"/>
              <a:gd name="connsiteX1" fmla="*/ 17548582 w 17548582"/>
              <a:gd name="connsiteY1" fmla="*/ 0 h 190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548582" h="1900626">
                <a:moveTo>
                  <a:pt x="10227035" y="1900626"/>
                </a:moveTo>
                <a:cubicBezTo>
                  <a:pt x="-14580580" y="-239272"/>
                  <a:pt x="12958385" y="52317"/>
                  <a:pt x="17548582" y="0"/>
                </a:cubicBezTo>
              </a:path>
            </a:pathLst>
          </a:custGeom>
          <a:noFill/>
          <a:ln w="47625" cap="rnd">
            <a:gradFill>
              <a:gsLst>
                <a:gs pos="61000">
                  <a:schemeClr val="accent4"/>
                </a:gs>
                <a:gs pos="80000">
                  <a:schemeClr val="bg1"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 userDrawn="1"/>
        </p:nvSpPr>
        <p:spPr>
          <a:xfrm flipV="1">
            <a:off x="8460170" y="1581929"/>
            <a:ext cx="3708597" cy="1119717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007721 w 6357644"/>
              <a:gd name="connsiteY0" fmla="*/ 3330054 h 3330054"/>
              <a:gd name="connsiteX1" fmla="*/ 6357644 w 6357644"/>
              <a:gd name="connsiteY1" fmla="*/ 0 h 3330054"/>
              <a:gd name="connsiteX0" fmla="*/ 1124300 w 6474223"/>
              <a:gd name="connsiteY0" fmla="*/ 3330054 h 3330054"/>
              <a:gd name="connsiteX1" fmla="*/ 6474223 w 6474223"/>
              <a:gd name="connsiteY1" fmla="*/ 0 h 3330054"/>
              <a:gd name="connsiteX0" fmla="*/ 1459528 w 6809451"/>
              <a:gd name="connsiteY0" fmla="*/ 3330054 h 3330054"/>
              <a:gd name="connsiteX1" fmla="*/ 6809451 w 6809451"/>
              <a:gd name="connsiteY1" fmla="*/ 0 h 3330054"/>
              <a:gd name="connsiteX0" fmla="*/ 1507944 w 6582331"/>
              <a:gd name="connsiteY0" fmla="*/ 3288968 h 3288968"/>
              <a:gd name="connsiteX1" fmla="*/ 6582331 w 6582331"/>
              <a:gd name="connsiteY1" fmla="*/ 0 h 3288968"/>
              <a:gd name="connsiteX0" fmla="*/ 3118838 w 8193225"/>
              <a:gd name="connsiteY0" fmla="*/ 3288968 h 3288968"/>
              <a:gd name="connsiteX1" fmla="*/ 8193225 w 8193225"/>
              <a:gd name="connsiteY1" fmla="*/ 0 h 3288968"/>
              <a:gd name="connsiteX0" fmla="*/ 4338715 w 5093892"/>
              <a:gd name="connsiteY0" fmla="*/ 3281632 h 3281632"/>
              <a:gd name="connsiteX1" fmla="*/ 5093892 w 5093892"/>
              <a:gd name="connsiteY1" fmla="*/ 0 h 3281632"/>
              <a:gd name="connsiteX0" fmla="*/ 17520832 w 18276009"/>
              <a:gd name="connsiteY0" fmla="*/ 3281632 h 3281632"/>
              <a:gd name="connsiteX1" fmla="*/ 18276009 w 18276009"/>
              <a:gd name="connsiteY1" fmla="*/ 0 h 3281632"/>
              <a:gd name="connsiteX0" fmla="*/ 16252102 w 17007279"/>
              <a:gd name="connsiteY0" fmla="*/ 3281632 h 3281632"/>
              <a:gd name="connsiteX1" fmla="*/ 17007279 w 17007279"/>
              <a:gd name="connsiteY1" fmla="*/ 0 h 3281632"/>
              <a:gd name="connsiteX0" fmla="*/ 14617757 w 21764201"/>
              <a:gd name="connsiteY0" fmla="*/ 2335564 h 2335564"/>
              <a:gd name="connsiteX1" fmla="*/ 21764201 w 21764201"/>
              <a:gd name="connsiteY1" fmla="*/ 182411 h 2335564"/>
              <a:gd name="connsiteX0" fmla="*/ 10420398 w 17566842"/>
              <a:gd name="connsiteY0" fmla="*/ 2153153 h 2153153"/>
              <a:gd name="connsiteX1" fmla="*/ 17566842 w 17566842"/>
              <a:gd name="connsiteY1" fmla="*/ 0 h 2153153"/>
              <a:gd name="connsiteX0" fmla="*/ 10381697 w 17703244"/>
              <a:gd name="connsiteY0" fmla="*/ 1900626 h 1900626"/>
              <a:gd name="connsiteX1" fmla="*/ 17703244 w 17703244"/>
              <a:gd name="connsiteY1" fmla="*/ 0 h 1900626"/>
              <a:gd name="connsiteX0" fmla="*/ 10227035 w 17548582"/>
              <a:gd name="connsiteY0" fmla="*/ 1900626 h 1900626"/>
              <a:gd name="connsiteX1" fmla="*/ 17548582 w 17548582"/>
              <a:gd name="connsiteY1" fmla="*/ 0 h 1900626"/>
              <a:gd name="connsiteX0" fmla="*/ 9855669 w 18928249"/>
              <a:gd name="connsiteY0" fmla="*/ 1704487 h 1704487"/>
              <a:gd name="connsiteX1" fmla="*/ 18928249 w 18928249"/>
              <a:gd name="connsiteY1" fmla="*/ 16931 h 1704487"/>
              <a:gd name="connsiteX0" fmla="*/ 8755663 w 17828243"/>
              <a:gd name="connsiteY0" fmla="*/ 1687556 h 1687556"/>
              <a:gd name="connsiteX1" fmla="*/ 17828243 w 17828243"/>
              <a:gd name="connsiteY1" fmla="*/ 0 h 1687556"/>
              <a:gd name="connsiteX0" fmla="*/ 8796654 w 17664946"/>
              <a:gd name="connsiteY0" fmla="*/ 1485305 h 1485305"/>
              <a:gd name="connsiteX1" fmla="*/ 17664945 w 17664946"/>
              <a:gd name="connsiteY1" fmla="*/ 10819 h 1485305"/>
              <a:gd name="connsiteX0" fmla="*/ 9359623 w 18227915"/>
              <a:gd name="connsiteY0" fmla="*/ 1488162 h 1488162"/>
              <a:gd name="connsiteX1" fmla="*/ 18227914 w 18227915"/>
              <a:gd name="connsiteY1" fmla="*/ 13676 h 148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27915" h="1488162">
                <a:moveTo>
                  <a:pt x="9359623" y="1488162"/>
                </a:moveTo>
                <a:cubicBezTo>
                  <a:pt x="-14222268" y="-391316"/>
                  <a:pt x="13637717" y="65993"/>
                  <a:pt x="18227914" y="13676"/>
                </a:cubicBezTo>
              </a:path>
            </a:pathLst>
          </a:custGeom>
          <a:noFill/>
          <a:ln w="34925" cap="rnd">
            <a:gradFill>
              <a:gsLst>
                <a:gs pos="14000">
                  <a:schemeClr val="accent1"/>
                </a:gs>
                <a:gs pos="61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 userDrawn="1"/>
        </p:nvSpPr>
        <p:spPr>
          <a:xfrm flipV="1">
            <a:off x="8505042" y="1290984"/>
            <a:ext cx="3747587" cy="1420852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007721 w 6357644"/>
              <a:gd name="connsiteY0" fmla="*/ 3330054 h 3330054"/>
              <a:gd name="connsiteX1" fmla="*/ 6357644 w 6357644"/>
              <a:gd name="connsiteY1" fmla="*/ 0 h 3330054"/>
              <a:gd name="connsiteX0" fmla="*/ 1124300 w 6474223"/>
              <a:gd name="connsiteY0" fmla="*/ 3330054 h 3330054"/>
              <a:gd name="connsiteX1" fmla="*/ 6474223 w 6474223"/>
              <a:gd name="connsiteY1" fmla="*/ 0 h 3330054"/>
              <a:gd name="connsiteX0" fmla="*/ 1459528 w 6809451"/>
              <a:gd name="connsiteY0" fmla="*/ 3330054 h 3330054"/>
              <a:gd name="connsiteX1" fmla="*/ 6809451 w 6809451"/>
              <a:gd name="connsiteY1" fmla="*/ 0 h 3330054"/>
              <a:gd name="connsiteX0" fmla="*/ 1507944 w 6582331"/>
              <a:gd name="connsiteY0" fmla="*/ 3288968 h 3288968"/>
              <a:gd name="connsiteX1" fmla="*/ 6582331 w 6582331"/>
              <a:gd name="connsiteY1" fmla="*/ 0 h 3288968"/>
              <a:gd name="connsiteX0" fmla="*/ 3118838 w 8193225"/>
              <a:gd name="connsiteY0" fmla="*/ 3288968 h 3288968"/>
              <a:gd name="connsiteX1" fmla="*/ 8193225 w 8193225"/>
              <a:gd name="connsiteY1" fmla="*/ 0 h 3288968"/>
              <a:gd name="connsiteX0" fmla="*/ 4338715 w 5093892"/>
              <a:gd name="connsiteY0" fmla="*/ 3281632 h 3281632"/>
              <a:gd name="connsiteX1" fmla="*/ 5093892 w 5093892"/>
              <a:gd name="connsiteY1" fmla="*/ 0 h 3281632"/>
              <a:gd name="connsiteX0" fmla="*/ 17520832 w 18276009"/>
              <a:gd name="connsiteY0" fmla="*/ 3281632 h 3281632"/>
              <a:gd name="connsiteX1" fmla="*/ 18276009 w 18276009"/>
              <a:gd name="connsiteY1" fmla="*/ 0 h 3281632"/>
              <a:gd name="connsiteX0" fmla="*/ 16252102 w 17007279"/>
              <a:gd name="connsiteY0" fmla="*/ 3281632 h 3281632"/>
              <a:gd name="connsiteX1" fmla="*/ 17007279 w 17007279"/>
              <a:gd name="connsiteY1" fmla="*/ 0 h 3281632"/>
              <a:gd name="connsiteX0" fmla="*/ 14617757 w 21764201"/>
              <a:gd name="connsiteY0" fmla="*/ 2335564 h 2335564"/>
              <a:gd name="connsiteX1" fmla="*/ 21764201 w 21764201"/>
              <a:gd name="connsiteY1" fmla="*/ 182411 h 2335564"/>
              <a:gd name="connsiteX0" fmla="*/ 10420398 w 17566842"/>
              <a:gd name="connsiteY0" fmla="*/ 2153153 h 2153153"/>
              <a:gd name="connsiteX1" fmla="*/ 17566842 w 17566842"/>
              <a:gd name="connsiteY1" fmla="*/ 0 h 2153153"/>
              <a:gd name="connsiteX0" fmla="*/ 10381697 w 17703244"/>
              <a:gd name="connsiteY0" fmla="*/ 1900626 h 1900626"/>
              <a:gd name="connsiteX1" fmla="*/ 17703244 w 17703244"/>
              <a:gd name="connsiteY1" fmla="*/ 0 h 1900626"/>
              <a:gd name="connsiteX0" fmla="*/ 10227035 w 17548582"/>
              <a:gd name="connsiteY0" fmla="*/ 1900626 h 1900626"/>
              <a:gd name="connsiteX1" fmla="*/ 17548582 w 17548582"/>
              <a:gd name="connsiteY1" fmla="*/ 0 h 1900626"/>
              <a:gd name="connsiteX0" fmla="*/ 11708316 w 13105540"/>
              <a:gd name="connsiteY0" fmla="*/ 2192611 h 2192611"/>
              <a:gd name="connsiteX1" fmla="*/ 13105540 w 13105540"/>
              <a:gd name="connsiteY1" fmla="*/ 0 h 2192611"/>
              <a:gd name="connsiteX0" fmla="*/ 15644843 w 17042067"/>
              <a:gd name="connsiteY0" fmla="*/ 2192611 h 2192611"/>
              <a:gd name="connsiteX1" fmla="*/ 17042067 w 17042067"/>
              <a:gd name="connsiteY1" fmla="*/ 0 h 2192611"/>
              <a:gd name="connsiteX0" fmla="*/ 15661058 w 16999911"/>
              <a:gd name="connsiteY0" fmla="*/ 2097913 h 2097913"/>
              <a:gd name="connsiteX1" fmla="*/ 16999911 w 16999911"/>
              <a:gd name="connsiteY1" fmla="*/ 0 h 2097913"/>
              <a:gd name="connsiteX0" fmla="*/ 16102636 w 16102635"/>
              <a:gd name="connsiteY0" fmla="*/ 2074239 h 2074239"/>
              <a:gd name="connsiteX1" fmla="*/ 15894744 w 16102635"/>
              <a:gd name="connsiteY1" fmla="*/ 0 h 2074239"/>
              <a:gd name="connsiteX0" fmla="*/ 18377377 w 18377376"/>
              <a:gd name="connsiteY0" fmla="*/ 2074239 h 2074239"/>
              <a:gd name="connsiteX1" fmla="*/ 18169485 w 18377376"/>
              <a:gd name="connsiteY1" fmla="*/ 0 h 2074239"/>
              <a:gd name="connsiteX0" fmla="*/ 18419553 w 18419552"/>
              <a:gd name="connsiteY0" fmla="*/ 1888387 h 1888387"/>
              <a:gd name="connsiteX1" fmla="*/ 18065743 w 18419552"/>
              <a:gd name="connsiteY1" fmla="*/ 11434 h 188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19552" h="1888387">
                <a:moveTo>
                  <a:pt x="18419553" y="1888387"/>
                </a:moveTo>
                <a:cubicBezTo>
                  <a:pt x="-20396323" y="-433016"/>
                  <a:pt x="13475546" y="63751"/>
                  <a:pt x="18065743" y="11434"/>
                </a:cubicBezTo>
              </a:path>
            </a:pathLst>
          </a:custGeom>
          <a:noFill/>
          <a:ln w="47625">
            <a:gradFill>
              <a:gsLst>
                <a:gs pos="56000">
                  <a:schemeClr val="accent3"/>
                </a:gs>
                <a:gs pos="76000">
                  <a:schemeClr val="accent3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 userDrawn="1"/>
        </p:nvSpPr>
        <p:spPr>
          <a:xfrm flipV="1">
            <a:off x="8512871" y="1884801"/>
            <a:ext cx="3793379" cy="917892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007721 w 6357644"/>
              <a:gd name="connsiteY0" fmla="*/ 3330054 h 3330054"/>
              <a:gd name="connsiteX1" fmla="*/ 6357644 w 6357644"/>
              <a:gd name="connsiteY1" fmla="*/ 0 h 3330054"/>
              <a:gd name="connsiteX0" fmla="*/ 1124300 w 6474223"/>
              <a:gd name="connsiteY0" fmla="*/ 3330054 h 3330054"/>
              <a:gd name="connsiteX1" fmla="*/ 6474223 w 6474223"/>
              <a:gd name="connsiteY1" fmla="*/ 0 h 3330054"/>
              <a:gd name="connsiteX0" fmla="*/ 1459528 w 6809451"/>
              <a:gd name="connsiteY0" fmla="*/ 3330054 h 3330054"/>
              <a:gd name="connsiteX1" fmla="*/ 6809451 w 6809451"/>
              <a:gd name="connsiteY1" fmla="*/ 0 h 3330054"/>
              <a:gd name="connsiteX0" fmla="*/ 1507944 w 6582331"/>
              <a:gd name="connsiteY0" fmla="*/ 3288968 h 3288968"/>
              <a:gd name="connsiteX1" fmla="*/ 6582331 w 6582331"/>
              <a:gd name="connsiteY1" fmla="*/ 0 h 3288968"/>
              <a:gd name="connsiteX0" fmla="*/ 3118838 w 8193225"/>
              <a:gd name="connsiteY0" fmla="*/ 3288968 h 3288968"/>
              <a:gd name="connsiteX1" fmla="*/ 8193225 w 8193225"/>
              <a:gd name="connsiteY1" fmla="*/ 0 h 3288968"/>
              <a:gd name="connsiteX0" fmla="*/ 4338715 w 5093892"/>
              <a:gd name="connsiteY0" fmla="*/ 3281632 h 3281632"/>
              <a:gd name="connsiteX1" fmla="*/ 5093892 w 5093892"/>
              <a:gd name="connsiteY1" fmla="*/ 0 h 3281632"/>
              <a:gd name="connsiteX0" fmla="*/ 17520832 w 18276009"/>
              <a:gd name="connsiteY0" fmla="*/ 3281632 h 3281632"/>
              <a:gd name="connsiteX1" fmla="*/ 18276009 w 18276009"/>
              <a:gd name="connsiteY1" fmla="*/ 0 h 3281632"/>
              <a:gd name="connsiteX0" fmla="*/ 16252102 w 17007279"/>
              <a:gd name="connsiteY0" fmla="*/ 3281632 h 3281632"/>
              <a:gd name="connsiteX1" fmla="*/ 17007279 w 17007279"/>
              <a:gd name="connsiteY1" fmla="*/ 0 h 3281632"/>
              <a:gd name="connsiteX0" fmla="*/ 14617757 w 21764201"/>
              <a:gd name="connsiteY0" fmla="*/ 2335564 h 2335564"/>
              <a:gd name="connsiteX1" fmla="*/ 21764201 w 21764201"/>
              <a:gd name="connsiteY1" fmla="*/ 182411 h 2335564"/>
              <a:gd name="connsiteX0" fmla="*/ 10420398 w 17566842"/>
              <a:gd name="connsiteY0" fmla="*/ 2153153 h 2153153"/>
              <a:gd name="connsiteX1" fmla="*/ 17566842 w 17566842"/>
              <a:gd name="connsiteY1" fmla="*/ 0 h 2153153"/>
              <a:gd name="connsiteX0" fmla="*/ 10381697 w 17703244"/>
              <a:gd name="connsiteY0" fmla="*/ 1900626 h 1900626"/>
              <a:gd name="connsiteX1" fmla="*/ 17703244 w 17703244"/>
              <a:gd name="connsiteY1" fmla="*/ 0 h 1900626"/>
              <a:gd name="connsiteX0" fmla="*/ 10227035 w 17548582"/>
              <a:gd name="connsiteY0" fmla="*/ 1900626 h 1900626"/>
              <a:gd name="connsiteX1" fmla="*/ 17548582 w 17548582"/>
              <a:gd name="connsiteY1" fmla="*/ 0 h 1900626"/>
              <a:gd name="connsiteX0" fmla="*/ 11708316 w 13105540"/>
              <a:gd name="connsiteY0" fmla="*/ 2192611 h 2192611"/>
              <a:gd name="connsiteX1" fmla="*/ 13105540 w 13105540"/>
              <a:gd name="connsiteY1" fmla="*/ 0 h 2192611"/>
              <a:gd name="connsiteX0" fmla="*/ 15644843 w 17042067"/>
              <a:gd name="connsiteY0" fmla="*/ 2192611 h 2192611"/>
              <a:gd name="connsiteX1" fmla="*/ 17042067 w 17042067"/>
              <a:gd name="connsiteY1" fmla="*/ 0 h 2192611"/>
              <a:gd name="connsiteX0" fmla="*/ 15661058 w 16999911"/>
              <a:gd name="connsiteY0" fmla="*/ 2097913 h 2097913"/>
              <a:gd name="connsiteX1" fmla="*/ 16999911 w 16999911"/>
              <a:gd name="connsiteY1" fmla="*/ 0 h 2097913"/>
              <a:gd name="connsiteX0" fmla="*/ 16102636 w 16102635"/>
              <a:gd name="connsiteY0" fmla="*/ 2074239 h 2074239"/>
              <a:gd name="connsiteX1" fmla="*/ 15894744 w 16102635"/>
              <a:gd name="connsiteY1" fmla="*/ 0 h 2074239"/>
              <a:gd name="connsiteX0" fmla="*/ 18377377 w 18377376"/>
              <a:gd name="connsiteY0" fmla="*/ 2074239 h 2074239"/>
              <a:gd name="connsiteX1" fmla="*/ 18169485 w 18377376"/>
              <a:gd name="connsiteY1" fmla="*/ 0 h 2074239"/>
              <a:gd name="connsiteX0" fmla="*/ 18419553 w 18419552"/>
              <a:gd name="connsiteY0" fmla="*/ 1888387 h 1888387"/>
              <a:gd name="connsiteX1" fmla="*/ 18065743 w 18419552"/>
              <a:gd name="connsiteY1" fmla="*/ 11434 h 1888387"/>
              <a:gd name="connsiteX0" fmla="*/ 16278319 w 24241912"/>
              <a:gd name="connsiteY0" fmla="*/ 1458065 h 1458065"/>
              <a:gd name="connsiteX1" fmla="*/ 24241913 w 24241912"/>
              <a:gd name="connsiteY1" fmla="*/ 243996 h 1458065"/>
              <a:gd name="connsiteX0" fmla="*/ 10681029 w 18644622"/>
              <a:gd name="connsiteY0" fmla="*/ 1219927 h 1219927"/>
              <a:gd name="connsiteX1" fmla="*/ 18644623 w 18644622"/>
              <a:gd name="connsiteY1" fmla="*/ 5858 h 121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44622" h="1219927">
                <a:moveTo>
                  <a:pt x="10681029" y="1219927"/>
                </a:moveTo>
                <a:cubicBezTo>
                  <a:pt x="-15472295" y="-320222"/>
                  <a:pt x="14054426" y="58175"/>
                  <a:pt x="18644623" y="5858"/>
                </a:cubicBezTo>
              </a:path>
            </a:pathLst>
          </a:custGeom>
          <a:noFill/>
          <a:ln w="53975" cap="rnd">
            <a:gradFill>
              <a:gsLst>
                <a:gs pos="54000">
                  <a:schemeClr val="accent1"/>
                </a:gs>
                <a:gs pos="74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 userDrawn="1"/>
        </p:nvSpPr>
        <p:spPr>
          <a:xfrm flipV="1">
            <a:off x="8548147" y="2026181"/>
            <a:ext cx="3543538" cy="824465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007721 w 6357644"/>
              <a:gd name="connsiteY0" fmla="*/ 3330054 h 3330054"/>
              <a:gd name="connsiteX1" fmla="*/ 6357644 w 6357644"/>
              <a:gd name="connsiteY1" fmla="*/ 0 h 3330054"/>
              <a:gd name="connsiteX0" fmla="*/ 1124300 w 6474223"/>
              <a:gd name="connsiteY0" fmla="*/ 3330054 h 3330054"/>
              <a:gd name="connsiteX1" fmla="*/ 6474223 w 6474223"/>
              <a:gd name="connsiteY1" fmla="*/ 0 h 3330054"/>
              <a:gd name="connsiteX0" fmla="*/ 1459528 w 6809451"/>
              <a:gd name="connsiteY0" fmla="*/ 3330054 h 3330054"/>
              <a:gd name="connsiteX1" fmla="*/ 6809451 w 6809451"/>
              <a:gd name="connsiteY1" fmla="*/ 0 h 3330054"/>
              <a:gd name="connsiteX0" fmla="*/ 1507944 w 6582331"/>
              <a:gd name="connsiteY0" fmla="*/ 3288968 h 3288968"/>
              <a:gd name="connsiteX1" fmla="*/ 6582331 w 6582331"/>
              <a:gd name="connsiteY1" fmla="*/ 0 h 3288968"/>
              <a:gd name="connsiteX0" fmla="*/ 3118838 w 8193225"/>
              <a:gd name="connsiteY0" fmla="*/ 3288968 h 3288968"/>
              <a:gd name="connsiteX1" fmla="*/ 8193225 w 8193225"/>
              <a:gd name="connsiteY1" fmla="*/ 0 h 3288968"/>
              <a:gd name="connsiteX0" fmla="*/ 4338715 w 5093892"/>
              <a:gd name="connsiteY0" fmla="*/ 3281632 h 3281632"/>
              <a:gd name="connsiteX1" fmla="*/ 5093892 w 5093892"/>
              <a:gd name="connsiteY1" fmla="*/ 0 h 3281632"/>
              <a:gd name="connsiteX0" fmla="*/ 17520832 w 18276009"/>
              <a:gd name="connsiteY0" fmla="*/ 3281632 h 3281632"/>
              <a:gd name="connsiteX1" fmla="*/ 18276009 w 18276009"/>
              <a:gd name="connsiteY1" fmla="*/ 0 h 3281632"/>
              <a:gd name="connsiteX0" fmla="*/ 16252102 w 17007279"/>
              <a:gd name="connsiteY0" fmla="*/ 3281632 h 3281632"/>
              <a:gd name="connsiteX1" fmla="*/ 17007279 w 17007279"/>
              <a:gd name="connsiteY1" fmla="*/ 0 h 3281632"/>
              <a:gd name="connsiteX0" fmla="*/ 14617757 w 21764201"/>
              <a:gd name="connsiteY0" fmla="*/ 2335564 h 2335564"/>
              <a:gd name="connsiteX1" fmla="*/ 21764201 w 21764201"/>
              <a:gd name="connsiteY1" fmla="*/ 182411 h 2335564"/>
              <a:gd name="connsiteX0" fmla="*/ 10420398 w 17566842"/>
              <a:gd name="connsiteY0" fmla="*/ 2153153 h 2153153"/>
              <a:gd name="connsiteX1" fmla="*/ 17566842 w 17566842"/>
              <a:gd name="connsiteY1" fmla="*/ 0 h 2153153"/>
              <a:gd name="connsiteX0" fmla="*/ 10381697 w 17703244"/>
              <a:gd name="connsiteY0" fmla="*/ 1900626 h 1900626"/>
              <a:gd name="connsiteX1" fmla="*/ 17703244 w 17703244"/>
              <a:gd name="connsiteY1" fmla="*/ 0 h 1900626"/>
              <a:gd name="connsiteX0" fmla="*/ 10227035 w 17548582"/>
              <a:gd name="connsiteY0" fmla="*/ 1900626 h 1900626"/>
              <a:gd name="connsiteX1" fmla="*/ 17548582 w 17548582"/>
              <a:gd name="connsiteY1" fmla="*/ 0 h 1900626"/>
              <a:gd name="connsiteX0" fmla="*/ 11708316 w 13105540"/>
              <a:gd name="connsiteY0" fmla="*/ 2192611 h 2192611"/>
              <a:gd name="connsiteX1" fmla="*/ 13105540 w 13105540"/>
              <a:gd name="connsiteY1" fmla="*/ 0 h 2192611"/>
              <a:gd name="connsiteX0" fmla="*/ 15644843 w 17042067"/>
              <a:gd name="connsiteY0" fmla="*/ 2192611 h 2192611"/>
              <a:gd name="connsiteX1" fmla="*/ 17042067 w 17042067"/>
              <a:gd name="connsiteY1" fmla="*/ 0 h 2192611"/>
              <a:gd name="connsiteX0" fmla="*/ 15661058 w 16999911"/>
              <a:gd name="connsiteY0" fmla="*/ 2097913 h 2097913"/>
              <a:gd name="connsiteX1" fmla="*/ 16999911 w 16999911"/>
              <a:gd name="connsiteY1" fmla="*/ 0 h 2097913"/>
              <a:gd name="connsiteX0" fmla="*/ 16102636 w 16102635"/>
              <a:gd name="connsiteY0" fmla="*/ 2074239 h 2074239"/>
              <a:gd name="connsiteX1" fmla="*/ 15894744 w 16102635"/>
              <a:gd name="connsiteY1" fmla="*/ 0 h 2074239"/>
              <a:gd name="connsiteX0" fmla="*/ 18377377 w 18377376"/>
              <a:gd name="connsiteY0" fmla="*/ 2074239 h 2074239"/>
              <a:gd name="connsiteX1" fmla="*/ 18169485 w 18377376"/>
              <a:gd name="connsiteY1" fmla="*/ 0 h 2074239"/>
              <a:gd name="connsiteX0" fmla="*/ 18419553 w 18419552"/>
              <a:gd name="connsiteY0" fmla="*/ 1888387 h 1888387"/>
              <a:gd name="connsiteX1" fmla="*/ 18065743 w 18419552"/>
              <a:gd name="connsiteY1" fmla="*/ 11434 h 1888387"/>
              <a:gd name="connsiteX0" fmla="*/ 16278319 w 24241912"/>
              <a:gd name="connsiteY0" fmla="*/ 1458065 h 1458065"/>
              <a:gd name="connsiteX1" fmla="*/ 24241913 w 24241912"/>
              <a:gd name="connsiteY1" fmla="*/ 243996 h 1458065"/>
              <a:gd name="connsiteX0" fmla="*/ 10681029 w 18644622"/>
              <a:gd name="connsiteY0" fmla="*/ 1219927 h 1219927"/>
              <a:gd name="connsiteX1" fmla="*/ 18644623 w 18644622"/>
              <a:gd name="connsiteY1" fmla="*/ 5858 h 1219927"/>
              <a:gd name="connsiteX0" fmla="*/ 10970132 w 17629277"/>
              <a:gd name="connsiteY0" fmla="*/ 1095178 h 1095178"/>
              <a:gd name="connsiteX1" fmla="*/ 17629278 w 17629277"/>
              <a:gd name="connsiteY1" fmla="*/ 54721 h 1095178"/>
              <a:gd name="connsiteX0" fmla="*/ 13821489 w 20480634"/>
              <a:gd name="connsiteY0" fmla="*/ 1064363 h 1064363"/>
              <a:gd name="connsiteX1" fmla="*/ 20480635 w 20480634"/>
              <a:gd name="connsiteY1" fmla="*/ 23906 h 1064363"/>
              <a:gd name="connsiteX0" fmla="*/ 14110589 w 20769734"/>
              <a:gd name="connsiteY0" fmla="*/ 1118271 h 1118271"/>
              <a:gd name="connsiteX1" fmla="*/ 20769735 w 20769734"/>
              <a:gd name="connsiteY1" fmla="*/ 77814 h 1118271"/>
              <a:gd name="connsiteX0" fmla="*/ 15848432 w 15848693"/>
              <a:gd name="connsiteY0" fmla="*/ 1143013 h 1143013"/>
              <a:gd name="connsiteX1" fmla="*/ 15848694 w 15848693"/>
              <a:gd name="connsiteY1" fmla="*/ 63098 h 1143013"/>
              <a:gd name="connsiteX0" fmla="*/ 13846283 w 13846544"/>
              <a:gd name="connsiteY0" fmla="*/ 1095758 h 1095758"/>
              <a:gd name="connsiteX1" fmla="*/ 13846545 w 13846544"/>
              <a:gd name="connsiteY1" fmla="*/ 15843 h 109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846544" h="1095758">
                <a:moveTo>
                  <a:pt x="13846283" y="1095758"/>
                </a:moveTo>
                <a:cubicBezTo>
                  <a:pt x="-14872122" y="-340048"/>
                  <a:pt x="9256348" y="68160"/>
                  <a:pt x="13846545" y="15843"/>
                </a:cubicBezTo>
              </a:path>
            </a:pathLst>
          </a:custGeom>
          <a:noFill/>
          <a:ln w="47625" cap="rnd">
            <a:gradFill>
              <a:gsLst>
                <a:gs pos="65000">
                  <a:schemeClr val="accent2"/>
                </a:gs>
                <a:gs pos="71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 userDrawn="1"/>
        </p:nvSpPr>
        <p:spPr>
          <a:xfrm flipV="1">
            <a:off x="8562334" y="2217170"/>
            <a:ext cx="3700870" cy="717541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1007721 w 6357644"/>
              <a:gd name="connsiteY0" fmla="*/ 3330054 h 3330054"/>
              <a:gd name="connsiteX1" fmla="*/ 6357644 w 6357644"/>
              <a:gd name="connsiteY1" fmla="*/ 0 h 3330054"/>
              <a:gd name="connsiteX0" fmla="*/ 1124300 w 6474223"/>
              <a:gd name="connsiteY0" fmla="*/ 3330054 h 3330054"/>
              <a:gd name="connsiteX1" fmla="*/ 6474223 w 6474223"/>
              <a:gd name="connsiteY1" fmla="*/ 0 h 3330054"/>
              <a:gd name="connsiteX0" fmla="*/ 1459528 w 6809451"/>
              <a:gd name="connsiteY0" fmla="*/ 3330054 h 3330054"/>
              <a:gd name="connsiteX1" fmla="*/ 6809451 w 6809451"/>
              <a:gd name="connsiteY1" fmla="*/ 0 h 3330054"/>
              <a:gd name="connsiteX0" fmla="*/ 1507944 w 6582331"/>
              <a:gd name="connsiteY0" fmla="*/ 3288968 h 3288968"/>
              <a:gd name="connsiteX1" fmla="*/ 6582331 w 6582331"/>
              <a:gd name="connsiteY1" fmla="*/ 0 h 3288968"/>
              <a:gd name="connsiteX0" fmla="*/ 3118838 w 8193225"/>
              <a:gd name="connsiteY0" fmla="*/ 3288968 h 3288968"/>
              <a:gd name="connsiteX1" fmla="*/ 8193225 w 8193225"/>
              <a:gd name="connsiteY1" fmla="*/ 0 h 3288968"/>
              <a:gd name="connsiteX0" fmla="*/ 4338715 w 5093892"/>
              <a:gd name="connsiteY0" fmla="*/ 3281632 h 3281632"/>
              <a:gd name="connsiteX1" fmla="*/ 5093892 w 5093892"/>
              <a:gd name="connsiteY1" fmla="*/ 0 h 3281632"/>
              <a:gd name="connsiteX0" fmla="*/ 17520832 w 18276009"/>
              <a:gd name="connsiteY0" fmla="*/ 3281632 h 3281632"/>
              <a:gd name="connsiteX1" fmla="*/ 18276009 w 18276009"/>
              <a:gd name="connsiteY1" fmla="*/ 0 h 3281632"/>
              <a:gd name="connsiteX0" fmla="*/ 16252102 w 17007279"/>
              <a:gd name="connsiteY0" fmla="*/ 3281632 h 3281632"/>
              <a:gd name="connsiteX1" fmla="*/ 17007279 w 17007279"/>
              <a:gd name="connsiteY1" fmla="*/ 0 h 3281632"/>
              <a:gd name="connsiteX0" fmla="*/ 14617757 w 21764201"/>
              <a:gd name="connsiteY0" fmla="*/ 2335564 h 2335564"/>
              <a:gd name="connsiteX1" fmla="*/ 21764201 w 21764201"/>
              <a:gd name="connsiteY1" fmla="*/ 182411 h 2335564"/>
              <a:gd name="connsiteX0" fmla="*/ 10420398 w 17566842"/>
              <a:gd name="connsiteY0" fmla="*/ 2153153 h 2153153"/>
              <a:gd name="connsiteX1" fmla="*/ 17566842 w 17566842"/>
              <a:gd name="connsiteY1" fmla="*/ 0 h 2153153"/>
              <a:gd name="connsiteX0" fmla="*/ 10381697 w 17703244"/>
              <a:gd name="connsiteY0" fmla="*/ 1900626 h 1900626"/>
              <a:gd name="connsiteX1" fmla="*/ 17703244 w 17703244"/>
              <a:gd name="connsiteY1" fmla="*/ 0 h 1900626"/>
              <a:gd name="connsiteX0" fmla="*/ 10227035 w 17548582"/>
              <a:gd name="connsiteY0" fmla="*/ 1900626 h 1900626"/>
              <a:gd name="connsiteX1" fmla="*/ 17548582 w 17548582"/>
              <a:gd name="connsiteY1" fmla="*/ 0 h 1900626"/>
              <a:gd name="connsiteX0" fmla="*/ 11708316 w 13105540"/>
              <a:gd name="connsiteY0" fmla="*/ 2192611 h 2192611"/>
              <a:gd name="connsiteX1" fmla="*/ 13105540 w 13105540"/>
              <a:gd name="connsiteY1" fmla="*/ 0 h 2192611"/>
              <a:gd name="connsiteX0" fmla="*/ 15644843 w 17042067"/>
              <a:gd name="connsiteY0" fmla="*/ 2192611 h 2192611"/>
              <a:gd name="connsiteX1" fmla="*/ 17042067 w 17042067"/>
              <a:gd name="connsiteY1" fmla="*/ 0 h 2192611"/>
              <a:gd name="connsiteX0" fmla="*/ 15661058 w 16999911"/>
              <a:gd name="connsiteY0" fmla="*/ 2097913 h 2097913"/>
              <a:gd name="connsiteX1" fmla="*/ 16999911 w 16999911"/>
              <a:gd name="connsiteY1" fmla="*/ 0 h 2097913"/>
              <a:gd name="connsiteX0" fmla="*/ 16102636 w 16102635"/>
              <a:gd name="connsiteY0" fmla="*/ 2074239 h 2074239"/>
              <a:gd name="connsiteX1" fmla="*/ 15894744 w 16102635"/>
              <a:gd name="connsiteY1" fmla="*/ 0 h 2074239"/>
              <a:gd name="connsiteX0" fmla="*/ 18377377 w 18377376"/>
              <a:gd name="connsiteY0" fmla="*/ 2074239 h 2074239"/>
              <a:gd name="connsiteX1" fmla="*/ 18169485 w 18377376"/>
              <a:gd name="connsiteY1" fmla="*/ 0 h 2074239"/>
              <a:gd name="connsiteX0" fmla="*/ 18419553 w 18419552"/>
              <a:gd name="connsiteY0" fmla="*/ 1888387 h 1888387"/>
              <a:gd name="connsiteX1" fmla="*/ 18065743 w 18419552"/>
              <a:gd name="connsiteY1" fmla="*/ 11434 h 1888387"/>
              <a:gd name="connsiteX0" fmla="*/ 16278319 w 24241912"/>
              <a:gd name="connsiteY0" fmla="*/ 1458065 h 1458065"/>
              <a:gd name="connsiteX1" fmla="*/ 24241913 w 24241912"/>
              <a:gd name="connsiteY1" fmla="*/ 243996 h 1458065"/>
              <a:gd name="connsiteX0" fmla="*/ 10681029 w 18644622"/>
              <a:gd name="connsiteY0" fmla="*/ 1219927 h 1219927"/>
              <a:gd name="connsiteX1" fmla="*/ 18644623 w 18644622"/>
              <a:gd name="connsiteY1" fmla="*/ 5858 h 1219927"/>
              <a:gd name="connsiteX0" fmla="*/ 10970132 w 17629277"/>
              <a:gd name="connsiteY0" fmla="*/ 1095178 h 1095178"/>
              <a:gd name="connsiteX1" fmla="*/ 17629278 w 17629277"/>
              <a:gd name="connsiteY1" fmla="*/ 54721 h 1095178"/>
              <a:gd name="connsiteX0" fmla="*/ 13821489 w 20480634"/>
              <a:gd name="connsiteY0" fmla="*/ 1064363 h 1064363"/>
              <a:gd name="connsiteX1" fmla="*/ 20480635 w 20480634"/>
              <a:gd name="connsiteY1" fmla="*/ 23906 h 1064363"/>
              <a:gd name="connsiteX0" fmla="*/ 14110589 w 20769734"/>
              <a:gd name="connsiteY0" fmla="*/ 1118271 h 1118271"/>
              <a:gd name="connsiteX1" fmla="*/ 20769735 w 20769734"/>
              <a:gd name="connsiteY1" fmla="*/ 77814 h 1118271"/>
              <a:gd name="connsiteX0" fmla="*/ 14399712 w 21058857"/>
              <a:gd name="connsiteY0" fmla="*/ 1040458 h 1040458"/>
              <a:gd name="connsiteX1" fmla="*/ 21058858 w 21058857"/>
              <a:gd name="connsiteY1" fmla="*/ 1 h 1040458"/>
              <a:gd name="connsiteX0" fmla="*/ 16347472 w 16347472"/>
              <a:gd name="connsiteY0" fmla="*/ 963293 h 963293"/>
              <a:gd name="connsiteX1" fmla="*/ 15633637 w 16347472"/>
              <a:gd name="connsiteY1" fmla="*/ 9643 h 963293"/>
              <a:gd name="connsiteX0" fmla="*/ 15894388 w 15894388"/>
              <a:gd name="connsiteY0" fmla="*/ 959008 h 959008"/>
              <a:gd name="connsiteX1" fmla="*/ 15180553 w 15894388"/>
              <a:gd name="connsiteY1" fmla="*/ 5358 h 959008"/>
              <a:gd name="connsiteX0" fmla="*/ 14461326 w 14461326"/>
              <a:gd name="connsiteY0" fmla="*/ 953651 h 953651"/>
              <a:gd name="connsiteX1" fmla="*/ 13747491 w 14461326"/>
              <a:gd name="connsiteY1" fmla="*/ 1 h 9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61326" h="953651">
                <a:moveTo>
                  <a:pt x="14461326" y="953651"/>
                </a:moveTo>
                <a:cubicBezTo>
                  <a:pt x="-16200865" y="-239274"/>
                  <a:pt x="11000544" y="61963"/>
                  <a:pt x="13747491" y="1"/>
                </a:cubicBezTo>
              </a:path>
            </a:pathLst>
          </a:custGeom>
          <a:noFill/>
          <a:ln w="47625">
            <a:gradFill>
              <a:gsLst>
                <a:gs pos="56000">
                  <a:schemeClr val="accent3"/>
                </a:gs>
                <a:gs pos="69000">
                  <a:schemeClr val="accent3">
                    <a:lumMod val="20000"/>
                    <a:lumOff val="80000"/>
                    <a:alpha val="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 userDrawn="1"/>
        </p:nvSpPr>
        <p:spPr>
          <a:xfrm>
            <a:off x="5838628" y="3563350"/>
            <a:ext cx="5458781" cy="2502740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5 w 5349928"/>
              <a:gd name="connsiteY0" fmla="*/ 3330054 h 3330054"/>
              <a:gd name="connsiteX1" fmla="*/ 5349928 w 5349928"/>
              <a:gd name="connsiteY1" fmla="*/ 0 h 3330054"/>
              <a:gd name="connsiteX0" fmla="*/ 9 w 5349932"/>
              <a:gd name="connsiteY0" fmla="*/ 3330054 h 3330054"/>
              <a:gd name="connsiteX1" fmla="*/ 5349932 w 5349932"/>
              <a:gd name="connsiteY1" fmla="*/ 0 h 3330054"/>
              <a:gd name="connsiteX0" fmla="*/ 6 w 5349929"/>
              <a:gd name="connsiteY0" fmla="*/ 3330054 h 3330054"/>
              <a:gd name="connsiteX1" fmla="*/ 5349929 w 5349929"/>
              <a:gd name="connsiteY1" fmla="*/ 0 h 3330054"/>
              <a:gd name="connsiteX0" fmla="*/ 12 w 5045135"/>
              <a:gd name="connsiteY0" fmla="*/ 2357597 h 2357597"/>
              <a:gd name="connsiteX1" fmla="*/ 5045135 w 5045135"/>
              <a:gd name="connsiteY1" fmla="*/ 0 h 2357597"/>
              <a:gd name="connsiteX0" fmla="*/ 0 w 5045123"/>
              <a:gd name="connsiteY0" fmla="*/ 2357597 h 2357597"/>
              <a:gd name="connsiteX1" fmla="*/ 5045123 w 5045123"/>
              <a:gd name="connsiteY1" fmla="*/ 0 h 2357597"/>
              <a:gd name="connsiteX0" fmla="*/ 0 w 5328152"/>
              <a:gd name="connsiteY0" fmla="*/ 2255997 h 2255997"/>
              <a:gd name="connsiteX1" fmla="*/ 5328152 w 5328152"/>
              <a:gd name="connsiteY1" fmla="*/ 0 h 2255997"/>
              <a:gd name="connsiteX0" fmla="*/ 0 w 5328152"/>
              <a:gd name="connsiteY0" fmla="*/ 2255997 h 2255997"/>
              <a:gd name="connsiteX1" fmla="*/ 5328152 w 5328152"/>
              <a:gd name="connsiteY1" fmla="*/ 0 h 2255997"/>
              <a:gd name="connsiteX0" fmla="*/ 0 w 5328152"/>
              <a:gd name="connsiteY0" fmla="*/ 2255997 h 2255997"/>
              <a:gd name="connsiteX1" fmla="*/ 5328152 w 5328152"/>
              <a:gd name="connsiteY1" fmla="*/ 0 h 2255997"/>
              <a:gd name="connsiteX0" fmla="*/ 0 w 5328152"/>
              <a:gd name="connsiteY0" fmla="*/ 2255997 h 2255997"/>
              <a:gd name="connsiteX1" fmla="*/ 5328152 w 5328152"/>
              <a:gd name="connsiteY1" fmla="*/ 0 h 2255997"/>
              <a:gd name="connsiteX0" fmla="*/ 0 w 5458781"/>
              <a:gd name="connsiteY0" fmla="*/ 2502740 h 2502740"/>
              <a:gd name="connsiteX1" fmla="*/ 5458781 w 5458781"/>
              <a:gd name="connsiteY1" fmla="*/ 0 h 2502740"/>
              <a:gd name="connsiteX0" fmla="*/ 0 w 5458781"/>
              <a:gd name="connsiteY0" fmla="*/ 2502740 h 2502740"/>
              <a:gd name="connsiteX1" fmla="*/ 5458781 w 5458781"/>
              <a:gd name="connsiteY1" fmla="*/ 0 h 250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8781" h="2502740">
                <a:moveTo>
                  <a:pt x="0" y="2502740"/>
                </a:moveTo>
                <a:cubicBezTo>
                  <a:pt x="404126" y="1197428"/>
                  <a:pt x="1688750" y="17331"/>
                  <a:pt x="5458781" y="0"/>
                </a:cubicBezTo>
              </a:path>
            </a:pathLst>
          </a:custGeom>
          <a:noFill/>
          <a:ln w="19050" cap="rnd">
            <a:gradFill>
              <a:gsLst>
                <a:gs pos="26000">
                  <a:schemeClr val="accent4"/>
                </a:gs>
                <a:gs pos="46000">
                  <a:schemeClr val="accent4">
                    <a:lumMod val="35000"/>
                    <a:lumOff val="65000"/>
                    <a:alpha val="0"/>
                  </a:schemeClr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илиния 45"/>
          <p:cNvSpPr/>
          <p:nvPr userDrawn="1"/>
        </p:nvSpPr>
        <p:spPr>
          <a:xfrm>
            <a:off x="4813651" y="3511844"/>
            <a:ext cx="5335408" cy="2983301"/>
          </a:xfrm>
          <a:custGeom>
            <a:avLst/>
            <a:gdLst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3657600"/>
              <a:gd name="connsiteY0" fmla="*/ 3166280 h 3166280"/>
              <a:gd name="connsiteX1" fmla="*/ 3657600 w 3657600"/>
              <a:gd name="connsiteY1" fmla="*/ 0 h 3166280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349923"/>
              <a:gd name="connsiteY0" fmla="*/ 3330054 h 3330054"/>
              <a:gd name="connsiteX1" fmla="*/ 5349923 w 5349923"/>
              <a:gd name="connsiteY1" fmla="*/ 0 h 3330054"/>
              <a:gd name="connsiteX0" fmla="*/ 0 w 5277351"/>
              <a:gd name="connsiteY0" fmla="*/ 3111608 h 3111608"/>
              <a:gd name="connsiteX1" fmla="*/ 5277351 w 5277351"/>
              <a:gd name="connsiteY1" fmla="*/ 0 h 3111608"/>
              <a:gd name="connsiteX0" fmla="*/ 0 w 5277351"/>
              <a:gd name="connsiteY0" fmla="*/ 3111608 h 3111608"/>
              <a:gd name="connsiteX1" fmla="*/ 5277351 w 5277351"/>
              <a:gd name="connsiteY1" fmla="*/ 0 h 3111608"/>
              <a:gd name="connsiteX0" fmla="*/ 0 w 5335408"/>
              <a:gd name="connsiteY0" fmla="*/ 3096542 h 3096542"/>
              <a:gd name="connsiteX1" fmla="*/ 5335408 w 5335408"/>
              <a:gd name="connsiteY1" fmla="*/ 0 h 3096542"/>
              <a:gd name="connsiteX0" fmla="*/ 0 w 5335408"/>
              <a:gd name="connsiteY0" fmla="*/ 3096542 h 3096542"/>
              <a:gd name="connsiteX1" fmla="*/ 5335408 w 5335408"/>
              <a:gd name="connsiteY1" fmla="*/ 0 h 3096542"/>
              <a:gd name="connsiteX0" fmla="*/ 0 w 5335408"/>
              <a:gd name="connsiteY0" fmla="*/ 3096542 h 3096542"/>
              <a:gd name="connsiteX1" fmla="*/ 5335408 w 5335408"/>
              <a:gd name="connsiteY1" fmla="*/ 0 h 3096542"/>
              <a:gd name="connsiteX0" fmla="*/ 5414 w 5340822"/>
              <a:gd name="connsiteY0" fmla="*/ 3096542 h 3096542"/>
              <a:gd name="connsiteX1" fmla="*/ 5340822 w 5340822"/>
              <a:gd name="connsiteY1" fmla="*/ 0 h 3096542"/>
              <a:gd name="connsiteX0" fmla="*/ 0 w 5335408"/>
              <a:gd name="connsiteY0" fmla="*/ 3096542 h 3096542"/>
              <a:gd name="connsiteX1" fmla="*/ 5335408 w 5335408"/>
              <a:gd name="connsiteY1" fmla="*/ 0 h 3096542"/>
              <a:gd name="connsiteX0" fmla="*/ 0 w 5335408"/>
              <a:gd name="connsiteY0" fmla="*/ 3096542 h 3096542"/>
              <a:gd name="connsiteX1" fmla="*/ 5335408 w 5335408"/>
              <a:gd name="connsiteY1" fmla="*/ 0 h 3096542"/>
              <a:gd name="connsiteX0" fmla="*/ 0 w 5335408"/>
              <a:gd name="connsiteY0" fmla="*/ 3096542 h 3096542"/>
              <a:gd name="connsiteX1" fmla="*/ 5335408 w 5335408"/>
              <a:gd name="connsiteY1" fmla="*/ 0 h 309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5408" h="3096542">
                <a:moveTo>
                  <a:pt x="0" y="3096542"/>
                </a:moveTo>
                <a:cubicBezTo>
                  <a:pt x="126190" y="2258408"/>
                  <a:pt x="948411" y="67382"/>
                  <a:pt x="5335408" y="0"/>
                </a:cubicBezTo>
              </a:path>
            </a:pathLst>
          </a:custGeom>
          <a:noFill/>
          <a:ln w="25400" cap="rnd">
            <a:gradFill>
              <a:gsLst>
                <a:gs pos="66000">
                  <a:schemeClr val="accent3"/>
                </a:gs>
                <a:gs pos="96000">
                  <a:srgbClr val="C4E5F7">
                    <a:alpha val="0"/>
                  </a:srgb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12" y="242457"/>
            <a:ext cx="2221554" cy="819230"/>
          </a:xfrm>
          <a:prstGeom prst="rect">
            <a:avLst/>
          </a:prstGeom>
        </p:spPr>
      </p:pic>
      <p:sp>
        <p:nvSpPr>
          <p:cNvPr id="56" name="Текст 55"/>
          <p:cNvSpPr>
            <a:spLocks noGrp="1"/>
          </p:cNvSpPr>
          <p:nvPr>
            <p:ph type="body" sz="quarter" idx="10" hasCustomPrompt="1"/>
          </p:nvPr>
        </p:nvSpPr>
        <p:spPr>
          <a:xfrm>
            <a:off x="355310" y="1873936"/>
            <a:ext cx="7532231" cy="75723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600"/>
              </a:spcBef>
              <a:defRPr sz="6600" b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ИЗ ДВУХ СТРОК</a:t>
            </a:r>
            <a:endParaRPr lang="ru-RU" dirty="0"/>
          </a:p>
        </p:txBody>
      </p:sp>
      <p:sp>
        <p:nvSpPr>
          <p:cNvPr id="57" name="Текст 55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83479" y="5556774"/>
            <a:ext cx="4591403" cy="360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600"/>
              </a:spcBef>
              <a:defRPr sz="1200" b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  <a:endParaRPr lang="ru-RU" dirty="0"/>
          </a:p>
        </p:txBody>
      </p:sp>
      <p:sp>
        <p:nvSpPr>
          <p:cNvPr id="58" name="Текст 5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356710" y="4143243"/>
            <a:ext cx="5754724" cy="59981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600"/>
              </a:spcBef>
              <a:defRPr sz="4000" b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59" name="Текст 5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89617" y="6160790"/>
            <a:ext cx="4578151" cy="360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600"/>
              </a:spcBef>
              <a:defRPr sz="1200" b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КОМПАНИЯ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01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5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" name="Овал 144"/>
          <p:cNvSpPr/>
          <p:nvPr userDrawn="1"/>
        </p:nvSpPr>
        <p:spPr>
          <a:xfrm>
            <a:off x="9145333" y="1547878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bg1">
                  <a:alpha val="0"/>
                </a:schemeClr>
              </a:gs>
              <a:gs pos="18000">
                <a:schemeClr val="accent3">
                  <a:alpha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0"/>
            <a:ext cx="12200254" cy="267335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44" name="Овал 143"/>
          <p:cNvSpPr/>
          <p:nvPr userDrawn="1"/>
        </p:nvSpPr>
        <p:spPr>
          <a:xfrm>
            <a:off x="3484908" y="4874123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146" name="Группа 145"/>
          <p:cNvGrpSpPr/>
          <p:nvPr userDrawn="1"/>
        </p:nvGrpSpPr>
        <p:grpSpPr>
          <a:xfrm rot="491821">
            <a:off x="3180399" y="2401967"/>
            <a:ext cx="10443197" cy="11331297"/>
            <a:chOff x="2813241" y="-467920"/>
            <a:chExt cx="9768289" cy="10598994"/>
          </a:xfrm>
        </p:grpSpPr>
        <p:sp>
          <p:nvSpPr>
            <p:cNvPr id="147" name="Овал 138"/>
            <p:cNvSpPr>
              <a:spLocks noChangeAspect="1"/>
            </p:cNvSpPr>
            <p:nvPr/>
          </p:nvSpPr>
          <p:spPr>
            <a:xfrm rot="3680293">
              <a:off x="6202859" y="-527438"/>
              <a:ext cx="2989055" cy="310809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48" name="Овал 138"/>
            <p:cNvSpPr>
              <a:spLocks noChangeAspect="1"/>
            </p:cNvSpPr>
            <p:nvPr/>
          </p:nvSpPr>
          <p:spPr>
            <a:xfrm rot="3680293">
              <a:off x="6050355" y="-476138"/>
              <a:ext cx="3294062" cy="342524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49" name="Овал 138"/>
            <p:cNvSpPr>
              <a:spLocks noChangeAspect="1"/>
            </p:cNvSpPr>
            <p:nvPr/>
          </p:nvSpPr>
          <p:spPr>
            <a:xfrm rot="3680293">
              <a:off x="5897852" y="-424838"/>
              <a:ext cx="3599069" cy="374239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0" name="Овал 138"/>
            <p:cNvSpPr>
              <a:spLocks noChangeAspect="1"/>
            </p:cNvSpPr>
            <p:nvPr/>
          </p:nvSpPr>
          <p:spPr>
            <a:xfrm rot="3680293">
              <a:off x="5745349" y="-373540"/>
              <a:ext cx="3904074" cy="405955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1" name="Овал 138"/>
            <p:cNvSpPr>
              <a:spLocks noChangeAspect="1"/>
            </p:cNvSpPr>
            <p:nvPr/>
          </p:nvSpPr>
          <p:spPr>
            <a:xfrm rot="3680293">
              <a:off x="5592846" y="-322241"/>
              <a:ext cx="4209080" cy="437670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2" name="Овал 138"/>
            <p:cNvSpPr>
              <a:spLocks noChangeAspect="1"/>
            </p:cNvSpPr>
            <p:nvPr/>
          </p:nvSpPr>
          <p:spPr>
            <a:xfrm rot="3680293">
              <a:off x="5440343" y="-270941"/>
              <a:ext cx="4514086" cy="469385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3" name="Овал 138"/>
            <p:cNvSpPr>
              <a:spLocks noChangeAspect="1"/>
            </p:cNvSpPr>
            <p:nvPr/>
          </p:nvSpPr>
          <p:spPr>
            <a:xfrm rot="3680293">
              <a:off x="5287842" y="-219643"/>
              <a:ext cx="4819088" cy="501100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4" name="Овал 138"/>
            <p:cNvSpPr>
              <a:spLocks noChangeAspect="1"/>
            </p:cNvSpPr>
            <p:nvPr/>
          </p:nvSpPr>
          <p:spPr>
            <a:xfrm rot="3680293">
              <a:off x="5135338" y="-168344"/>
              <a:ext cx="5124095" cy="532815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5" name="Овал 138"/>
            <p:cNvSpPr>
              <a:spLocks noChangeAspect="1"/>
            </p:cNvSpPr>
            <p:nvPr/>
          </p:nvSpPr>
          <p:spPr>
            <a:xfrm rot="3680293">
              <a:off x="4982837" y="-117046"/>
              <a:ext cx="5429098" cy="564531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6" name="Овал 138"/>
            <p:cNvSpPr>
              <a:spLocks noChangeAspect="1"/>
            </p:cNvSpPr>
            <p:nvPr/>
          </p:nvSpPr>
          <p:spPr>
            <a:xfrm rot="3680293">
              <a:off x="4830333" y="-65745"/>
              <a:ext cx="5734106" cy="596246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7" name="Овал 138"/>
            <p:cNvSpPr>
              <a:spLocks noChangeAspect="1"/>
            </p:cNvSpPr>
            <p:nvPr/>
          </p:nvSpPr>
          <p:spPr>
            <a:xfrm rot="3680293">
              <a:off x="4677830" y="-14447"/>
              <a:ext cx="6039111" cy="627961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8" name="Овал 138"/>
            <p:cNvSpPr>
              <a:spLocks noChangeAspect="1"/>
            </p:cNvSpPr>
            <p:nvPr/>
          </p:nvSpPr>
          <p:spPr>
            <a:xfrm rot="3680293">
              <a:off x="4525328" y="36852"/>
              <a:ext cx="6344116" cy="659676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9" name="Овал 138"/>
            <p:cNvSpPr>
              <a:spLocks noChangeAspect="1"/>
            </p:cNvSpPr>
            <p:nvPr/>
          </p:nvSpPr>
          <p:spPr>
            <a:xfrm rot="3680293">
              <a:off x="4372825" y="88151"/>
              <a:ext cx="6649122" cy="691391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0" name="Овал 138"/>
            <p:cNvSpPr>
              <a:spLocks noChangeAspect="1"/>
            </p:cNvSpPr>
            <p:nvPr/>
          </p:nvSpPr>
          <p:spPr>
            <a:xfrm rot="3680293">
              <a:off x="4220323" y="139450"/>
              <a:ext cx="6954126" cy="723107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1" name="Овал 138"/>
            <p:cNvSpPr>
              <a:spLocks noChangeAspect="1"/>
            </p:cNvSpPr>
            <p:nvPr/>
          </p:nvSpPr>
          <p:spPr>
            <a:xfrm rot="3680293">
              <a:off x="4067819" y="190750"/>
              <a:ext cx="7259134" cy="754822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2" name="Овал 138"/>
            <p:cNvSpPr>
              <a:spLocks noChangeAspect="1"/>
            </p:cNvSpPr>
            <p:nvPr/>
          </p:nvSpPr>
          <p:spPr>
            <a:xfrm rot="3680293">
              <a:off x="3915317" y="242049"/>
              <a:ext cx="7564139" cy="78653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3" name="Овал 138"/>
            <p:cNvSpPr>
              <a:spLocks noChangeAspect="1"/>
            </p:cNvSpPr>
            <p:nvPr/>
          </p:nvSpPr>
          <p:spPr>
            <a:xfrm rot="3680293">
              <a:off x="3762814" y="293348"/>
              <a:ext cx="7869144" cy="818252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4" name="Овал 138"/>
            <p:cNvSpPr>
              <a:spLocks noChangeAspect="1"/>
            </p:cNvSpPr>
            <p:nvPr/>
          </p:nvSpPr>
          <p:spPr>
            <a:xfrm rot="3680293">
              <a:off x="3610311" y="344647"/>
              <a:ext cx="8174150" cy="849968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5" name="Овал 138"/>
            <p:cNvSpPr>
              <a:spLocks noChangeAspect="1"/>
            </p:cNvSpPr>
            <p:nvPr/>
          </p:nvSpPr>
          <p:spPr>
            <a:xfrm rot="3680293">
              <a:off x="3457809" y="395946"/>
              <a:ext cx="8479154" cy="881683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6" name="Овал 138"/>
            <p:cNvSpPr>
              <a:spLocks noChangeAspect="1"/>
            </p:cNvSpPr>
            <p:nvPr/>
          </p:nvSpPr>
          <p:spPr>
            <a:xfrm rot="3680293">
              <a:off x="3305305" y="447246"/>
              <a:ext cx="8784162" cy="913398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7" name="Овал 138"/>
            <p:cNvSpPr>
              <a:spLocks noChangeAspect="1"/>
            </p:cNvSpPr>
            <p:nvPr/>
          </p:nvSpPr>
          <p:spPr>
            <a:xfrm rot="3680293">
              <a:off x="3152803" y="498545"/>
              <a:ext cx="9089167" cy="945113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8" name="Овал 138"/>
            <p:cNvSpPr>
              <a:spLocks noChangeAspect="1"/>
            </p:cNvSpPr>
            <p:nvPr/>
          </p:nvSpPr>
          <p:spPr>
            <a:xfrm rot="3680293">
              <a:off x="3000300" y="549843"/>
              <a:ext cx="9394172" cy="976828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2">
                      <a:alpha val="12000"/>
                    </a:schemeClr>
                  </a:gs>
                  <a:gs pos="0">
                    <a:schemeClr val="accent2">
                      <a:lumMod val="20000"/>
                      <a:lumOff val="80000"/>
                      <a:alpha val="19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0567" y="246063"/>
            <a:ext cx="6942563" cy="1620837"/>
          </a:xfrm>
          <a:prstGeom prst="rect">
            <a:avLst/>
          </a:prstGeo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4000">
                <a:latin typeface="Century Gothic" panose="020B0502020202020204" pitchFamily="34" charset="0"/>
              </a:defRPr>
            </a:lvl2pPr>
            <a:lvl3pPr>
              <a:defRPr sz="4000">
                <a:latin typeface="Century Gothic" panose="020B0502020202020204" pitchFamily="34" charset="0"/>
              </a:defRPr>
            </a:lvl3pPr>
            <a:lvl4pPr>
              <a:defRPr sz="4000">
                <a:latin typeface="Century Gothic" panose="020B0502020202020204" pitchFamily="34" charset="0"/>
              </a:defRPr>
            </a:lvl4pPr>
            <a:lvl5pPr>
              <a:defRPr sz="4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302" y="309419"/>
            <a:ext cx="1440000" cy="53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6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 userDrawn="1"/>
        </p:nvSpPr>
        <p:spPr>
          <a:xfrm>
            <a:off x="8955530" y="-1782418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 userDrawn="1"/>
        </p:nvSpPr>
        <p:spPr>
          <a:xfrm>
            <a:off x="-3889276" y="2805480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 rot="14752717">
            <a:off x="2012124" y="814840"/>
            <a:ext cx="10443197" cy="11411711"/>
            <a:chOff x="922157" y="-1183570"/>
            <a:chExt cx="10443197" cy="11411711"/>
          </a:xfrm>
        </p:grpSpPr>
        <p:sp>
          <p:nvSpPr>
            <p:cNvPr id="12" name="Овал 138"/>
            <p:cNvSpPr>
              <a:spLocks noChangeAspect="1"/>
            </p:cNvSpPr>
            <p:nvPr/>
          </p:nvSpPr>
          <p:spPr>
            <a:xfrm rot="3473911">
              <a:off x="4545968" y="6968937"/>
              <a:ext cx="3195574" cy="332283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38"/>
            <p:cNvSpPr>
              <a:spLocks noChangeAspect="1"/>
            </p:cNvSpPr>
            <p:nvPr/>
          </p:nvSpPr>
          <p:spPr>
            <a:xfrm rot="3473911">
              <a:off x="4382928" y="6571197"/>
              <a:ext cx="3521654" cy="366190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8"/>
            <p:cNvSpPr>
              <a:spLocks noChangeAspect="1"/>
            </p:cNvSpPr>
            <p:nvPr/>
          </p:nvSpPr>
          <p:spPr>
            <a:xfrm rot="3473911">
              <a:off x="4219888" y="6173460"/>
              <a:ext cx="3847735" cy="400096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38"/>
            <p:cNvSpPr>
              <a:spLocks noChangeAspect="1"/>
            </p:cNvSpPr>
            <p:nvPr/>
          </p:nvSpPr>
          <p:spPr>
            <a:xfrm rot="3473911">
              <a:off x="4056849" y="5775722"/>
              <a:ext cx="4173813" cy="434003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38"/>
            <p:cNvSpPr>
              <a:spLocks noChangeAspect="1"/>
            </p:cNvSpPr>
            <p:nvPr/>
          </p:nvSpPr>
          <p:spPr>
            <a:xfrm rot="3473911">
              <a:off x="3893809" y="5377984"/>
              <a:ext cx="4499893" cy="467909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 138"/>
            <p:cNvSpPr>
              <a:spLocks noChangeAspect="1"/>
            </p:cNvSpPr>
            <p:nvPr/>
          </p:nvSpPr>
          <p:spPr>
            <a:xfrm rot="3473911">
              <a:off x="3730769" y="4980248"/>
              <a:ext cx="4825972" cy="501815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Овал 138"/>
            <p:cNvSpPr>
              <a:spLocks noChangeAspect="1"/>
            </p:cNvSpPr>
            <p:nvPr/>
          </p:nvSpPr>
          <p:spPr>
            <a:xfrm rot="3473911">
              <a:off x="3567732" y="4582512"/>
              <a:ext cx="5152047" cy="535722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Овал 138"/>
            <p:cNvSpPr>
              <a:spLocks noChangeAspect="1"/>
            </p:cNvSpPr>
            <p:nvPr/>
          </p:nvSpPr>
          <p:spPr>
            <a:xfrm rot="3473911">
              <a:off x="3404691" y="4184773"/>
              <a:ext cx="5478128" cy="569628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38"/>
            <p:cNvSpPr>
              <a:spLocks noChangeAspect="1"/>
            </p:cNvSpPr>
            <p:nvPr/>
          </p:nvSpPr>
          <p:spPr>
            <a:xfrm rot="3473911">
              <a:off x="3241653" y="3787036"/>
              <a:ext cx="5804205" cy="603535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138"/>
            <p:cNvSpPr>
              <a:spLocks noChangeAspect="1"/>
            </p:cNvSpPr>
            <p:nvPr/>
          </p:nvSpPr>
          <p:spPr>
            <a:xfrm rot="3473911">
              <a:off x="3078613" y="3389299"/>
              <a:ext cx="6130285" cy="637441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138"/>
            <p:cNvSpPr>
              <a:spLocks noChangeAspect="1"/>
            </p:cNvSpPr>
            <p:nvPr/>
          </p:nvSpPr>
          <p:spPr>
            <a:xfrm rot="3473911">
              <a:off x="2915573" y="2991560"/>
              <a:ext cx="6456365" cy="671348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Овал 138"/>
            <p:cNvSpPr>
              <a:spLocks noChangeAspect="1"/>
            </p:cNvSpPr>
            <p:nvPr/>
          </p:nvSpPr>
          <p:spPr>
            <a:xfrm rot="3473911">
              <a:off x="2752534" y="2593824"/>
              <a:ext cx="6782443" cy="705254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Овал 138"/>
            <p:cNvSpPr>
              <a:spLocks noChangeAspect="1"/>
            </p:cNvSpPr>
            <p:nvPr/>
          </p:nvSpPr>
          <p:spPr>
            <a:xfrm rot="3473911">
              <a:off x="2589495" y="2196086"/>
              <a:ext cx="7108521" cy="739161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 138"/>
            <p:cNvSpPr>
              <a:spLocks noChangeAspect="1"/>
            </p:cNvSpPr>
            <p:nvPr/>
          </p:nvSpPr>
          <p:spPr>
            <a:xfrm rot="3473911">
              <a:off x="2426455" y="1798348"/>
              <a:ext cx="7434600" cy="773067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Овал 138"/>
            <p:cNvSpPr>
              <a:spLocks noChangeAspect="1"/>
            </p:cNvSpPr>
            <p:nvPr/>
          </p:nvSpPr>
          <p:spPr>
            <a:xfrm rot="3473911">
              <a:off x="2263415" y="1400610"/>
              <a:ext cx="7760680" cy="806974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Овал 138"/>
            <p:cNvSpPr>
              <a:spLocks noChangeAspect="1"/>
            </p:cNvSpPr>
            <p:nvPr/>
          </p:nvSpPr>
          <p:spPr>
            <a:xfrm rot="3473911">
              <a:off x="2100375" y="1002873"/>
              <a:ext cx="8086760" cy="840880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Овал 138"/>
            <p:cNvSpPr>
              <a:spLocks noChangeAspect="1"/>
            </p:cNvSpPr>
            <p:nvPr/>
          </p:nvSpPr>
          <p:spPr>
            <a:xfrm rot="3473911">
              <a:off x="1937336" y="605137"/>
              <a:ext cx="8412838" cy="874787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Овал 138"/>
            <p:cNvSpPr>
              <a:spLocks noChangeAspect="1"/>
            </p:cNvSpPr>
            <p:nvPr/>
          </p:nvSpPr>
          <p:spPr>
            <a:xfrm rot="3473911">
              <a:off x="1774297" y="207398"/>
              <a:ext cx="8738916" cy="908693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Овал 138"/>
            <p:cNvSpPr>
              <a:spLocks noChangeAspect="1"/>
            </p:cNvSpPr>
            <p:nvPr/>
          </p:nvSpPr>
          <p:spPr>
            <a:xfrm rot="3473911">
              <a:off x="1611258" y="-190338"/>
              <a:ext cx="9064995" cy="942600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Овал 138"/>
            <p:cNvSpPr>
              <a:spLocks noChangeAspect="1"/>
            </p:cNvSpPr>
            <p:nvPr/>
          </p:nvSpPr>
          <p:spPr>
            <a:xfrm rot="3473911">
              <a:off x="1448217" y="-588077"/>
              <a:ext cx="9391076" cy="976506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Овал 138"/>
            <p:cNvSpPr>
              <a:spLocks noChangeAspect="1"/>
            </p:cNvSpPr>
            <p:nvPr/>
          </p:nvSpPr>
          <p:spPr>
            <a:xfrm rot="3473911">
              <a:off x="1285178" y="-985813"/>
              <a:ext cx="9717154" cy="1010413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3" name="Овал 138"/>
            <p:cNvSpPr>
              <a:spLocks noChangeAspect="1"/>
            </p:cNvSpPr>
            <p:nvPr/>
          </p:nvSpPr>
          <p:spPr>
            <a:xfrm rot="3473911">
              <a:off x="1122139" y="-1383552"/>
              <a:ext cx="10043233" cy="1044319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1514"/>
            <a:ext cx="1436246" cy="529636"/>
          </a:xfrm>
          <a:prstGeom prst="rect">
            <a:avLst/>
          </a:prstGeom>
        </p:spPr>
      </p:pic>
      <p:sp>
        <p:nvSpPr>
          <p:cNvPr id="35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2183" y="358073"/>
            <a:ext cx="7240588" cy="763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PN_DIN Regular" panose="020B0504020202020204" pitchFamily="34" charset="-52"/>
                <a:cs typeface="+mn-cs"/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25077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6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 userDrawn="1"/>
        </p:nvSpPr>
        <p:spPr bwMode="auto">
          <a:xfrm>
            <a:off x="0" y="0"/>
            <a:ext cx="12200254" cy="3429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 userDrawn="1"/>
        </p:nvSpPr>
        <p:spPr>
          <a:xfrm>
            <a:off x="9304571" y="1406569"/>
            <a:ext cx="7803166" cy="7803166"/>
          </a:xfrm>
          <a:prstGeom prst="ellipse">
            <a:avLst/>
          </a:prstGeom>
          <a:gradFill flip="none" rotWithShape="1">
            <a:gsLst>
              <a:gs pos="66000">
                <a:schemeClr val="accent2">
                  <a:lumMod val="20000"/>
                  <a:lumOff val="80000"/>
                  <a:alpha val="0"/>
                </a:schemeClr>
              </a:gs>
              <a:gs pos="4000">
                <a:schemeClr val="accent2">
                  <a:lumMod val="70000"/>
                  <a:alpha val="24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 userDrawn="1"/>
        </p:nvSpPr>
        <p:spPr>
          <a:xfrm>
            <a:off x="-3927608" y="3782487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 rot="14752717">
            <a:off x="2012124" y="814840"/>
            <a:ext cx="10443197" cy="11411711"/>
            <a:chOff x="922157" y="-1183570"/>
            <a:chExt cx="10443197" cy="11411711"/>
          </a:xfrm>
        </p:grpSpPr>
        <p:sp>
          <p:nvSpPr>
            <p:cNvPr id="12" name="Овал 138"/>
            <p:cNvSpPr>
              <a:spLocks noChangeAspect="1"/>
            </p:cNvSpPr>
            <p:nvPr/>
          </p:nvSpPr>
          <p:spPr>
            <a:xfrm rot="3473911">
              <a:off x="4545968" y="6968937"/>
              <a:ext cx="3195574" cy="332283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38"/>
            <p:cNvSpPr>
              <a:spLocks noChangeAspect="1"/>
            </p:cNvSpPr>
            <p:nvPr/>
          </p:nvSpPr>
          <p:spPr>
            <a:xfrm rot="3473911">
              <a:off x="4382928" y="6571197"/>
              <a:ext cx="3521654" cy="366190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8"/>
            <p:cNvSpPr>
              <a:spLocks noChangeAspect="1"/>
            </p:cNvSpPr>
            <p:nvPr/>
          </p:nvSpPr>
          <p:spPr>
            <a:xfrm rot="3473911">
              <a:off x="4219888" y="6173460"/>
              <a:ext cx="3847735" cy="400096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38"/>
            <p:cNvSpPr>
              <a:spLocks noChangeAspect="1"/>
            </p:cNvSpPr>
            <p:nvPr/>
          </p:nvSpPr>
          <p:spPr>
            <a:xfrm rot="3473911">
              <a:off x="4056849" y="5775722"/>
              <a:ext cx="4173813" cy="434003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38"/>
            <p:cNvSpPr>
              <a:spLocks noChangeAspect="1"/>
            </p:cNvSpPr>
            <p:nvPr/>
          </p:nvSpPr>
          <p:spPr>
            <a:xfrm rot="3473911">
              <a:off x="3893809" y="5377984"/>
              <a:ext cx="4499893" cy="467909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 138"/>
            <p:cNvSpPr>
              <a:spLocks noChangeAspect="1"/>
            </p:cNvSpPr>
            <p:nvPr/>
          </p:nvSpPr>
          <p:spPr>
            <a:xfrm rot="3473911">
              <a:off x="3730769" y="4980248"/>
              <a:ext cx="4825972" cy="501815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Овал 138"/>
            <p:cNvSpPr>
              <a:spLocks noChangeAspect="1"/>
            </p:cNvSpPr>
            <p:nvPr/>
          </p:nvSpPr>
          <p:spPr>
            <a:xfrm rot="3473911">
              <a:off x="3567732" y="4582512"/>
              <a:ext cx="5152047" cy="535722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Овал 138"/>
            <p:cNvSpPr>
              <a:spLocks noChangeAspect="1"/>
            </p:cNvSpPr>
            <p:nvPr/>
          </p:nvSpPr>
          <p:spPr>
            <a:xfrm rot="3473911">
              <a:off x="3404691" y="4184773"/>
              <a:ext cx="5478128" cy="569628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38"/>
            <p:cNvSpPr>
              <a:spLocks noChangeAspect="1"/>
            </p:cNvSpPr>
            <p:nvPr/>
          </p:nvSpPr>
          <p:spPr>
            <a:xfrm rot="3473911">
              <a:off x="3241653" y="3787036"/>
              <a:ext cx="5804205" cy="603535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138"/>
            <p:cNvSpPr>
              <a:spLocks noChangeAspect="1"/>
            </p:cNvSpPr>
            <p:nvPr/>
          </p:nvSpPr>
          <p:spPr>
            <a:xfrm rot="3473911">
              <a:off x="3078613" y="3389299"/>
              <a:ext cx="6130285" cy="637441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138"/>
            <p:cNvSpPr>
              <a:spLocks noChangeAspect="1"/>
            </p:cNvSpPr>
            <p:nvPr/>
          </p:nvSpPr>
          <p:spPr>
            <a:xfrm rot="3473911">
              <a:off x="2915573" y="2991560"/>
              <a:ext cx="6456365" cy="671348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Овал 138"/>
            <p:cNvSpPr>
              <a:spLocks noChangeAspect="1"/>
            </p:cNvSpPr>
            <p:nvPr/>
          </p:nvSpPr>
          <p:spPr>
            <a:xfrm rot="3473911">
              <a:off x="2752534" y="2593824"/>
              <a:ext cx="6782443" cy="705254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Овал 138"/>
            <p:cNvSpPr>
              <a:spLocks noChangeAspect="1"/>
            </p:cNvSpPr>
            <p:nvPr/>
          </p:nvSpPr>
          <p:spPr>
            <a:xfrm rot="3473911">
              <a:off x="2589495" y="2196086"/>
              <a:ext cx="7108521" cy="739161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 138"/>
            <p:cNvSpPr>
              <a:spLocks noChangeAspect="1"/>
            </p:cNvSpPr>
            <p:nvPr/>
          </p:nvSpPr>
          <p:spPr>
            <a:xfrm rot="3473911">
              <a:off x="2426455" y="1798348"/>
              <a:ext cx="7434600" cy="773067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Овал 138"/>
            <p:cNvSpPr>
              <a:spLocks noChangeAspect="1"/>
            </p:cNvSpPr>
            <p:nvPr/>
          </p:nvSpPr>
          <p:spPr>
            <a:xfrm rot="3473911">
              <a:off x="2263415" y="1400610"/>
              <a:ext cx="7760680" cy="806974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Овал 138"/>
            <p:cNvSpPr>
              <a:spLocks noChangeAspect="1"/>
            </p:cNvSpPr>
            <p:nvPr/>
          </p:nvSpPr>
          <p:spPr>
            <a:xfrm rot="3473911">
              <a:off x="2100375" y="1002873"/>
              <a:ext cx="8086760" cy="840880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Овал 138"/>
            <p:cNvSpPr>
              <a:spLocks noChangeAspect="1"/>
            </p:cNvSpPr>
            <p:nvPr/>
          </p:nvSpPr>
          <p:spPr>
            <a:xfrm rot="3473911">
              <a:off x="1937336" y="605137"/>
              <a:ext cx="8412838" cy="874787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Овал 138"/>
            <p:cNvSpPr>
              <a:spLocks noChangeAspect="1"/>
            </p:cNvSpPr>
            <p:nvPr/>
          </p:nvSpPr>
          <p:spPr>
            <a:xfrm rot="3473911">
              <a:off x="1774297" y="207398"/>
              <a:ext cx="8738916" cy="908693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Овал 138"/>
            <p:cNvSpPr>
              <a:spLocks noChangeAspect="1"/>
            </p:cNvSpPr>
            <p:nvPr/>
          </p:nvSpPr>
          <p:spPr>
            <a:xfrm rot="3473911">
              <a:off x="1611258" y="-190338"/>
              <a:ext cx="9064995" cy="942600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Овал 138"/>
            <p:cNvSpPr>
              <a:spLocks noChangeAspect="1"/>
            </p:cNvSpPr>
            <p:nvPr/>
          </p:nvSpPr>
          <p:spPr>
            <a:xfrm rot="3473911">
              <a:off x="1448217" y="-588077"/>
              <a:ext cx="9391076" cy="976506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Овал 138"/>
            <p:cNvSpPr>
              <a:spLocks noChangeAspect="1"/>
            </p:cNvSpPr>
            <p:nvPr/>
          </p:nvSpPr>
          <p:spPr>
            <a:xfrm rot="3473911">
              <a:off x="1285178" y="-985813"/>
              <a:ext cx="9717154" cy="1010413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3" name="Овал 138"/>
            <p:cNvSpPr>
              <a:spLocks noChangeAspect="1"/>
            </p:cNvSpPr>
            <p:nvPr/>
          </p:nvSpPr>
          <p:spPr>
            <a:xfrm rot="3473911">
              <a:off x="1122139" y="-1383552"/>
              <a:ext cx="10043233" cy="1044319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0567" y="246063"/>
            <a:ext cx="6942563" cy="1620837"/>
          </a:xfrm>
          <a:prstGeom prst="rect">
            <a:avLst/>
          </a:prstGeo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4000">
                <a:latin typeface="Century Gothic" panose="020B0502020202020204" pitchFamily="34" charset="0"/>
              </a:defRPr>
            </a:lvl2pPr>
            <a:lvl3pPr>
              <a:defRPr sz="4000">
                <a:latin typeface="Century Gothic" panose="020B0502020202020204" pitchFamily="34" charset="0"/>
              </a:defRPr>
            </a:lvl3pPr>
            <a:lvl4pPr>
              <a:defRPr sz="4000">
                <a:latin typeface="Century Gothic" panose="020B0502020202020204" pitchFamily="34" charset="0"/>
              </a:defRPr>
            </a:lvl4pPr>
            <a:lvl5pPr>
              <a:defRPr sz="4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02302" y="309419"/>
            <a:ext cx="1440000" cy="53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3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1514"/>
            <a:ext cx="1436246" cy="529636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8725169" y="96058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-3000826" y="3282244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2489436" y="2091381"/>
            <a:ext cx="13517592" cy="12035953"/>
            <a:chOff x="2489436" y="2091381"/>
            <a:chExt cx="13517592" cy="12035953"/>
          </a:xfrm>
        </p:grpSpPr>
        <p:sp>
          <p:nvSpPr>
            <p:cNvPr id="13" name="Овал 138"/>
            <p:cNvSpPr>
              <a:spLocks noChangeAspect="1"/>
            </p:cNvSpPr>
            <p:nvPr/>
          </p:nvSpPr>
          <p:spPr>
            <a:xfrm rot="3720000">
              <a:off x="11344199" y="6374800"/>
              <a:ext cx="4571796" cy="475386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8"/>
            <p:cNvSpPr>
              <a:spLocks noChangeAspect="1"/>
            </p:cNvSpPr>
            <p:nvPr/>
          </p:nvSpPr>
          <p:spPr>
            <a:xfrm rot="3720000">
              <a:off x="10805752" y="6092106"/>
              <a:ext cx="5038307" cy="523895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38"/>
            <p:cNvSpPr>
              <a:spLocks noChangeAspect="1"/>
            </p:cNvSpPr>
            <p:nvPr/>
          </p:nvSpPr>
          <p:spPr>
            <a:xfrm rot="3720000">
              <a:off x="10267307" y="5809414"/>
              <a:ext cx="5504820" cy="572404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38"/>
            <p:cNvSpPr>
              <a:spLocks noChangeAspect="1"/>
            </p:cNvSpPr>
            <p:nvPr/>
          </p:nvSpPr>
          <p:spPr>
            <a:xfrm rot="3720000">
              <a:off x="9728863" y="5526721"/>
              <a:ext cx="5971328" cy="620913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 138"/>
            <p:cNvSpPr>
              <a:spLocks noChangeAspect="1"/>
            </p:cNvSpPr>
            <p:nvPr/>
          </p:nvSpPr>
          <p:spPr>
            <a:xfrm rot="3720000">
              <a:off x="9190418" y="5244027"/>
              <a:ext cx="6437839" cy="669421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Овал 138"/>
            <p:cNvSpPr>
              <a:spLocks noChangeAspect="1"/>
            </p:cNvSpPr>
            <p:nvPr/>
          </p:nvSpPr>
          <p:spPr>
            <a:xfrm rot="3720000">
              <a:off x="8651976" y="4961337"/>
              <a:ext cx="6904349" cy="717930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Овал 138"/>
            <p:cNvSpPr>
              <a:spLocks noChangeAspect="1"/>
            </p:cNvSpPr>
            <p:nvPr/>
          </p:nvSpPr>
          <p:spPr>
            <a:xfrm rot="3720000">
              <a:off x="8113535" y="4678644"/>
              <a:ext cx="7370853" cy="766439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38"/>
            <p:cNvSpPr>
              <a:spLocks noChangeAspect="1"/>
            </p:cNvSpPr>
            <p:nvPr/>
          </p:nvSpPr>
          <p:spPr>
            <a:xfrm rot="3720000">
              <a:off x="7575089" y="4395952"/>
              <a:ext cx="7837366" cy="814948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138"/>
            <p:cNvSpPr>
              <a:spLocks noChangeAspect="1"/>
            </p:cNvSpPr>
            <p:nvPr/>
          </p:nvSpPr>
          <p:spPr>
            <a:xfrm rot="3720000">
              <a:off x="7036647" y="4113259"/>
              <a:ext cx="8303873" cy="863457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138"/>
            <p:cNvSpPr>
              <a:spLocks noChangeAspect="1"/>
            </p:cNvSpPr>
            <p:nvPr/>
          </p:nvSpPr>
          <p:spPr>
            <a:xfrm rot="3720000">
              <a:off x="6498203" y="3830567"/>
              <a:ext cx="8770384" cy="911965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Овал 138"/>
            <p:cNvSpPr>
              <a:spLocks noChangeAspect="1"/>
            </p:cNvSpPr>
            <p:nvPr/>
          </p:nvSpPr>
          <p:spPr>
            <a:xfrm rot="3720000">
              <a:off x="5959757" y="3547874"/>
              <a:ext cx="9236895" cy="960474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Овал 138"/>
            <p:cNvSpPr>
              <a:spLocks noChangeAspect="1"/>
            </p:cNvSpPr>
            <p:nvPr/>
          </p:nvSpPr>
          <p:spPr>
            <a:xfrm rot="3720000">
              <a:off x="5421315" y="3265182"/>
              <a:ext cx="9703404" cy="1008983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 138"/>
            <p:cNvSpPr>
              <a:spLocks noChangeAspect="1"/>
            </p:cNvSpPr>
            <p:nvPr/>
          </p:nvSpPr>
          <p:spPr>
            <a:xfrm rot="3720000">
              <a:off x="4882871" y="2982488"/>
              <a:ext cx="10169912" cy="1057492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Овал 138"/>
            <p:cNvSpPr>
              <a:spLocks noChangeAspect="1"/>
            </p:cNvSpPr>
            <p:nvPr/>
          </p:nvSpPr>
          <p:spPr>
            <a:xfrm rot="3720000">
              <a:off x="4344427" y="2699797"/>
              <a:ext cx="10636422" cy="1106001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Овал 138"/>
            <p:cNvSpPr>
              <a:spLocks noChangeAspect="1"/>
            </p:cNvSpPr>
            <p:nvPr/>
          </p:nvSpPr>
          <p:spPr>
            <a:xfrm rot="3720000">
              <a:off x="3805982" y="2417103"/>
              <a:ext cx="11102933" cy="1154510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Овал 138"/>
            <p:cNvSpPr>
              <a:spLocks noChangeAspect="1"/>
            </p:cNvSpPr>
            <p:nvPr/>
          </p:nvSpPr>
          <p:spPr>
            <a:xfrm rot="3720000">
              <a:off x="3267537" y="2134411"/>
              <a:ext cx="11569445" cy="1203018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Овал 138"/>
            <p:cNvSpPr>
              <a:spLocks noChangeAspect="1"/>
            </p:cNvSpPr>
            <p:nvPr/>
          </p:nvSpPr>
          <p:spPr>
            <a:xfrm rot="3720000">
              <a:off x="2729096" y="1851721"/>
              <a:ext cx="12035953" cy="125152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24000"/>
                    </a:srgbClr>
                  </a:gs>
                  <a:gs pos="35145">
                    <a:schemeClr val="accent4">
                      <a:alpha val="17000"/>
                    </a:schemeClr>
                  </a:gs>
                  <a:gs pos="0">
                    <a:schemeClr val="accent2">
                      <a:alpha val="7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2183" y="358073"/>
            <a:ext cx="7240588" cy="763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PN_DIN Regular" panose="020B0504020202020204" pitchFamily="34" charset="-52"/>
                <a:cs typeface="+mn-cs"/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14717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8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 userDrawn="1"/>
        </p:nvSpPr>
        <p:spPr bwMode="auto">
          <a:xfrm>
            <a:off x="0" y="0"/>
            <a:ext cx="8926892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8504"/>
            <a:ext cx="1436246" cy="529636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9457145" y="1097481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205691" y="5847591"/>
            <a:ext cx="7803166" cy="7803166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1300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2489436" y="2091381"/>
            <a:ext cx="13517592" cy="12035953"/>
            <a:chOff x="2489436" y="2091381"/>
            <a:chExt cx="13517592" cy="12035953"/>
          </a:xfrm>
        </p:grpSpPr>
        <p:sp>
          <p:nvSpPr>
            <p:cNvPr id="13" name="Овал 138"/>
            <p:cNvSpPr>
              <a:spLocks noChangeAspect="1"/>
            </p:cNvSpPr>
            <p:nvPr/>
          </p:nvSpPr>
          <p:spPr>
            <a:xfrm rot="3720000">
              <a:off x="11344199" y="6374800"/>
              <a:ext cx="4571796" cy="475386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8"/>
            <p:cNvSpPr>
              <a:spLocks noChangeAspect="1"/>
            </p:cNvSpPr>
            <p:nvPr/>
          </p:nvSpPr>
          <p:spPr>
            <a:xfrm rot="3720000">
              <a:off x="10805752" y="6092106"/>
              <a:ext cx="5038307" cy="523895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38"/>
            <p:cNvSpPr>
              <a:spLocks noChangeAspect="1"/>
            </p:cNvSpPr>
            <p:nvPr/>
          </p:nvSpPr>
          <p:spPr>
            <a:xfrm rot="3720000">
              <a:off x="10267307" y="5809414"/>
              <a:ext cx="5504820" cy="572404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38"/>
            <p:cNvSpPr>
              <a:spLocks noChangeAspect="1"/>
            </p:cNvSpPr>
            <p:nvPr/>
          </p:nvSpPr>
          <p:spPr>
            <a:xfrm rot="3720000">
              <a:off x="9728863" y="5526721"/>
              <a:ext cx="5971328" cy="620913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 138"/>
            <p:cNvSpPr>
              <a:spLocks noChangeAspect="1"/>
            </p:cNvSpPr>
            <p:nvPr/>
          </p:nvSpPr>
          <p:spPr>
            <a:xfrm rot="3720000">
              <a:off x="9190418" y="5244027"/>
              <a:ext cx="6437839" cy="669421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Овал 138"/>
            <p:cNvSpPr>
              <a:spLocks noChangeAspect="1"/>
            </p:cNvSpPr>
            <p:nvPr/>
          </p:nvSpPr>
          <p:spPr>
            <a:xfrm rot="3720000">
              <a:off x="8651976" y="4961337"/>
              <a:ext cx="6904349" cy="717930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Овал 138"/>
            <p:cNvSpPr>
              <a:spLocks noChangeAspect="1"/>
            </p:cNvSpPr>
            <p:nvPr/>
          </p:nvSpPr>
          <p:spPr>
            <a:xfrm rot="3720000">
              <a:off x="8113535" y="4678644"/>
              <a:ext cx="7370853" cy="766439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38"/>
            <p:cNvSpPr>
              <a:spLocks noChangeAspect="1"/>
            </p:cNvSpPr>
            <p:nvPr/>
          </p:nvSpPr>
          <p:spPr>
            <a:xfrm rot="3720000">
              <a:off x="7575089" y="4395952"/>
              <a:ext cx="7837366" cy="814948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138"/>
            <p:cNvSpPr>
              <a:spLocks noChangeAspect="1"/>
            </p:cNvSpPr>
            <p:nvPr/>
          </p:nvSpPr>
          <p:spPr>
            <a:xfrm rot="3720000">
              <a:off x="7036647" y="4113259"/>
              <a:ext cx="8303873" cy="863457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138"/>
            <p:cNvSpPr>
              <a:spLocks noChangeAspect="1"/>
            </p:cNvSpPr>
            <p:nvPr/>
          </p:nvSpPr>
          <p:spPr>
            <a:xfrm rot="3720000">
              <a:off x="6498203" y="3830567"/>
              <a:ext cx="8770384" cy="911965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Овал 138"/>
            <p:cNvSpPr>
              <a:spLocks noChangeAspect="1"/>
            </p:cNvSpPr>
            <p:nvPr/>
          </p:nvSpPr>
          <p:spPr>
            <a:xfrm rot="3720000">
              <a:off x="5959757" y="3547874"/>
              <a:ext cx="9236895" cy="960474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Овал 138"/>
            <p:cNvSpPr>
              <a:spLocks noChangeAspect="1"/>
            </p:cNvSpPr>
            <p:nvPr/>
          </p:nvSpPr>
          <p:spPr>
            <a:xfrm rot="3720000">
              <a:off x="5421315" y="3265182"/>
              <a:ext cx="9703404" cy="1008983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 138"/>
            <p:cNvSpPr>
              <a:spLocks noChangeAspect="1"/>
            </p:cNvSpPr>
            <p:nvPr/>
          </p:nvSpPr>
          <p:spPr>
            <a:xfrm rot="3720000">
              <a:off x="4882871" y="2982488"/>
              <a:ext cx="10169912" cy="1057492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Овал 138"/>
            <p:cNvSpPr>
              <a:spLocks noChangeAspect="1"/>
            </p:cNvSpPr>
            <p:nvPr/>
          </p:nvSpPr>
          <p:spPr>
            <a:xfrm rot="3720000">
              <a:off x="4344427" y="2699797"/>
              <a:ext cx="10636422" cy="1106001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Овал 138"/>
            <p:cNvSpPr>
              <a:spLocks noChangeAspect="1"/>
            </p:cNvSpPr>
            <p:nvPr/>
          </p:nvSpPr>
          <p:spPr>
            <a:xfrm rot="3720000">
              <a:off x="3805982" y="2417103"/>
              <a:ext cx="11102933" cy="1154510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Овал 138"/>
            <p:cNvSpPr>
              <a:spLocks noChangeAspect="1"/>
            </p:cNvSpPr>
            <p:nvPr/>
          </p:nvSpPr>
          <p:spPr>
            <a:xfrm rot="3720000">
              <a:off x="3267537" y="2134411"/>
              <a:ext cx="11569445" cy="1203018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Овал 138"/>
            <p:cNvSpPr>
              <a:spLocks noChangeAspect="1"/>
            </p:cNvSpPr>
            <p:nvPr/>
          </p:nvSpPr>
          <p:spPr>
            <a:xfrm rot="3720000">
              <a:off x="2729096" y="1851721"/>
              <a:ext cx="12035953" cy="125152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8000">
                    <a:schemeClr val="accent4">
                      <a:alpha val="24000"/>
                    </a:schemeClr>
                  </a:gs>
                  <a:gs pos="0">
                    <a:schemeClr val="accent2">
                      <a:lumMod val="69000"/>
                      <a:lumOff val="31000"/>
                      <a:alpha val="12000"/>
                    </a:schemeClr>
                  </a:gs>
                </a:gsLst>
                <a:lin ang="4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0567" y="246063"/>
            <a:ext cx="6942563" cy="1620837"/>
          </a:xfrm>
          <a:prstGeom prst="rect">
            <a:avLst/>
          </a:prstGeo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4000">
                <a:latin typeface="Century Gothic" panose="020B0502020202020204" pitchFamily="34" charset="0"/>
              </a:defRPr>
            </a:lvl2pPr>
            <a:lvl3pPr>
              <a:defRPr sz="4000">
                <a:latin typeface="Century Gothic" panose="020B0502020202020204" pitchFamily="34" charset="0"/>
              </a:defRPr>
            </a:lvl3pPr>
            <a:lvl4pPr>
              <a:defRPr sz="4000">
                <a:latin typeface="Century Gothic" panose="020B0502020202020204" pitchFamily="34" charset="0"/>
              </a:defRPr>
            </a:lvl4pPr>
            <a:lvl5pPr>
              <a:defRPr sz="4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68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1514"/>
            <a:ext cx="1436246" cy="529636"/>
          </a:xfrm>
          <a:prstGeom prst="rect">
            <a:avLst/>
          </a:prstGeom>
        </p:spPr>
      </p:pic>
      <p:sp>
        <p:nvSpPr>
          <p:cNvPr id="9" name="Овал 8"/>
          <p:cNvSpPr/>
          <p:nvPr userDrawn="1"/>
        </p:nvSpPr>
        <p:spPr>
          <a:xfrm>
            <a:off x="-3497214" y="2635637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 rot="1261130" flipH="1">
            <a:off x="-3504146" y="-944443"/>
            <a:ext cx="16183022" cy="20867579"/>
            <a:chOff x="3244920" y="478824"/>
            <a:chExt cx="8598858" cy="11088000"/>
          </a:xfrm>
        </p:grpSpPr>
        <p:sp>
          <p:nvSpPr>
            <p:cNvPr id="11" name="Овал 138"/>
            <p:cNvSpPr>
              <a:spLocks noChangeAspect="1"/>
            </p:cNvSpPr>
            <p:nvPr/>
          </p:nvSpPr>
          <p:spPr>
            <a:xfrm>
              <a:off x="9107777" y="4258824"/>
              <a:ext cx="2736001" cy="35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Овал 138"/>
            <p:cNvSpPr>
              <a:spLocks noChangeAspect="1"/>
            </p:cNvSpPr>
            <p:nvPr/>
          </p:nvSpPr>
          <p:spPr>
            <a:xfrm>
              <a:off x="8828593" y="4078824"/>
              <a:ext cx="3015185" cy="38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38"/>
            <p:cNvSpPr>
              <a:spLocks noChangeAspect="1"/>
            </p:cNvSpPr>
            <p:nvPr/>
          </p:nvSpPr>
          <p:spPr>
            <a:xfrm>
              <a:off x="8549408" y="3898824"/>
              <a:ext cx="3294370" cy="42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8"/>
            <p:cNvSpPr>
              <a:spLocks noChangeAspect="1"/>
            </p:cNvSpPr>
            <p:nvPr/>
          </p:nvSpPr>
          <p:spPr>
            <a:xfrm>
              <a:off x="8270224" y="3718824"/>
              <a:ext cx="3573554" cy="46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38"/>
            <p:cNvSpPr>
              <a:spLocks noChangeAspect="1"/>
            </p:cNvSpPr>
            <p:nvPr/>
          </p:nvSpPr>
          <p:spPr>
            <a:xfrm>
              <a:off x="7991040" y="3538824"/>
              <a:ext cx="3852738" cy="49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38"/>
            <p:cNvSpPr>
              <a:spLocks noChangeAspect="1"/>
            </p:cNvSpPr>
            <p:nvPr/>
          </p:nvSpPr>
          <p:spPr>
            <a:xfrm>
              <a:off x="7711856" y="3358824"/>
              <a:ext cx="4131922" cy="53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 138"/>
            <p:cNvSpPr>
              <a:spLocks noChangeAspect="1"/>
            </p:cNvSpPr>
            <p:nvPr/>
          </p:nvSpPr>
          <p:spPr>
            <a:xfrm>
              <a:off x="7432676" y="3178824"/>
              <a:ext cx="4411102" cy="56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Овал 138"/>
            <p:cNvSpPr>
              <a:spLocks noChangeAspect="1"/>
            </p:cNvSpPr>
            <p:nvPr/>
          </p:nvSpPr>
          <p:spPr>
            <a:xfrm>
              <a:off x="7153491" y="2998824"/>
              <a:ext cx="4690287" cy="60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Овал 138"/>
            <p:cNvSpPr>
              <a:spLocks noChangeAspect="1"/>
            </p:cNvSpPr>
            <p:nvPr/>
          </p:nvSpPr>
          <p:spPr>
            <a:xfrm>
              <a:off x="6874308" y="2818824"/>
              <a:ext cx="4969470" cy="64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38"/>
            <p:cNvSpPr>
              <a:spLocks noChangeAspect="1"/>
            </p:cNvSpPr>
            <p:nvPr/>
          </p:nvSpPr>
          <p:spPr>
            <a:xfrm>
              <a:off x="6595124" y="2638824"/>
              <a:ext cx="5248654" cy="67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138"/>
            <p:cNvSpPr>
              <a:spLocks noChangeAspect="1"/>
            </p:cNvSpPr>
            <p:nvPr/>
          </p:nvSpPr>
          <p:spPr>
            <a:xfrm>
              <a:off x="6315941" y="2458824"/>
              <a:ext cx="5527837" cy="71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138"/>
            <p:cNvSpPr>
              <a:spLocks noChangeAspect="1"/>
            </p:cNvSpPr>
            <p:nvPr/>
          </p:nvSpPr>
          <p:spPr>
            <a:xfrm>
              <a:off x="6036757" y="2278824"/>
              <a:ext cx="5807021" cy="74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Овал 138"/>
            <p:cNvSpPr>
              <a:spLocks noChangeAspect="1"/>
            </p:cNvSpPr>
            <p:nvPr/>
          </p:nvSpPr>
          <p:spPr>
            <a:xfrm>
              <a:off x="5757573" y="2098824"/>
              <a:ext cx="6086205" cy="78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Овал 138"/>
            <p:cNvSpPr>
              <a:spLocks noChangeAspect="1"/>
            </p:cNvSpPr>
            <p:nvPr/>
          </p:nvSpPr>
          <p:spPr>
            <a:xfrm>
              <a:off x="5478390" y="1918824"/>
              <a:ext cx="6365388" cy="82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 138"/>
            <p:cNvSpPr>
              <a:spLocks noChangeAspect="1"/>
            </p:cNvSpPr>
            <p:nvPr/>
          </p:nvSpPr>
          <p:spPr>
            <a:xfrm>
              <a:off x="5199206" y="1738824"/>
              <a:ext cx="6644572" cy="85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Овал 138"/>
            <p:cNvSpPr>
              <a:spLocks noChangeAspect="1"/>
            </p:cNvSpPr>
            <p:nvPr/>
          </p:nvSpPr>
          <p:spPr>
            <a:xfrm>
              <a:off x="4920022" y="1558824"/>
              <a:ext cx="6923756" cy="89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Овал 138"/>
            <p:cNvSpPr>
              <a:spLocks noChangeAspect="1"/>
            </p:cNvSpPr>
            <p:nvPr/>
          </p:nvSpPr>
          <p:spPr>
            <a:xfrm>
              <a:off x="4640838" y="1378824"/>
              <a:ext cx="7202940" cy="92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Овал 138"/>
            <p:cNvSpPr>
              <a:spLocks noChangeAspect="1"/>
            </p:cNvSpPr>
            <p:nvPr/>
          </p:nvSpPr>
          <p:spPr>
            <a:xfrm>
              <a:off x="4361655" y="1198824"/>
              <a:ext cx="7482123" cy="96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Овал 138"/>
            <p:cNvSpPr>
              <a:spLocks noChangeAspect="1"/>
            </p:cNvSpPr>
            <p:nvPr/>
          </p:nvSpPr>
          <p:spPr>
            <a:xfrm>
              <a:off x="4082471" y="1018824"/>
              <a:ext cx="7761307" cy="100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Овал 138"/>
            <p:cNvSpPr>
              <a:spLocks noChangeAspect="1"/>
            </p:cNvSpPr>
            <p:nvPr/>
          </p:nvSpPr>
          <p:spPr>
            <a:xfrm>
              <a:off x="3803287" y="838824"/>
              <a:ext cx="8040491" cy="103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Овал 138"/>
            <p:cNvSpPr>
              <a:spLocks noChangeAspect="1"/>
            </p:cNvSpPr>
            <p:nvPr/>
          </p:nvSpPr>
          <p:spPr>
            <a:xfrm>
              <a:off x="3524104" y="658824"/>
              <a:ext cx="8319674" cy="107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Овал 138"/>
            <p:cNvSpPr>
              <a:spLocks noChangeAspect="1"/>
            </p:cNvSpPr>
            <p:nvPr/>
          </p:nvSpPr>
          <p:spPr>
            <a:xfrm>
              <a:off x="3244920" y="478824"/>
              <a:ext cx="8598858" cy="110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Овал 32"/>
          <p:cNvSpPr/>
          <p:nvPr userDrawn="1"/>
        </p:nvSpPr>
        <p:spPr>
          <a:xfrm>
            <a:off x="9127942" y="3429747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2183" y="358073"/>
            <a:ext cx="7240588" cy="763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PN_DIN Regular" panose="020B0504020202020204" pitchFamily="34" charset="-52"/>
                <a:cs typeface="+mn-cs"/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53399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7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 userDrawn="1"/>
        </p:nvSpPr>
        <p:spPr bwMode="auto">
          <a:xfrm>
            <a:off x="0" y="0"/>
            <a:ext cx="12200254" cy="418465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 userDrawn="1"/>
        </p:nvSpPr>
        <p:spPr>
          <a:xfrm>
            <a:off x="-2762372" y="4696332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 rot="1261130" flipH="1">
            <a:off x="-3504146" y="-944443"/>
            <a:ext cx="16183022" cy="20867579"/>
            <a:chOff x="3244920" y="478824"/>
            <a:chExt cx="8598858" cy="11088000"/>
          </a:xfrm>
        </p:grpSpPr>
        <p:sp>
          <p:nvSpPr>
            <p:cNvPr id="11" name="Овал 138"/>
            <p:cNvSpPr>
              <a:spLocks noChangeAspect="1"/>
            </p:cNvSpPr>
            <p:nvPr/>
          </p:nvSpPr>
          <p:spPr>
            <a:xfrm>
              <a:off x="9107777" y="4258824"/>
              <a:ext cx="2736001" cy="35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Овал 138"/>
            <p:cNvSpPr>
              <a:spLocks noChangeAspect="1"/>
            </p:cNvSpPr>
            <p:nvPr/>
          </p:nvSpPr>
          <p:spPr>
            <a:xfrm>
              <a:off x="8828593" y="4078824"/>
              <a:ext cx="3015185" cy="38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38"/>
            <p:cNvSpPr>
              <a:spLocks noChangeAspect="1"/>
            </p:cNvSpPr>
            <p:nvPr/>
          </p:nvSpPr>
          <p:spPr>
            <a:xfrm>
              <a:off x="8549408" y="3898824"/>
              <a:ext cx="3294370" cy="42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8"/>
            <p:cNvSpPr>
              <a:spLocks noChangeAspect="1"/>
            </p:cNvSpPr>
            <p:nvPr/>
          </p:nvSpPr>
          <p:spPr>
            <a:xfrm>
              <a:off x="8270224" y="3718824"/>
              <a:ext cx="3573554" cy="46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38"/>
            <p:cNvSpPr>
              <a:spLocks noChangeAspect="1"/>
            </p:cNvSpPr>
            <p:nvPr/>
          </p:nvSpPr>
          <p:spPr>
            <a:xfrm>
              <a:off x="7991040" y="3538824"/>
              <a:ext cx="3852738" cy="49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38"/>
            <p:cNvSpPr>
              <a:spLocks noChangeAspect="1"/>
            </p:cNvSpPr>
            <p:nvPr/>
          </p:nvSpPr>
          <p:spPr>
            <a:xfrm>
              <a:off x="7711856" y="3358824"/>
              <a:ext cx="4131922" cy="53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 138"/>
            <p:cNvSpPr>
              <a:spLocks noChangeAspect="1"/>
            </p:cNvSpPr>
            <p:nvPr/>
          </p:nvSpPr>
          <p:spPr>
            <a:xfrm>
              <a:off x="7432676" y="3178824"/>
              <a:ext cx="4411102" cy="56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Овал 138"/>
            <p:cNvSpPr>
              <a:spLocks noChangeAspect="1"/>
            </p:cNvSpPr>
            <p:nvPr/>
          </p:nvSpPr>
          <p:spPr>
            <a:xfrm>
              <a:off x="7153491" y="2998824"/>
              <a:ext cx="4690287" cy="60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Овал 138"/>
            <p:cNvSpPr>
              <a:spLocks noChangeAspect="1"/>
            </p:cNvSpPr>
            <p:nvPr/>
          </p:nvSpPr>
          <p:spPr>
            <a:xfrm>
              <a:off x="6874308" y="2818824"/>
              <a:ext cx="4969470" cy="64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38"/>
            <p:cNvSpPr>
              <a:spLocks noChangeAspect="1"/>
            </p:cNvSpPr>
            <p:nvPr/>
          </p:nvSpPr>
          <p:spPr>
            <a:xfrm>
              <a:off x="6595124" y="2638824"/>
              <a:ext cx="5248654" cy="67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138"/>
            <p:cNvSpPr>
              <a:spLocks noChangeAspect="1"/>
            </p:cNvSpPr>
            <p:nvPr/>
          </p:nvSpPr>
          <p:spPr>
            <a:xfrm>
              <a:off x="6315941" y="2458824"/>
              <a:ext cx="5527837" cy="71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138"/>
            <p:cNvSpPr>
              <a:spLocks noChangeAspect="1"/>
            </p:cNvSpPr>
            <p:nvPr/>
          </p:nvSpPr>
          <p:spPr>
            <a:xfrm>
              <a:off x="6036757" y="2278824"/>
              <a:ext cx="5807021" cy="74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Овал 138"/>
            <p:cNvSpPr>
              <a:spLocks noChangeAspect="1"/>
            </p:cNvSpPr>
            <p:nvPr/>
          </p:nvSpPr>
          <p:spPr>
            <a:xfrm>
              <a:off x="5757573" y="2098824"/>
              <a:ext cx="6086205" cy="78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Овал 138"/>
            <p:cNvSpPr>
              <a:spLocks noChangeAspect="1"/>
            </p:cNvSpPr>
            <p:nvPr/>
          </p:nvSpPr>
          <p:spPr>
            <a:xfrm>
              <a:off x="5478390" y="1918824"/>
              <a:ext cx="6365388" cy="82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 138"/>
            <p:cNvSpPr>
              <a:spLocks noChangeAspect="1"/>
            </p:cNvSpPr>
            <p:nvPr/>
          </p:nvSpPr>
          <p:spPr>
            <a:xfrm>
              <a:off x="5199206" y="1738824"/>
              <a:ext cx="6644572" cy="85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Овал 138"/>
            <p:cNvSpPr>
              <a:spLocks noChangeAspect="1"/>
            </p:cNvSpPr>
            <p:nvPr/>
          </p:nvSpPr>
          <p:spPr>
            <a:xfrm>
              <a:off x="4920022" y="1558824"/>
              <a:ext cx="6923756" cy="89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Овал 138"/>
            <p:cNvSpPr>
              <a:spLocks noChangeAspect="1"/>
            </p:cNvSpPr>
            <p:nvPr/>
          </p:nvSpPr>
          <p:spPr>
            <a:xfrm>
              <a:off x="4640838" y="1378824"/>
              <a:ext cx="7202940" cy="92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Овал 138"/>
            <p:cNvSpPr>
              <a:spLocks noChangeAspect="1"/>
            </p:cNvSpPr>
            <p:nvPr/>
          </p:nvSpPr>
          <p:spPr>
            <a:xfrm>
              <a:off x="4361655" y="1198824"/>
              <a:ext cx="7482123" cy="96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Овал 138"/>
            <p:cNvSpPr>
              <a:spLocks noChangeAspect="1"/>
            </p:cNvSpPr>
            <p:nvPr/>
          </p:nvSpPr>
          <p:spPr>
            <a:xfrm>
              <a:off x="4082471" y="1018824"/>
              <a:ext cx="7761307" cy="100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Овал 138"/>
            <p:cNvSpPr>
              <a:spLocks noChangeAspect="1"/>
            </p:cNvSpPr>
            <p:nvPr/>
          </p:nvSpPr>
          <p:spPr>
            <a:xfrm>
              <a:off x="3803287" y="838824"/>
              <a:ext cx="8040491" cy="103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Овал 138"/>
            <p:cNvSpPr>
              <a:spLocks noChangeAspect="1"/>
            </p:cNvSpPr>
            <p:nvPr/>
          </p:nvSpPr>
          <p:spPr>
            <a:xfrm>
              <a:off x="3524104" y="658824"/>
              <a:ext cx="8319674" cy="107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Овал 138"/>
            <p:cNvSpPr>
              <a:spLocks noChangeAspect="1"/>
            </p:cNvSpPr>
            <p:nvPr/>
          </p:nvSpPr>
          <p:spPr>
            <a:xfrm>
              <a:off x="3244920" y="478824"/>
              <a:ext cx="8598858" cy="110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Овал 32"/>
          <p:cNvSpPr/>
          <p:nvPr userDrawn="1"/>
        </p:nvSpPr>
        <p:spPr>
          <a:xfrm>
            <a:off x="9015034" y="4184650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softEdge rad="876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0567" y="246063"/>
            <a:ext cx="6942563" cy="1620837"/>
          </a:xfrm>
          <a:prstGeom prst="rect">
            <a:avLst/>
          </a:prstGeo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4000">
                <a:latin typeface="Century Gothic" panose="020B0502020202020204" pitchFamily="34" charset="0"/>
              </a:defRPr>
            </a:lvl2pPr>
            <a:lvl3pPr>
              <a:defRPr sz="4000">
                <a:latin typeface="Century Gothic" panose="020B0502020202020204" pitchFamily="34" charset="0"/>
              </a:defRPr>
            </a:lvl3pPr>
            <a:lvl4pPr>
              <a:defRPr sz="4000">
                <a:latin typeface="Century Gothic" panose="020B0502020202020204" pitchFamily="34" charset="0"/>
              </a:defRPr>
            </a:lvl4pPr>
            <a:lvl5pPr>
              <a:defRPr sz="4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02302" y="309419"/>
            <a:ext cx="1440000" cy="53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36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9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 userDrawn="1"/>
        </p:nvSpPr>
        <p:spPr bwMode="auto">
          <a:xfrm>
            <a:off x="0" y="0"/>
            <a:ext cx="12200254" cy="4941888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 userDrawn="1"/>
        </p:nvSpPr>
        <p:spPr>
          <a:xfrm>
            <a:off x="-2762372" y="4696332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 rot="1261130" flipH="1">
            <a:off x="-3504146" y="-944443"/>
            <a:ext cx="16183022" cy="20867579"/>
            <a:chOff x="3244920" y="478824"/>
            <a:chExt cx="8598858" cy="11088000"/>
          </a:xfrm>
        </p:grpSpPr>
        <p:sp>
          <p:nvSpPr>
            <p:cNvPr id="11" name="Овал 138"/>
            <p:cNvSpPr>
              <a:spLocks noChangeAspect="1"/>
            </p:cNvSpPr>
            <p:nvPr/>
          </p:nvSpPr>
          <p:spPr>
            <a:xfrm>
              <a:off x="9107777" y="4258824"/>
              <a:ext cx="2736001" cy="35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Овал 138"/>
            <p:cNvSpPr>
              <a:spLocks noChangeAspect="1"/>
            </p:cNvSpPr>
            <p:nvPr/>
          </p:nvSpPr>
          <p:spPr>
            <a:xfrm>
              <a:off x="8828593" y="4078824"/>
              <a:ext cx="3015185" cy="38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38"/>
            <p:cNvSpPr>
              <a:spLocks noChangeAspect="1"/>
            </p:cNvSpPr>
            <p:nvPr/>
          </p:nvSpPr>
          <p:spPr>
            <a:xfrm>
              <a:off x="8549408" y="3898824"/>
              <a:ext cx="3294370" cy="42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8"/>
            <p:cNvSpPr>
              <a:spLocks noChangeAspect="1"/>
            </p:cNvSpPr>
            <p:nvPr/>
          </p:nvSpPr>
          <p:spPr>
            <a:xfrm>
              <a:off x="8270224" y="3718824"/>
              <a:ext cx="3573554" cy="46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38"/>
            <p:cNvSpPr>
              <a:spLocks noChangeAspect="1"/>
            </p:cNvSpPr>
            <p:nvPr/>
          </p:nvSpPr>
          <p:spPr>
            <a:xfrm>
              <a:off x="7991040" y="3538824"/>
              <a:ext cx="3852738" cy="49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38"/>
            <p:cNvSpPr>
              <a:spLocks noChangeAspect="1"/>
            </p:cNvSpPr>
            <p:nvPr/>
          </p:nvSpPr>
          <p:spPr>
            <a:xfrm>
              <a:off x="7711856" y="3358824"/>
              <a:ext cx="4131922" cy="53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 138"/>
            <p:cNvSpPr>
              <a:spLocks noChangeAspect="1"/>
            </p:cNvSpPr>
            <p:nvPr/>
          </p:nvSpPr>
          <p:spPr>
            <a:xfrm>
              <a:off x="7432676" y="3178824"/>
              <a:ext cx="4411102" cy="56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Овал 138"/>
            <p:cNvSpPr>
              <a:spLocks noChangeAspect="1"/>
            </p:cNvSpPr>
            <p:nvPr/>
          </p:nvSpPr>
          <p:spPr>
            <a:xfrm>
              <a:off x="7153491" y="2998824"/>
              <a:ext cx="4690287" cy="60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Овал 138"/>
            <p:cNvSpPr>
              <a:spLocks noChangeAspect="1"/>
            </p:cNvSpPr>
            <p:nvPr/>
          </p:nvSpPr>
          <p:spPr>
            <a:xfrm>
              <a:off x="6874308" y="2818824"/>
              <a:ext cx="4969470" cy="64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38"/>
            <p:cNvSpPr>
              <a:spLocks noChangeAspect="1"/>
            </p:cNvSpPr>
            <p:nvPr/>
          </p:nvSpPr>
          <p:spPr>
            <a:xfrm>
              <a:off x="6595124" y="2638824"/>
              <a:ext cx="5248654" cy="67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138"/>
            <p:cNvSpPr>
              <a:spLocks noChangeAspect="1"/>
            </p:cNvSpPr>
            <p:nvPr/>
          </p:nvSpPr>
          <p:spPr>
            <a:xfrm>
              <a:off x="6315941" y="2458824"/>
              <a:ext cx="5527837" cy="71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138"/>
            <p:cNvSpPr>
              <a:spLocks noChangeAspect="1"/>
            </p:cNvSpPr>
            <p:nvPr/>
          </p:nvSpPr>
          <p:spPr>
            <a:xfrm>
              <a:off x="6036757" y="2278824"/>
              <a:ext cx="5807021" cy="74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Овал 138"/>
            <p:cNvSpPr>
              <a:spLocks noChangeAspect="1"/>
            </p:cNvSpPr>
            <p:nvPr/>
          </p:nvSpPr>
          <p:spPr>
            <a:xfrm>
              <a:off x="5757573" y="2098824"/>
              <a:ext cx="6086205" cy="78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Овал 138"/>
            <p:cNvSpPr>
              <a:spLocks noChangeAspect="1"/>
            </p:cNvSpPr>
            <p:nvPr/>
          </p:nvSpPr>
          <p:spPr>
            <a:xfrm>
              <a:off x="5478390" y="1918824"/>
              <a:ext cx="6365388" cy="82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 138"/>
            <p:cNvSpPr>
              <a:spLocks noChangeAspect="1"/>
            </p:cNvSpPr>
            <p:nvPr/>
          </p:nvSpPr>
          <p:spPr>
            <a:xfrm>
              <a:off x="5199206" y="1738824"/>
              <a:ext cx="6644572" cy="85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Овал 138"/>
            <p:cNvSpPr>
              <a:spLocks noChangeAspect="1"/>
            </p:cNvSpPr>
            <p:nvPr/>
          </p:nvSpPr>
          <p:spPr>
            <a:xfrm>
              <a:off x="4920022" y="1558824"/>
              <a:ext cx="6923756" cy="89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Овал 138"/>
            <p:cNvSpPr>
              <a:spLocks noChangeAspect="1"/>
            </p:cNvSpPr>
            <p:nvPr/>
          </p:nvSpPr>
          <p:spPr>
            <a:xfrm>
              <a:off x="4640838" y="1378824"/>
              <a:ext cx="7202940" cy="92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Овал 138"/>
            <p:cNvSpPr>
              <a:spLocks noChangeAspect="1"/>
            </p:cNvSpPr>
            <p:nvPr/>
          </p:nvSpPr>
          <p:spPr>
            <a:xfrm>
              <a:off x="4361655" y="1198824"/>
              <a:ext cx="7482123" cy="96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Овал 138"/>
            <p:cNvSpPr>
              <a:spLocks noChangeAspect="1"/>
            </p:cNvSpPr>
            <p:nvPr/>
          </p:nvSpPr>
          <p:spPr>
            <a:xfrm>
              <a:off x="4082471" y="1018824"/>
              <a:ext cx="7761307" cy="100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Овал 138"/>
            <p:cNvSpPr>
              <a:spLocks noChangeAspect="1"/>
            </p:cNvSpPr>
            <p:nvPr/>
          </p:nvSpPr>
          <p:spPr>
            <a:xfrm>
              <a:off x="3803287" y="838824"/>
              <a:ext cx="8040491" cy="103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Овал 138"/>
            <p:cNvSpPr>
              <a:spLocks noChangeAspect="1"/>
            </p:cNvSpPr>
            <p:nvPr/>
          </p:nvSpPr>
          <p:spPr>
            <a:xfrm>
              <a:off x="3524104" y="658824"/>
              <a:ext cx="8319674" cy="107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Овал 138"/>
            <p:cNvSpPr>
              <a:spLocks noChangeAspect="1"/>
            </p:cNvSpPr>
            <p:nvPr/>
          </p:nvSpPr>
          <p:spPr>
            <a:xfrm>
              <a:off x="3244920" y="478824"/>
              <a:ext cx="8598858" cy="110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Овал 32"/>
          <p:cNvSpPr/>
          <p:nvPr userDrawn="1"/>
        </p:nvSpPr>
        <p:spPr>
          <a:xfrm>
            <a:off x="9015034" y="4184650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softEdge rad="876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0567" y="246063"/>
            <a:ext cx="6942563" cy="1620837"/>
          </a:xfrm>
          <a:prstGeom prst="rect">
            <a:avLst/>
          </a:prstGeo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4000">
                <a:latin typeface="Century Gothic" panose="020B0502020202020204" pitchFamily="34" charset="0"/>
              </a:defRPr>
            </a:lvl2pPr>
            <a:lvl3pPr>
              <a:defRPr sz="4000">
                <a:latin typeface="Century Gothic" panose="020B0502020202020204" pitchFamily="34" charset="0"/>
              </a:defRPr>
            </a:lvl3pPr>
            <a:lvl4pPr>
              <a:defRPr sz="4000">
                <a:latin typeface="Century Gothic" panose="020B0502020202020204" pitchFamily="34" charset="0"/>
              </a:defRPr>
            </a:lvl4pPr>
            <a:lvl5pPr>
              <a:defRPr sz="4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02302" y="309419"/>
            <a:ext cx="1440000" cy="53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4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0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 userDrawn="1"/>
        </p:nvSpPr>
        <p:spPr>
          <a:xfrm>
            <a:off x="8955530" y="-1782418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 userDrawn="1"/>
        </p:nvSpPr>
        <p:spPr>
          <a:xfrm>
            <a:off x="-3889276" y="2805480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 rot="14752717">
            <a:off x="2012124" y="814840"/>
            <a:ext cx="10443197" cy="11411711"/>
            <a:chOff x="922157" y="-1183570"/>
            <a:chExt cx="10443197" cy="11411711"/>
          </a:xfrm>
        </p:grpSpPr>
        <p:sp>
          <p:nvSpPr>
            <p:cNvPr id="12" name="Овал 138"/>
            <p:cNvSpPr>
              <a:spLocks noChangeAspect="1"/>
            </p:cNvSpPr>
            <p:nvPr/>
          </p:nvSpPr>
          <p:spPr>
            <a:xfrm rot="3473911">
              <a:off x="4545968" y="6968937"/>
              <a:ext cx="3195574" cy="332283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38"/>
            <p:cNvSpPr>
              <a:spLocks noChangeAspect="1"/>
            </p:cNvSpPr>
            <p:nvPr/>
          </p:nvSpPr>
          <p:spPr>
            <a:xfrm rot="3473911">
              <a:off x="4382928" y="6571197"/>
              <a:ext cx="3521654" cy="366190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8"/>
            <p:cNvSpPr>
              <a:spLocks noChangeAspect="1"/>
            </p:cNvSpPr>
            <p:nvPr/>
          </p:nvSpPr>
          <p:spPr>
            <a:xfrm rot="3473911">
              <a:off x="4219888" y="6173460"/>
              <a:ext cx="3847735" cy="400096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38"/>
            <p:cNvSpPr>
              <a:spLocks noChangeAspect="1"/>
            </p:cNvSpPr>
            <p:nvPr/>
          </p:nvSpPr>
          <p:spPr>
            <a:xfrm rot="3473911">
              <a:off x="4056849" y="5775722"/>
              <a:ext cx="4173813" cy="434003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38"/>
            <p:cNvSpPr>
              <a:spLocks noChangeAspect="1"/>
            </p:cNvSpPr>
            <p:nvPr/>
          </p:nvSpPr>
          <p:spPr>
            <a:xfrm rot="3473911">
              <a:off x="3893809" y="5377984"/>
              <a:ext cx="4499893" cy="467909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 138"/>
            <p:cNvSpPr>
              <a:spLocks noChangeAspect="1"/>
            </p:cNvSpPr>
            <p:nvPr/>
          </p:nvSpPr>
          <p:spPr>
            <a:xfrm rot="3473911">
              <a:off x="3730769" y="4980248"/>
              <a:ext cx="4825972" cy="501815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Овал 138"/>
            <p:cNvSpPr>
              <a:spLocks noChangeAspect="1"/>
            </p:cNvSpPr>
            <p:nvPr/>
          </p:nvSpPr>
          <p:spPr>
            <a:xfrm rot="3473911">
              <a:off x="3567732" y="4582512"/>
              <a:ext cx="5152047" cy="535722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Овал 138"/>
            <p:cNvSpPr>
              <a:spLocks noChangeAspect="1"/>
            </p:cNvSpPr>
            <p:nvPr/>
          </p:nvSpPr>
          <p:spPr>
            <a:xfrm rot="3473911">
              <a:off x="3404691" y="4184773"/>
              <a:ext cx="5478128" cy="569628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38"/>
            <p:cNvSpPr>
              <a:spLocks noChangeAspect="1"/>
            </p:cNvSpPr>
            <p:nvPr/>
          </p:nvSpPr>
          <p:spPr>
            <a:xfrm rot="3473911">
              <a:off x="3241653" y="3787036"/>
              <a:ext cx="5804205" cy="603535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138"/>
            <p:cNvSpPr>
              <a:spLocks noChangeAspect="1"/>
            </p:cNvSpPr>
            <p:nvPr/>
          </p:nvSpPr>
          <p:spPr>
            <a:xfrm rot="3473911">
              <a:off x="3078613" y="3389299"/>
              <a:ext cx="6130285" cy="637441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138"/>
            <p:cNvSpPr>
              <a:spLocks noChangeAspect="1"/>
            </p:cNvSpPr>
            <p:nvPr/>
          </p:nvSpPr>
          <p:spPr>
            <a:xfrm rot="3473911">
              <a:off x="2915573" y="2991560"/>
              <a:ext cx="6456365" cy="671348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Овал 138"/>
            <p:cNvSpPr>
              <a:spLocks noChangeAspect="1"/>
            </p:cNvSpPr>
            <p:nvPr/>
          </p:nvSpPr>
          <p:spPr>
            <a:xfrm rot="3473911">
              <a:off x="2752534" y="2593824"/>
              <a:ext cx="6782443" cy="705254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Овал 138"/>
            <p:cNvSpPr>
              <a:spLocks noChangeAspect="1"/>
            </p:cNvSpPr>
            <p:nvPr/>
          </p:nvSpPr>
          <p:spPr>
            <a:xfrm rot="3473911">
              <a:off x="2589495" y="2196086"/>
              <a:ext cx="7108521" cy="739161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 138"/>
            <p:cNvSpPr>
              <a:spLocks noChangeAspect="1"/>
            </p:cNvSpPr>
            <p:nvPr/>
          </p:nvSpPr>
          <p:spPr>
            <a:xfrm rot="3473911">
              <a:off x="2426455" y="1798348"/>
              <a:ext cx="7434600" cy="773067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Овал 138"/>
            <p:cNvSpPr>
              <a:spLocks noChangeAspect="1"/>
            </p:cNvSpPr>
            <p:nvPr/>
          </p:nvSpPr>
          <p:spPr>
            <a:xfrm rot="3473911">
              <a:off x="2263415" y="1400610"/>
              <a:ext cx="7760680" cy="806974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Овал 138"/>
            <p:cNvSpPr>
              <a:spLocks noChangeAspect="1"/>
            </p:cNvSpPr>
            <p:nvPr/>
          </p:nvSpPr>
          <p:spPr>
            <a:xfrm rot="3473911">
              <a:off x="2100375" y="1002873"/>
              <a:ext cx="8086760" cy="840880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Овал 138"/>
            <p:cNvSpPr>
              <a:spLocks noChangeAspect="1"/>
            </p:cNvSpPr>
            <p:nvPr/>
          </p:nvSpPr>
          <p:spPr>
            <a:xfrm rot="3473911">
              <a:off x="1937336" y="605137"/>
              <a:ext cx="8412838" cy="874787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Овал 138"/>
            <p:cNvSpPr>
              <a:spLocks noChangeAspect="1"/>
            </p:cNvSpPr>
            <p:nvPr/>
          </p:nvSpPr>
          <p:spPr>
            <a:xfrm rot="3473911">
              <a:off x="1774297" y="207398"/>
              <a:ext cx="8738916" cy="908693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Овал 138"/>
            <p:cNvSpPr>
              <a:spLocks noChangeAspect="1"/>
            </p:cNvSpPr>
            <p:nvPr/>
          </p:nvSpPr>
          <p:spPr>
            <a:xfrm rot="3473911">
              <a:off x="1611258" y="-190338"/>
              <a:ext cx="9064995" cy="942600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Овал 138"/>
            <p:cNvSpPr>
              <a:spLocks noChangeAspect="1"/>
            </p:cNvSpPr>
            <p:nvPr/>
          </p:nvSpPr>
          <p:spPr>
            <a:xfrm rot="3473911">
              <a:off x="1448217" y="-588077"/>
              <a:ext cx="9391076" cy="976506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Овал 138"/>
            <p:cNvSpPr>
              <a:spLocks noChangeAspect="1"/>
            </p:cNvSpPr>
            <p:nvPr/>
          </p:nvSpPr>
          <p:spPr>
            <a:xfrm rot="3473911">
              <a:off x="1285178" y="-985813"/>
              <a:ext cx="9717154" cy="1010413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3" name="Овал 138"/>
            <p:cNvSpPr>
              <a:spLocks noChangeAspect="1"/>
            </p:cNvSpPr>
            <p:nvPr/>
          </p:nvSpPr>
          <p:spPr>
            <a:xfrm rot="3473911">
              <a:off x="1122139" y="-1383552"/>
              <a:ext cx="10043233" cy="1044319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chemeClr val="accent4">
                      <a:alpha val="38000"/>
                    </a:schemeClr>
                  </a:gs>
                  <a:gs pos="0">
                    <a:schemeClr val="accent2">
                      <a:alpha val="61000"/>
                    </a:schemeClr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7032625" y="404813"/>
            <a:ext cx="4679950" cy="60483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2183" y="358073"/>
            <a:ext cx="5723817" cy="763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PN_DIN Regular" panose="020B0504020202020204" pitchFamily="34" charset="-52"/>
                <a:cs typeface="+mn-cs"/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55085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1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 userDrawn="1"/>
        </p:nvGrpSpPr>
        <p:grpSpPr>
          <a:xfrm rot="3836148" flipH="1">
            <a:off x="-5392283" y="2560303"/>
            <a:ext cx="9768289" cy="9394172"/>
            <a:chOff x="2560375" y="-143183"/>
            <a:chExt cx="8334473" cy="7599850"/>
          </a:xfrm>
        </p:grpSpPr>
        <p:sp>
          <p:nvSpPr>
            <p:cNvPr id="43" name="Овал 138"/>
            <p:cNvSpPr>
              <a:spLocks noChangeAspect="1"/>
            </p:cNvSpPr>
            <p:nvPr/>
          </p:nvSpPr>
          <p:spPr>
            <a:xfrm rot="7568874">
              <a:off x="5518545" y="2330803"/>
              <a:ext cx="2418134" cy="265187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4" name="Овал 138"/>
            <p:cNvSpPr>
              <a:spLocks noChangeAspect="1"/>
            </p:cNvSpPr>
            <p:nvPr/>
          </p:nvSpPr>
          <p:spPr>
            <a:xfrm rot="7568874">
              <a:off x="5395170" y="2195502"/>
              <a:ext cx="2664884" cy="29224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Овал 138"/>
            <p:cNvSpPr>
              <a:spLocks noChangeAspect="1"/>
            </p:cNvSpPr>
            <p:nvPr/>
          </p:nvSpPr>
          <p:spPr>
            <a:xfrm rot="7568874">
              <a:off x="5271796" y="2060203"/>
              <a:ext cx="2911633" cy="319307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Овал 138"/>
            <p:cNvSpPr>
              <a:spLocks noChangeAspect="1"/>
            </p:cNvSpPr>
            <p:nvPr/>
          </p:nvSpPr>
          <p:spPr>
            <a:xfrm rot="7568874">
              <a:off x="5148422" y="1924902"/>
              <a:ext cx="3158381" cy="34636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Овал 138"/>
            <p:cNvSpPr>
              <a:spLocks noChangeAspect="1"/>
            </p:cNvSpPr>
            <p:nvPr/>
          </p:nvSpPr>
          <p:spPr>
            <a:xfrm rot="7568874">
              <a:off x="5025047" y="1789602"/>
              <a:ext cx="3405130" cy="37342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8" name="Овал 138"/>
            <p:cNvSpPr>
              <a:spLocks noChangeAspect="1"/>
            </p:cNvSpPr>
            <p:nvPr/>
          </p:nvSpPr>
          <p:spPr>
            <a:xfrm rot="7568874">
              <a:off x="4901673" y="1654303"/>
              <a:ext cx="3651879" cy="40048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Овал 138"/>
            <p:cNvSpPr>
              <a:spLocks noChangeAspect="1"/>
            </p:cNvSpPr>
            <p:nvPr/>
          </p:nvSpPr>
          <p:spPr>
            <a:xfrm rot="7568874">
              <a:off x="4778300" y="1519003"/>
              <a:ext cx="3898624" cy="42754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0" name="Овал 138"/>
            <p:cNvSpPr>
              <a:spLocks noChangeAspect="1"/>
            </p:cNvSpPr>
            <p:nvPr/>
          </p:nvSpPr>
          <p:spPr>
            <a:xfrm rot="7568874">
              <a:off x="4654925" y="1383703"/>
              <a:ext cx="4145374" cy="45460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Овал 138"/>
            <p:cNvSpPr>
              <a:spLocks noChangeAspect="1"/>
            </p:cNvSpPr>
            <p:nvPr/>
          </p:nvSpPr>
          <p:spPr>
            <a:xfrm rot="7568874">
              <a:off x="4531552" y="1248403"/>
              <a:ext cx="4392120" cy="48166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2" name="Овал 138"/>
            <p:cNvSpPr>
              <a:spLocks noChangeAspect="1"/>
            </p:cNvSpPr>
            <p:nvPr/>
          </p:nvSpPr>
          <p:spPr>
            <a:xfrm rot="7568874">
              <a:off x="4408177" y="1113104"/>
              <a:ext cx="4638870" cy="50872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Овал 138"/>
            <p:cNvSpPr>
              <a:spLocks noChangeAspect="1"/>
            </p:cNvSpPr>
            <p:nvPr/>
          </p:nvSpPr>
          <p:spPr>
            <a:xfrm rot="7568874">
              <a:off x="4284803" y="977803"/>
              <a:ext cx="4885618" cy="53578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4" name="Овал 138"/>
            <p:cNvSpPr>
              <a:spLocks noChangeAspect="1"/>
            </p:cNvSpPr>
            <p:nvPr/>
          </p:nvSpPr>
          <p:spPr>
            <a:xfrm rot="7568874">
              <a:off x="4161429" y="842504"/>
              <a:ext cx="5132366" cy="56284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Овал 138"/>
            <p:cNvSpPr>
              <a:spLocks noChangeAspect="1"/>
            </p:cNvSpPr>
            <p:nvPr/>
          </p:nvSpPr>
          <p:spPr>
            <a:xfrm rot="7568874">
              <a:off x="4038055" y="707204"/>
              <a:ext cx="5379115" cy="58990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6" name="Овал 138"/>
            <p:cNvSpPr>
              <a:spLocks noChangeAspect="1"/>
            </p:cNvSpPr>
            <p:nvPr/>
          </p:nvSpPr>
          <p:spPr>
            <a:xfrm rot="7568874">
              <a:off x="3914681" y="571903"/>
              <a:ext cx="5625862" cy="61696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7" name="Овал 138"/>
            <p:cNvSpPr>
              <a:spLocks noChangeAspect="1"/>
            </p:cNvSpPr>
            <p:nvPr/>
          </p:nvSpPr>
          <p:spPr>
            <a:xfrm rot="7568874">
              <a:off x="3791306" y="436604"/>
              <a:ext cx="5872612" cy="64402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8" name="Овал 138"/>
            <p:cNvSpPr>
              <a:spLocks noChangeAspect="1"/>
            </p:cNvSpPr>
            <p:nvPr/>
          </p:nvSpPr>
          <p:spPr>
            <a:xfrm rot="7568874">
              <a:off x="3667932" y="301304"/>
              <a:ext cx="6119360" cy="67108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9" name="Овал 138"/>
            <p:cNvSpPr>
              <a:spLocks noChangeAspect="1"/>
            </p:cNvSpPr>
            <p:nvPr/>
          </p:nvSpPr>
          <p:spPr>
            <a:xfrm rot="7568874">
              <a:off x="3544558" y="166005"/>
              <a:ext cx="6366108" cy="69814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0" name="Овал 138"/>
            <p:cNvSpPr>
              <a:spLocks noChangeAspect="1"/>
            </p:cNvSpPr>
            <p:nvPr/>
          </p:nvSpPr>
          <p:spPr>
            <a:xfrm rot="7568874">
              <a:off x="3421184" y="30704"/>
              <a:ext cx="6612857" cy="725207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Овал 138"/>
            <p:cNvSpPr>
              <a:spLocks noChangeAspect="1"/>
            </p:cNvSpPr>
            <p:nvPr/>
          </p:nvSpPr>
          <p:spPr>
            <a:xfrm rot="7568874">
              <a:off x="3297810" y="-104595"/>
              <a:ext cx="6859604" cy="75226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2" name="Овал 138"/>
            <p:cNvSpPr>
              <a:spLocks noChangeAspect="1"/>
            </p:cNvSpPr>
            <p:nvPr/>
          </p:nvSpPr>
          <p:spPr>
            <a:xfrm rot="7568874">
              <a:off x="3174435" y="-239895"/>
              <a:ext cx="7106354" cy="77932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3" name="Овал 138"/>
            <p:cNvSpPr>
              <a:spLocks noChangeAspect="1"/>
            </p:cNvSpPr>
            <p:nvPr/>
          </p:nvSpPr>
          <p:spPr>
            <a:xfrm rot="7568874">
              <a:off x="3051061" y="-375195"/>
              <a:ext cx="7353102" cy="80638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4" name="Овал 138"/>
            <p:cNvSpPr>
              <a:spLocks noChangeAspect="1"/>
            </p:cNvSpPr>
            <p:nvPr/>
          </p:nvSpPr>
          <p:spPr>
            <a:xfrm rot="7568874">
              <a:off x="2927687" y="-510495"/>
              <a:ext cx="7599850" cy="83344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3" name="Овал 82"/>
          <p:cNvSpPr/>
          <p:nvPr userDrawn="1"/>
        </p:nvSpPr>
        <p:spPr>
          <a:xfrm>
            <a:off x="-1014416" y="3564430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6096000" y="1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7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2183" y="358073"/>
            <a:ext cx="5281131" cy="763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PN_DIN Regular" panose="020B0504020202020204" pitchFamily="34" charset="-52"/>
                <a:cs typeface="+mn-cs"/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21583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Разделител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 userDrawn="1"/>
        </p:nvSpPr>
        <p:spPr>
          <a:xfrm>
            <a:off x="7720655" y="3223146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 userDrawn="1"/>
        </p:nvSpPr>
        <p:spPr>
          <a:xfrm>
            <a:off x="-4902447" y="234774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1514"/>
            <a:ext cx="1436246" cy="529636"/>
          </a:xfrm>
          <a:prstGeom prst="rect">
            <a:avLst/>
          </a:prstGeom>
        </p:spPr>
      </p:pic>
      <p:grpSp>
        <p:nvGrpSpPr>
          <p:cNvPr id="43" name="Группа 42"/>
          <p:cNvGrpSpPr/>
          <p:nvPr userDrawn="1"/>
        </p:nvGrpSpPr>
        <p:grpSpPr>
          <a:xfrm rot="21158244">
            <a:off x="-9442929" y="-4205491"/>
            <a:ext cx="22328524" cy="24486862"/>
            <a:chOff x="3244920" y="478824"/>
            <a:chExt cx="8598858" cy="11088000"/>
          </a:xfrm>
        </p:grpSpPr>
        <p:sp>
          <p:nvSpPr>
            <p:cNvPr id="44" name="Овал 138"/>
            <p:cNvSpPr>
              <a:spLocks noChangeAspect="1"/>
            </p:cNvSpPr>
            <p:nvPr/>
          </p:nvSpPr>
          <p:spPr>
            <a:xfrm>
              <a:off x="9107777" y="4258824"/>
              <a:ext cx="2736001" cy="35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Овал 138"/>
            <p:cNvSpPr>
              <a:spLocks noChangeAspect="1"/>
            </p:cNvSpPr>
            <p:nvPr/>
          </p:nvSpPr>
          <p:spPr>
            <a:xfrm>
              <a:off x="8828593" y="4078824"/>
              <a:ext cx="3015185" cy="38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Овал 138"/>
            <p:cNvSpPr>
              <a:spLocks noChangeAspect="1"/>
            </p:cNvSpPr>
            <p:nvPr/>
          </p:nvSpPr>
          <p:spPr>
            <a:xfrm>
              <a:off x="8549408" y="3898824"/>
              <a:ext cx="3294370" cy="42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Овал 138"/>
            <p:cNvSpPr>
              <a:spLocks noChangeAspect="1"/>
            </p:cNvSpPr>
            <p:nvPr/>
          </p:nvSpPr>
          <p:spPr>
            <a:xfrm>
              <a:off x="8270224" y="3718824"/>
              <a:ext cx="3573554" cy="46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8" name="Овал 138"/>
            <p:cNvSpPr>
              <a:spLocks noChangeAspect="1"/>
            </p:cNvSpPr>
            <p:nvPr/>
          </p:nvSpPr>
          <p:spPr>
            <a:xfrm>
              <a:off x="7991040" y="3538824"/>
              <a:ext cx="3852738" cy="49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Овал 138"/>
            <p:cNvSpPr>
              <a:spLocks noChangeAspect="1"/>
            </p:cNvSpPr>
            <p:nvPr/>
          </p:nvSpPr>
          <p:spPr>
            <a:xfrm>
              <a:off x="7711856" y="3358824"/>
              <a:ext cx="4131922" cy="53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0" name="Овал 138"/>
            <p:cNvSpPr>
              <a:spLocks noChangeAspect="1"/>
            </p:cNvSpPr>
            <p:nvPr/>
          </p:nvSpPr>
          <p:spPr>
            <a:xfrm>
              <a:off x="7432676" y="3178824"/>
              <a:ext cx="4411102" cy="56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Овал 138"/>
            <p:cNvSpPr>
              <a:spLocks noChangeAspect="1"/>
            </p:cNvSpPr>
            <p:nvPr/>
          </p:nvSpPr>
          <p:spPr>
            <a:xfrm>
              <a:off x="7153491" y="2998824"/>
              <a:ext cx="4690287" cy="60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2" name="Овал 138"/>
            <p:cNvSpPr>
              <a:spLocks noChangeAspect="1"/>
            </p:cNvSpPr>
            <p:nvPr/>
          </p:nvSpPr>
          <p:spPr>
            <a:xfrm>
              <a:off x="6874308" y="2818824"/>
              <a:ext cx="4969470" cy="64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Овал 138"/>
            <p:cNvSpPr>
              <a:spLocks noChangeAspect="1"/>
            </p:cNvSpPr>
            <p:nvPr/>
          </p:nvSpPr>
          <p:spPr>
            <a:xfrm>
              <a:off x="6595124" y="2638824"/>
              <a:ext cx="5248654" cy="67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4" name="Овал 138"/>
            <p:cNvSpPr>
              <a:spLocks noChangeAspect="1"/>
            </p:cNvSpPr>
            <p:nvPr/>
          </p:nvSpPr>
          <p:spPr>
            <a:xfrm>
              <a:off x="6315941" y="2458824"/>
              <a:ext cx="5527837" cy="71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Овал 138"/>
            <p:cNvSpPr>
              <a:spLocks noChangeAspect="1"/>
            </p:cNvSpPr>
            <p:nvPr/>
          </p:nvSpPr>
          <p:spPr>
            <a:xfrm>
              <a:off x="6036757" y="2278824"/>
              <a:ext cx="5807021" cy="74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6" name="Овал 138"/>
            <p:cNvSpPr>
              <a:spLocks noChangeAspect="1"/>
            </p:cNvSpPr>
            <p:nvPr/>
          </p:nvSpPr>
          <p:spPr>
            <a:xfrm>
              <a:off x="5757573" y="2098824"/>
              <a:ext cx="6086205" cy="78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7" name="Овал 138"/>
            <p:cNvSpPr>
              <a:spLocks noChangeAspect="1"/>
            </p:cNvSpPr>
            <p:nvPr/>
          </p:nvSpPr>
          <p:spPr>
            <a:xfrm>
              <a:off x="5478390" y="1918824"/>
              <a:ext cx="6365388" cy="82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8" name="Овал 138"/>
            <p:cNvSpPr>
              <a:spLocks noChangeAspect="1"/>
            </p:cNvSpPr>
            <p:nvPr/>
          </p:nvSpPr>
          <p:spPr>
            <a:xfrm>
              <a:off x="5199206" y="1738824"/>
              <a:ext cx="6644572" cy="85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9" name="Овал 138"/>
            <p:cNvSpPr>
              <a:spLocks noChangeAspect="1"/>
            </p:cNvSpPr>
            <p:nvPr/>
          </p:nvSpPr>
          <p:spPr>
            <a:xfrm>
              <a:off x="4920022" y="1558824"/>
              <a:ext cx="6923756" cy="89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0" name="Овал 138"/>
            <p:cNvSpPr>
              <a:spLocks noChangeAspect="1"/>
            </p:cNvSpPr>
            <p:nvPr/>
          </p:nvSpPr>
          <p:spPr>
            <a:xfrm>
              <a:off x="4640838" y="1378824"/>
              <a:ext cx="7202940" cy="92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Овал 138"/>
            <p:cNvSpPr>
              <a:spLocks noChangeAspect="1"/>
            </p:cNvSpPr>
            <p:nvPr/>
          </p:nvSpPr>
          <p:spPr>
            <a:xfrm>
              <a:off x="4361655" y="1198824"/>
              <a:ext cx="7482123" cy="96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2" name="Овал 138"/>
            <p:cNvSpPr>
              <a:spLocks noChangeAspect="1"/>
            </p:cNvSpPr>
            <p:nvPr/>
          </p:nvSpPr>
          <p:spPr>
            <a:xfrm>
              <a:off x="4082471" y="1018824"/>
              <a:ext cx="7761307" cy="100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3" name="Овал 138"/>
            <p:cNvSpPr>
              <a:spLocks noChangeAspect="1"/>
            </p:cNvSpPr>
            <p:nvPr/>
          </p:nvSpPr>
          <p:spPr>
            <a:xfrm>
              <a:off x="3803287" y="838824"/>
              <a:ext cx="8040491" cy="103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4" name="Овал 138"/>
            <p:cNvSpPr>
              <a:spLocks noChangeAspect="1"/>
            </p:cNvSpPr>
            <p:nvPr/>
          </p:nvSpPr>
          <p:spPr>
            <a:xfrm>
              <a:off x="3524104" y="658824"/>
              <a:ext cx="8319674" cy="107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5" name="Овал 138"/>
            <p:cNvSpPr>
              <a:spLocks noChangeAspect="1"/>
            </p:cNvSpPr>
            <p:nvPr/>
          </p:nvSpPr>
          <p:spPr>
            <a:xfrm>
              <a:off x="3244920" y="478824"/>
              <a:ext cx="8598858" cy="110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86217" y="1924051"/>
            <a:ext cx="11226358" cy="3017837"/>
          </a:xfrm>
          <a:prstGeom prst="rect">
            <a:avLst/>
          </a:prstGeom>
        </p:spPr>
        <p:txBody>
          <a:bodyPr/>
          <a:lstStyle>
            <a:lvl1pPr>
              <a:defRPr sz="80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 smtClean="0"/>
              <a:t>НАИМЕНОВАНИЕ РАЗДЕЛА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485775" y="404813"/>
            <a:ext cx="1409700" cy="1290637"/>
          </a:xfrm>
          <a:prstGeom prst="rect">
            <a:avLst/>
          </a:prstGeom>
        </p:spPr>
        <p:txBody>
          <a:bodyPr/>
          <a:lstStyle>
            <a:lvl1pPr>
              <a:defRPr sz="8800" b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  <a:tileRect/>
                </a:gra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941888"/>
            <a:ext cx="4679950" cy="1511300"/>
          </a:xfrm>
          <a:prstGeom prst="rect">
            <a:avLst/>
          </a:prstGeom>
        </p:spPr>
        <p:txBody>
          <a:bodyPr anchor="b"/>
          <a:lstStyle>
            <a:lvl1pPr>
              <a:defRPr sz="14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400" b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 sz="1400" b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 sz="1400" b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 sz="1400" b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ru-RU" dirty="0" smtClean="0"/>
              <a:t>Описание содержания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10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1514"/>
            <a:ext cx="1436246" cy="529636"/>
          </a:xfrm>
          <a:prstGeom prst="rect">
            <a:avLst/>
          </a:prstGeom>
        </p:spPr>
      </p:pic>
      <p:sp>
        <p:nvSpPr>
          <p:cNvPr id="10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2183" y="358073"/>
            <a:ext cx="7240588" cy="763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PN_DIN Regular" panose="020B0504020202020204" pitchFamily="34" charset="-52"/>
                <a:cs typeface="+mn-cs"/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36939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 userDrawn="1"/>
        </p:nvSpPr>
        <p:spPr>
          <a:xfrm>
            <a:off x="7720655" y="3223146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 userDrawn="1"/>
        </p:nvSpPr>
        <p:spPr>
          <a:xfrm>
            <a:off x="-4902447" y="234774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1514"/>
            <a:ext cx="1436246" cy="529636"/>
          </a:xfrm>
          <a:prstGeom prst="rect">
            <a:avLst/>
          </a:prstGeom>
        </p:spPr>
      </p:pic>
      <p:grpSp>
        <p:nvGrpSpPr>
          <p:cNvPr id="43" name="Группа 42"/>
          <p:cNvGrpSpPr/>
          <p:nvPr userDrawn="1"/>
        </p:nvGrpSpPr>
        <p:grpSpPr>
          <a:xfrm rot="21158244">
            <a:off x="-9442929" y="-4205491"/>
            <a:ext cx="22328524" cy="24486862"/>
            <a:chOff x="3244920" y="478824"/>
            <a:chExt cx="8598858" cy="11088000"/>
          </a:xfrm>
        </p:grpSpPr>
        <p:sp>
          <p:nvSpPr>
            <p:cNvPr id="44" name="Овал 138"/>
            <p:cNvSpPr>
              <a:spLocks noChangeAspect="1"/>
            </p:cNvSpPr>
            <p:nvPr/>
          </p:nvSpPr>
          <p:spPr>
            <a:xfrm>
              <a:off x="9107777" y="4258824"/>
              <a:ext cx="2736001" cy="35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Овал 138"/>
            <p:cNvSpPr>
              <a:spLocks noChangeAspect="1"/>
            </p:cNvSpPr>
            <p:nvPr/>
          </p:nvSpPr>
          <p:spPr>
            <a:xfrm>
              <a:off x="8828593" y="4078824"/>
              <a:ext cx="3015185" cy="38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Овал 138"/>
            <p:cNvSpPr>
              <a:spLocks noChangeAspect="1"/>
            </p:cNvSpPr>
            <p:nvPr/>
          </p:nvSpPr>
          <p:spPr>
            <a:xfrm>
              <a:off x="8549408" y="3898824"/>
              <a:ext cx="3294370" cy="42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Овал 138"/>
            <p:cNvSpPr>
              <a:spLocks noChangeAspect="1"/>
            </p:cNvSpPr>
            <p:nvPr/>
          </p:nvSpPr>
          <p:spPr>
            <a:xfrm>
              <a:off x="8270224" y="3718824"/>
              <a:ext cx="3573554" cy="46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8" name="Овал 138"/>
            <p:cNvSpPr>
              <a:spLocks noChangeAspect="1"/>
            </p:cNvSpPr>
            <p:nvPr/>
          </p:nvSpPr>
          <p:spPr>
            <a:xfrm>
              <a:off x="7991040" y="3538824"/>
              <a:ext cx="3852738" cy="49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Овал 138"/>
            <p:cNvSpPr>
              <a:spLocks noChangeAspect="1"/>
            </p:cNvSpPr>
            <p:nvPr/>
          </p:nvSpPr>
          <p:spPr>
            <a:xfrm>
              <a:off x="7711856" y="3358824"/>
              <a:ext cx="4131922" cy="53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0" name="Овал 138"/>
            <p:cNvSpPr>
              <a:spLocks noChangeAspect="1"/>
            </p:cNvSpPr>
            <p:nvPr/>
          </p:nvSpPr>
          <p:spPr>
            <a:xfrm>
              <a:off x="7432676" y="3178824"/>
              <a:ext cx="4411102" cy="56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Овал 138"/>
            <p:cNvSpPr>
              <a:spLocks noChangeAspect="1"/>
            </p:cNvSpPr>
            <p:nvPr/>
          </p:nvSpPr>
          <p:spPr>
            <a:xfrm>
              <a:off x="7153491" y="2998824"/>
              <a:ext cx="4690287" cy="60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2" name="Овал 138"/>
            <p:cNvSpPr>
              <a:spLocks noChangeAspect="1"/>
            </p:cNvSpPr>
            <p:nvPr/>
          </p:nvSpPr>
          <p:spPr>
            <a:xfrm>
              <a:off x="6874308" y="2818824"/>
              <a:ext cx="4969470" cy="64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Овал 138"/>
            <p:cNvSpPr>
              <a:spLocks noChangeAspect="1"/>
            </p:cNvSpPr>
            <p:nvPr/>
          </p:nvSpPr>
          <p:spPr>
            <a:xfrm>
              <a:off x="6595124" y="2638824"/>
              <a:ext cx="5248654" cy="67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4" name="Овал 138"/>
            <p:cNvSpPr>
              <a:spLocks noChangeAspect="1"/>
            </p:cNvSpPr>
            <p:nvPr/>
          </p:nvSpPr>
          <p:spPr>
            <a:xfrm>
              <a:off x="6315941" y="2458824"/>
              <a:ext cx="5527837" cy="71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Овал 138"/>
            <p:cNvSpPr>
              <a:spLocks noChangeAspect="1"/>
            </p:cNvSpPr>
            <p:nvPr/>
          </p:nvSpPr>
          <p:spPr>
            <a:xfrm>
              <a:off x="6036757" y="2278824"/>
              <a:ext cx="5807021" cy="74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6" name="Овал 138"/>
            <p:cNvSpPr>
              <a:spLocks noChangeAspect="1"/>
            </p:cNvSpPr>
            <p:nvPr/>
          </p:nvSpPr>
          <p:spPr>
            <a:xfrm>
              <a:off x="5757573" y="2098824"/>
              <a:ext cx="6086205" cy="78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7" name="Овал 138"/>
            <p:cNvSpPr>
              <a:spLocks noChangeAspect="1"/>
            </p:cNvSpPr>
            <p:nvPr/>
          </p:nvSpPr>
          <p:spPr>
            <a:xfrm>
              <a:off x="5478390" y="1918824"/>
              <a:ext cx="6365388" cy="82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8" name="Овал 138"/>
            <p:cNvSpPr>
              <a:spLocks noChangeAspect="1"/>
            </p:cNvSpPr>
            <p:nvPr/>
          </p:nvSpPr>
          <p:spPr>
            <a:xfrm>
              <a:off x="5199206" y="1738824"/>
              <a:ext cx="6644572" cy="85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9" name="Овал 138"/>
            <p:cNvSpPr>
              <a:spLocks noChangeAspect="1"/>
            </p:cNvSpPr>
            <p:nvPr/>
          </p:nvSpPr>
          <p:spPr>
            <a:xfrm>
              <a:off x="4920022" y="1558824"/>
              <a:ext cx="6923756" cy="89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0" name="Овал 138"/>
            <p:cNvSpPr>
              <a:spLocks noChangeAspect="1"/>
            </p:cNvSpPr>
            <p:nvPr/>
          </p:nvSpPr>
          <p:spPr>
            <a:xfrm>
              <a:off x="4640838" y="1378824"/>
              <a:ext cx="7202940" cy="92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Овал 138"/>
            <p:cNvSpPr>
              <a:spLocks noChangeAspect="1"/>
            </p:cNvSpPr>
            <p:nvPr/>
          </p:nvSpPr>
          <p:spPr>
            <a:xfrm>
              <a:off x="4361655" y="1198824"/>
              <a:ext cx="7482123" cy="96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2" name="Овал 138"/>
            <p:cNvSpPr>
              <a:spLocks noChangeAspect="1"/>
            </p:cNvSpPr>
            <p:nvPr/>
          </p:nvSpPr>
          <p:spPr>
            <a:xfrm>
              <a:off x="4082471" y="1018824"/>
              <a:ext cx="7761307" cy="100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3" name="Овал 138"/>
            <p:cNvSpPr>
              <a:spLocks noChangeAspect="1"/>
            </p:cNvSpPr>
            <p:nvPr/>
          </p:nvSpPr>
          <p:spPr>
            <a:xfrm>
              <a:off x="3803287" y="838824"/>
              <a:ext cx="8040491" cy="103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4" name="Овал 138"/>
            <p:cNvSpPr>
              <a:spLocks noChangeAspect="1"/>
            </p:cNvSpPr>
            <p:nvPr/>
          </p:nvSpPr>
          <p:spPr>
            <a:xfrm>
              <a:off x="3524104" y="658824"/>
              <a:ext cx="8319674" cy="107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5" name="Овал 138"/>
            <p:cNvSpPr>
              <a:spLocks noChangeAspect="1"/>
            </p:cNvSpPr>
            <p:nvPr/>
          </p:nvSpPr>
          <p:spPr>
            <a:xfrm>
              <a:off x="3244920" y="478824"/>
              <a:ext cx="8598858" cy="110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2000">
                    <a:schemeClr val="accent4">
                      <a:alpha val="20000"/>
                    </a:schemeClr>
                  </a:gs>
                  <a:gs pos="0">
                    <a:srgbClr val="245B85">
                      <a:alpha val="20000"/>
                    </a:srgbClr>
                  </a:gs>
                  <a:gs pos="53000">
                    <a:schemeClr val="accent2">
                      <a:alpha val="1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72183" y="358073"/>
            <a:ext cx="7240588" cy="763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PN_DIN Regular" panose="020B0504020202020204" pitchFamily="34" charset="-52"/>
                <a:cs typeface="+mn-cs"/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60327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2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1160463"/>
            <a:ext cx="12192000" cy="5697537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1514"/>
            <a:ext cx="1436246" cy="529636"/>
          </a:xfrm>
          <a:prstGeom prst="rect">
            <a:avLst/>
          </a:prstGeom>
        </p:spPr>
      </p:pic>
      <p:grpSp>
        <p:nvGrpSpPr>
          <p:cNvPr id="43" name="Группа 42"/>
          <p:cNvGrpSpPr/>
          <p:nvPr userDrawn="1"/>
        </p:nvGrpSpPr>
        <p:grpSpPr>
          <a:xfrm rot="21158244">
            <a:off x="-9442929" y="-4205491"/>
            <a:ext cx="22328524" cy="24486862"/>
            <a:chOff x="3244920" y="478824"/>
            <a:chExt cx="8598858" cy="11088000"/>
          </a:xfrm>
        </p:grpSpPr>
        <p:sp>
          <p:nvSpPr>
            <p:cNvPr id="44" name="Овал 138"/>
            <p:cNvSpPr>
              <a:spLocks noChangeAspect="1"/>
            </p:cNvSpPr>
            <p:nvPr/>
          </p:nvSpPr>
          <p:spPr>
            <a:xfrm>
              <a:off x="9107777" y="4258824"/>
              <a:ext cx="2736001" cy="35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Овал 138"/>
            <p:cNvSpPr>
              <a:spLocks noChangeAspect="1"/>
            </p:cNvSpPr>
            <p:nvPr/>
          </p:nvSpPr>
          <p:spPr>
            <a:xfrm>
              <a:off x="8828593" y="4078824"/>
              <a:ext cx="3015185" cy="38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Овал 138"/>
            <p:cNvSpPr>
              <a:spLocks noChangeAspect="1"/>
            </p:cNvSpPr>
            <p:nvPr/>
          </p:nvSpPr>
          <p:spPr>
            <a:xfrm>
              <a:off x="8549408" y="3898824"/>
              <a:ext cx="3294370" cy="42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Овал 138"/>
            <p:cNvSpPr>
              <a:spLocks noChangeAspect="1"/>
            </p:cNvSpPr>
            <p:nvPr/>
          </p:nvSpPr>
          <p:spPr>
            <a:xfrm>
              <a:off x="8270224" y="3718824"/>
              <a:ext cx="3573554" cy="46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8" name="Овал 138"/>
            <p:cNvSpPr>
              <a:spLocks noChangeAspect="1"/>
            </p:cNvSpPr>
            <p:nvPr/>
          </p:nvSpPr>
          <p:spPr>
            <a:xfrm>
              <a:off x="7991040" y="3538824"/>
              <a:ext cx="3852738" cy="49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Овал 138"/>
            <p:cNvSpPr>
              <a:spLocks noChangeAspect="1"/>
            </p:cNvSpPr>
            <p:nvPr/>
          </p:nvSpPr>
          <p:spPr>
            <a:xfrm>
              <a:off x="7711856" y="3358824"/>
              <a:ext cx="4131922" cy="53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0" name="Овал 138"/>
            <p:cNvSpPr>
              <a:spLocks noChangeAspect="1"/>
            </p:cNvSpPr>
            <p:nvPr/>
          </p:nvSpPr>
          <p:spPr>
            <a:xfrm>
              <a:off x="7432676" y="3178824"/>
              <a:ext cx="4411102" cy="56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Овал 138"/>
            <p:cNvSpPr>
              <a:spLocks noChangeAspect="1"/>
            </p:cNvSpPr>
            <p:nvPr/>
          </p:nvSpPr>
          <p:spPr>
            <a:xfrm>
              <a:off x="7153491" y="2998824"/>
              <a:ext cx="4690287" cy="60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2" name="Овал 138"/>
            <p:cNvSpPr>
              <a:spLocks noChangeAspect="1"/>
            </p:cNvSpPr>
            <p:nvPr/>
          </p:nvSpPr>
          <p:spPr>
            <a:xfrm>
              <a:off x="6874308" y="2818824"/>
              <a:ext cx="4969470" cy="64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Овал 138"/>
            <p:cNvSpPr>
              <a:spLocks noChangeAspect="1"/>
            </p:cNvSpPr>
            <p:nvPr/>
          </p:nvSpPr>
          <p:spPr>
            <a:xfrm>
              <a:off x="6595124" y="2638824"/>
              <a:ext cx="5248654" cy="67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4" name="Овал 138"/>
            <p:cNvSpPr>
              <a:spLocks noChangeAspect="1"/>
            </p:cNvSpPr>
            <p:nvPr/>
          </p:nvSpPr>
          <p:spPr>
            <a:xfrm>
              <a:off x="6315941" y="2458824"/>
              <a:ext cx="5527837" cy="71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Овал 138"/>
            <p:cNvSpPr>
              <a:spLocks noChangeAspect="1"/>
            </p:cNvSpPr>
            <p:nvPr/>
          </p:nvSpPr>
          <p:spPr>
            <a:xfrm>
              <a:off x="6036757" y="2278824"/>
              <a:ext cx="5807021" cy="74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6" name="Овал 138"/>
            <p:cNvSpPr>
              <a:spLocks noChangeAspect="1"/>
            </p:cNvSpPr>
            <p:nvPr/>
          </p:nvSpPr>
          <p:spPr>
            <a:xfrm>
              <a:off x="5757573" y="2098824"/>
              <a:ext cx="6086205" cy="78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7" name="Овал 138"/>
            <p:cNvSpPr>
              <a:spLocks noChangeAspect="1"/>
            </p:cNvSpPr>
            <p:nvPr/>
          </p:nvSpPr>
          <p:spPr>
            <a:xfrm>
              <a:off x="5478390" y="1918824"/>
              <a:ext cx="6365388" cy="82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8" name="Овал 138"/>
            <p:cNvSpPr>
              <a:spLocks noChangeAspect="1"/>
            </p:cNvSpPr>
            <p:nvPr/>
          </p:nvSpPr>
          <p:spPr>
            <a:xfrm>
              <a:off x="5199206" y="1738824"/>
              <a:ext cx="6644572" cy="85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9" name="Овал 138"/>
            <p:cNvSpPr>
              <a:spLocks noChangeAspect="1"/>
            </p:cNvSpPr>
            <p:nvPr/>
          </p:nvSpPr>
          <p:spPr>
            <a:xfrm>
              <a:off x="4920022" y="1558824"/>
              <a:ext cx="6923756" cy="89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0" name="Овал 138"/>
            <p:cNvSpPr>
              <a:spLocks noChangeAspect="1"/>
            </p:cNvSpPr>
            <p:nvPr/>
          </p:nvSpPr>
          <p:spPr>
            <a:xfrm>
              <a:off x="4640838" y="1378824"/>
              <a:ext cx="7202940" cy="92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Овал 138"/>
            <p:cNvSpPr>
              <a:spLocks noChangeAspect="1"/>
            </p:cNvSpPr>
            <p:nvPr/>
          </p:nvSpPr>
          <p:spPr>
            <a:xfrm>
              <a:off x="4361655" y="1198824"/>
              <a:ext cx="7482123" cy="964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2" name="Овал 138"/>
            <p:cNvSpPr>
              <a:spLocks noChangeAspect="1"/>
            </p:cNvSpPr>
            <p:nvPr/>
          </p:nvSpPr>
          <p:spPr>
            <a:xfrm>
              <a:off x="4082471" y="1018824"/>
              <a:ext cx="7761307" cy="1000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3" name="Овал 138"/>
            <p:cNvSpPr>
              <a:spLocks noChangeAspect="1"/>
            </p:cNvSpPr>
            <p:nvPr/>
          </p:nvSpPr>
          <p:spPr>
            <a:xfrm>
              <a:off x="3803287" y="838824"/>
              <a:ext cx="8040491" cy="1036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4" name="Овал 138"/>
            <p:cNvSpPr>
              <a:spLocks noChangeAspect="1"/>
            </p:cNvSpPr>
            <p:nvPr/>
          </p:nvSpPr>
          <p:spPr>
            <a:xfrm>
              <a:off x="3524104" y="658824"/>
              <a:ext cx="8319674" cy="1072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5" name="Овал 138"/>
            <p:cNvSpPr>
              <a:spLocks noChangeAspect="1"/>
            </p:cNvSpPr>
            <p:nvPr/>
          </p:nvSpPr>
          <p:spPr>
            <a:xfrm>
              <a:off x="3244920" y="478824"/>
              <a:ext cx="8598858" cy="1108800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4">
                      <a:alpha val="10000"/>
                    </a:schemeClr>
                  </a:gs>
                  <a:gs pos="44000">
                    <a:schemeClr val="accent2">
                      <a:alpha val="1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72183" y="358073"/>
            <a:ext cx="7240588" cy="763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PN_DIN Regular" panose="020B0504020202020204" pitchFamily="34" charset="-52"/>
                <a:cs typeface="+mn-cs"/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957792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1514"/>
            <a:ext cx="1436246" cy="529636"/>
          </a:xfrm>
          <a:prstGeom prst="rect">
            <a:avLst/>
          </a:prstGeom>
        </p:spPr>
      </p:pic>
      <p:sp>
        <p:nvSpPr>
          <p:cNvPr id="35" name="Овал 34"/>
          <p:cNvSpPr/>
          <p:nvPr userDrawn="1"/>
        </p:nvSpPr>
        <p:spPr>
          <a:xfrm>
            <a:off x="-3576542" y="2956417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6" name="Овал 35"/>
          <p:cNvSpPr/>
          <p:nvPr userDrawn="1"/>
        </p:nvSpPr>
        <p:spPr>
          <a:xfrm>
            <a:off x="9194260" y="-1302957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37" name="Группа 36"/>
          <p:cNvGrpSpPr/>
          <p:nvPr userDrawn="1"/>
        </p:nvGrpSpPr>
        <p:grpSpPr>
          <a:xfrm rot="5400000">
            <a:off x="5985380" y="-159053"/>
            <a:ext cx="8148479" cy="8936134"/>
            <a:chOff x="5711270" y="958485"/>
            <a:chExt cx="5956757" cy="6532554"/>
          </a:xfrm>
        </p:grpSpPr>
        <p:sp>
          <p:nvSpPr>
            <p:cNvPr id="38" name="Овал 138"/>
            <p:cNvSpPr>
              <a:spLocks noChangeAspect="1"/>
            </p:cNvSpPr>
            <p:nvPr/>
          </p:nvSpPr>
          <p:spPr>
            <a:xfrm rot="21158244">
              <a:off x="7741982" y="3185492"/>
              <a:ext cx="1895332" cy="207854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9" name="Овал 138"/>
            <p:cNvSpPr>
              <a:spLocks noChangeAspect="1"/>
            </p:cNvSpPr>
            <p:nvPr/>
          </p:nvSpPr>
          <p:spPr>
            <a:xfrm rot="21158244">
              <a:off x="7645281" y="3079444"/>
              <a:ext cx="2088734" cy="229063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0" name="Овал 138"/>
            <p:cNvSpPr>
              <a:spLocks noChangeAspect="1"/>
            </p:cNvSpPr>
            <p:nvPr/>
          </p:nvSpPr>
          <p:spPr>
            <a:xfrm rot="21158244">
              <a:off x="7548580" y="2973396"/>
              <a:ext cx="2282136" cy="250273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1" name="Овал 138"/>
            <p:cNvSpPr>
              <a:spLocks noChangeAspect="1"/>
            </p:cNvSpPr>
            <p:nvPr/>
          </p:nvSpPr>
          <p:spPr>
            <a:xfrm rot="21158244">
              <a:off x="7451880" y="2867348"/>
              <a:ext cx="2475537" cy="271482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2" name="Овал 138"/>
            <p:cNvSpPr>
              <a:spLocks noChangeAspect="1"/>
            </p:cNvSpPr>
            <p:nvPr/>
          </p:nvSpPr>
          <p:spPr>
            <a:xfrm rot="21158244">
              <a:off x="7355179" y="2761300"/>
              <a:ext cx="2668939" cy="292692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6" name="Овал 138"/>
            <p:cNvSpPr>
              <a:spLocks noChangeAspect="1"/>
            </p:cNvSpPr>
            <p:nvPr/>
          </p:nvSpPr>
          <p:spPr>
            <a:xfrm rot="21158244">
              <a:off x="7258478" y="2655253"/>
              <a:ext cx="2862340" cy="313901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7" name="Овал 138"/>
            <p:cNvSpPr>
              <a:spLocks noChangeAspect="1"/>
            </p:cNvSpPr>
            <p:nvPr/>
          </p:nvSpPr>
          <p:spPr>
            <a:xfrm rot="21158244">
              <a:off x="7161779" y="2549205"/>
              <a:ext cx="3055739" cy="335111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8" name="Овал 138"/>
            <p:cNvSpPr>
              <a:spLocks noChangeAspect="1"/>
            </p:cNvSpPr>
            <p:nvPr/>
          </p:nvSpPr>
          <p:spPr>
            <a:xfrm rot="21158244">
              <a:off x="7065078" y="2443157"/>
              <a:ext cx="3249141" cy="356321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9" name="Овал 138"/>
            <p:cNvSpPr>
              <a:spLocks noChangeAspect="1"/>
            </p:cNvSpPr>
            <p:nvPr/>
          </p:nvSpPr>
          <p:spPr>
            <a:xfrm rot="21158244">
              <a:off x="6968378" y="2337109"/>
              <a:ext cx="3442541" cy="377530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0" name="Овал 138"/>
            <p:cNvSpPr>
              <a:spLocks noChangeAspect="1"/>
            </p:cNvSpPr>
            <p:nvPr/>
          </p:nvSpPr>
          <p:spPr>
            <a:xfrm rot="21158244">
              <a:off x="6871677" y="2231061"/>
              <a:ext cx="3635943" cy="398740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1" name="Овал 138"/>
            <p:cNvSpPr>
              <a:spLocks noChangeAspect="1"/>
            </p:cNvSpPr>
            <p:nvPr/>
          </p:nvSpPr>
          <p:spPr>
            <a:xfrm rot="21158244">
              <a:off x="6774976" y="2125013"/>
              <a:ext cx="3829344" cy="419949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2" name="Овал 138"/>
            <p:cNvSpPr>
              <a:spLocks noChangeAspect="1"/>
            </p:cNvSpPr>
            <p:nvPr/>
          </p:nvSpPr>
          <p:spPr>
            <a:xfrm rot="21158244">
              <a:off x="6678276" y="2018965"/>
              <a:ext cx="4022745" cy="441159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3" name="Овал 138"/>
            <p:cNvSpPr>
              <a:spLocks noChangeAspect="1"/>
            </p:cNvSpPr>
            <p:nvPr/>
          </p:nvSpPr>
          <p:spPr>
            <a:xfrm rot="21158244">
              <a:off x="6581575" y="1912917"/>
              <a:ext cx="4216146" cy="462369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4" name="Овал 138"/>
            <p:cNvSpPr>
              <a:spLocks noChangeAspect="1"/>
            </p:cNvSpPr>
            <p:nvPr/>
          </p:nvSpPr>
          <p:spPr>
            <a:xfrm rot="21158244">
              <a:off x="6484875" y="1806869"/>
              <a:ext cx="4409547" cy="483578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5" name="Овал 138"/>
            <p:cNvSpPr>
              <a:spLocks noChangeAspect="1"/>
            </p:cNvSpPr>
            <p:nvPr/>
          </p:nvSpPr>
          <p:spPr>
            <a:xfrm rot="21158244">
              <a:off x="6388174" y="1700821"/>
              <a:ext cx="4602949" cy="504788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6" name="Овал 138"/>
            <p:cNvSpPr>
              <a:spLocks noChangeAspect="1"/>
            </p:cNvSpPr>
            <p:nvPr/>
          </p:nvSpPr>
          <p:spPr>
            <a:xfrm rot="21158244">
              <a:off x="6291473" y="1594773"/>
              <a:ext cx="4796350" cy="525997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7" name="Овал 138"/>
            <p:cNvSpPr>
              <a:spLocks noChangeAspect="1"/>
            </p:cNvSpPr>
            <p:nvPr/>
          </p:nvSpPr>
          <p:spPr>
            <a:xfrm rot="21158244">
              <a:off x="6194773" y="1488725"/>
              <a:ext cx="4989751" cy="547207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8" name="Овал 138"/>
            <p:cNvSpPr>
              <a:spLocks noChangeAspect="1"/>
            </p:cNvSpPr>
            <p:nvPr/>
          </p:nvSpPr>
          <p:spPr>
            <a:xfrm rot="21158244">
              <a:off x="6098072" y="1382677"/>
              <a:ext cx="5183152" cy="568417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9" name="Овал 138"/>
            <p:cNvSpPr>
              <a:spLocks noChangeAspect="1"/>
            </p:cNvSpPr>
            <p:nvPr/>
          </p:nvSpPr>
          <p:spPr>
            <a:xfrm rot="21158244">
              <a:off x="6001372" y="1276629"/>
              <a:ext cx="5376553" cy="589626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0" name="Овал 138"/>
            <p:cNvSpPr>
              <a:spLocks noChangeAspect="1"/>
            </p:cNvSpPr>
            <p:nvPr/>
          </p:nvSpPr>
          <p:spPr>
            <a:xfrm rot="21158244">
              <a:off x="5904671" y="1170581"/>
              <a:ext cx="5569955" cy="610836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1" name="Овал 138"/>
            <p:cNvSpPr>
              <a:spLocks noChangeAspect="1"/>
            </p:cNvSpPr>
            <p:nvPr/>
          </p:nvSpPr>
          <p:spPr>
            <a:xfrm rot="21158244">
              <a:off x="5807970" y="1064533"/>
              <a:ext cx="5763356" cy="632045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2" name="Овал 138"/>
            <p:cNvSpPr>
              <a:spLocks noChangeAspect="1"/>
            </p:cNvSpPr>
            <p:nvPr/>
          </p:nvSpPr>
          <p:spPr>
            <a:xfrm rot="21158244">
              <a:off x="5711270" y="958485"/>
              <a:ext cx="5956757" cy="653255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2183" y="358073"/>
            <a:ext cx="7240588" cy="763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PN_DIN Regular" panose="020B0504020202020204" pitchFamily="34" charset="-52"/>
                <a:cs typeface="+mn-cs"/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3320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3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1514"/>
            <a:ext cx="1436246" cy="529636"/>
          </a:xfrm>
          <a:prstGeom prst="rect">
            <a:avLst/>
          </a:prstGeom>
        </p:spPr>
      </p:pic>
      <p:sp>
        <p:nvSpPr>
          <p:cNvPr id="36" name="Овал 35"/>
          <p:cNvSpPr/>
          <p:nvPr userDrawn="1"/>
        </p:nvSpPr>
        <p:spPr>
          <a:xfrm>
            <a:off x="9194260" y="-1302957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37" name="Группа 36"/>
          <p:cNvGrpSpPr/>
          <p:nvPr userDrawn="1"/>
        </p:nvGrpSpPr>
        <p:grpSpPr>
          <a:xfrm rot="5400000">
            <a:off x="5985380" y="-159053"/>
            <a:ext cx="8148479" cy="8936134"/>
            <a:chOff x="5711270" y="958485"/>
            <a:chExt cx="5956757" cy="6532554"/>
          </a:xfrm>
        </p:grpSpPr>
        <p:sp>
          <p:nvSpPr>
            <p:cNvPr id="38" name="Овал 138"/>
            <p:cNvSpPr>
              <a:spLocks noChangeAspect="1"/>
            </p:cNvSpPr>
            <p:nvPr/>
          </p:nvSpPr>
          <p:spPr>
            <a:xfrm rot="21158244">
              <a:off x="7741982" y="3185492"/>
              <a:ext cx="1895332" cy="207854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9" name="Овал 138"/>
            <p:cNvSpPr>
              <a:spLocks noChangeAspect="1"/>
            </p:cNvSpPr>
            <p:nvPr/>
          </p:nvSpPr>
          <p:spPr>
            <a:xfrm rot="21158244">
              <a:off x="7645281" y="3079444"/>
              <a:ext cx="2088734" cy="229063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0" name="Овал 138"/>
            <p:cNvSpPr>
              <a:spLocks noChangeAspect="1"/>
            </p:cNvSpPr>
            <p:nvPr/>
          </p:nvSpPr>
          <p:spPr>
            <a:xfrm rot="21158244">
              <a:off x="7548580" y="2973396"/>
              <a:ext cx="2282136" cy="250273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1" name="Овал 138"/>
            <p:cNvSpPr>
              <a:spLocks noChangeAspect="1"/>
            </p:cNvSpPr>
            <p:nvPr/>
          </p:nvSpPr>
          <p:spPr>
            <a:xfrm rot="21158244">
              <a:off x="7451880" y="2867348"/>
              <a:ext cx="2475537" cy="271482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2" name="Овал 138"/>
            <p:cNvSpPr>
              <a:spLocks noChangeAspect="1"/>
            </p:cNvSpPr>
            <p:nvPr/>
          </p:nvSpPr>
          <p:spPr>
            <a:xfrm rot="21158244">
              <a:off x="7355179" y="2761300"/>
              <a:ext cx="2668939" cy="292692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6" name="Овал 138"/>
            <p:cNvSpPr>
              <a:spLocks noChangeAspect="1"/>
            </p:cNvSpPr>
            <p:nvPr/>
          </p:nvSpPr>
          <p:spPr>
            <a:xfrm rot="21158244">
              <a:off x="7258478" y="2655253"/>
              <a:ext cx="2862340" cy="313901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7" name="Овал 138"/>
            <p:cNvSpPr>
              <a:spLocks noChangeAspect="1"/>
            </p:cNvSpPr>
            <p:nvPr/>
          </p:nvSpPr>
          <p:spPr>
            <a:xfrm rot="21158244">
              <a:off x="7161779" y="2549205"/>
              <a:ext cx="3055739" cy="335111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8" name="Овал 138"/>
            <p:cNvSpPr>
              <a:spLocks noChangeAspect="1"/>
            </p:cNvSpPr>
            <p:nvPr/>
          </p:nvSpPr>
          <p:spPr>
            <a:xfrm rot="21158244">
              <a:off x="7065078" y="2443157"/>
              <a:ext cx="3249141" cy="356321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9" name="Овал 138"/>
            <p:cNvSpPr>
              <a:spLocks noChangeAspect="1"/>
            </p:cNvSpPr>
            <p:nvPr/>
          </p:nvSpPr>
          <p:spPr>
            <a:xfrm rot="21158244">
              <a:off x="6968378" y="2337109"/>
              <a:ext cx="3442541" cy="377530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0" name="Овал 138"/>
            <p:cNvSpPr>
              <a:spLocks noChangeAspect="1"/>
            </p:cNvSpPr>
            <p:nvPr/>
          </p:nvSpPr>
          <p:spPr>
            <a:xfrm rot="21158244">
              <a:off x="6871677" y="2231061"/>
              <a:ext cx="3635943" cy="398740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1" name="Овал 138"/>
            <p:cNvSpPr>
              <a:spLocks noChangeAspect="1"/>
            </p:cNvSpPr>
            <p:nvPr/>
          </p:nvSpPr>
          <p:spPr>
            <a:xfrm rot="21158244">
              <a:off x="6774976" y="2125013"/>
              <a:ext cx="3829344" cy="419949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2" name="Овал 138"/>
            <p:cNvSpPr>
              <a:spLocks noChangeAspect="1"/>
            </p:cNvSpPr>
            <p:nvPr/>
          </p:nvSpPr>
          <p:spPr>
            <a:xfrm rot="21158244">
              <a:off x="6678276" y="2018965"/>
              <a:ext cx="4022745" cy="441159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3" name="Овал 138"/>
            <p:cNvSpPr>
              <a:spLocks noChangeAspect="1"/>
            </p:cNvSpPr>
            <p:nvPr/>
          </p:nvSpPr>
          <p:spPr>
            <a:xfrm rot="21158244">
              <a:off x="6581575" y="1912917"/>
              <a:ext cx="4216146" cy="462369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4" name="Овал 138"/>
            <p:cNvSpPr>
              <a:spLocks noChangeAspect="1"/>
            </p:cNvSpPr>
            <p:nvPr/>
          </p:nvSpPr>
          <p:spPr>
            <a:xfrm rot="21158244">
              <a:off x="6484875" y="1806869"/>
              <a:ext cx="4409547" cy="483578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5" name="Овал 138"/>
            <p:cNvSpPr>
              <a:spLocks noChangeAspect="1"/>
            </p:cNvSpPr>
            <p:nvPr/>
          </p:nvSpPr>
          <p:spPr>
            <a:xfrm rot="21158244">
              <a:off x="6388174" y="1700821"/>
              <a:ext cx="4602949" cy="504788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6" name="Овал 138"/>
            <p:cNvSpPr>
              <a:spLocks noChangeAspect="1"/>
            </p:cNvSpPr>
            <p:nvPr/>
          </p:nvSpPr>
          <p:spPr>
            <a:xfrm rot="21158244">
              <a:off x="6291473" y="1594773"/>
              <a:ext cx="4796350" cy="525997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7" name="Овал 138"/>
            <p:cNvSpPr>
              <a:spLocks noChangeAspect="1"/>
            </p:cNvSpPr>
            <p:nvPr/>
          </p:nvSpPr>
          <p:spPr>
            <a:xfrm rot="21158244">
              <a:off x="6194773" y="1488725"/>
              <a:ext cx="4989751" cy="547207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8" name="Овал 138"/>
            <p:cNvSpPr>
              <a:spLocks noChangeAspect="1"/>
            </p:cNvSpPr>
            <p:nvPr/>
          </p:nvSpPr>
          <p:spPr>
            <a:xfrm rot="21158244">
              <a:off x="6098072" y="1382677"/>
              <a:ext cx="5183152" cy="568417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9" name="Овал 138"/>
            <p:cNvSpPr>
              <a:spLocks noChangeAspect="1"/>
            </p:cNvSpPr>
            <p:nvPr/>
          </p:nvSpPr>
          <p:spPr>
            <a:xfrm rot="21158244">
              <a:off x="6001372" y="1276629"/>
              <a:ext cx="5376553" cy="589626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0" name="Овал 138"/>
            <p:cNvSpPr>
              <a:spLocks noChangeAspect="1"/>
            </p:cNvSpPr>
            <p:nvPr/>
          </p:nvSpPr>
          <p:spPr>
            <a:xfrm rot="21158244">
              <a:off x="5904671" y="1170581"/>
              <a:ext cx="5569955" cy="610836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1" name="Овал 138"/>
            <p:cNvSpPr>
              <a:spLocks noChangeAspect="1"/>
            </p:cNvSpPr>
            <p:nvPr/>
          </p:nvSpPr>
          <p:spPr>
            <a:xfrm rot="21158244">
              <a:off x="5807970" y="1064533"/>
              <a:ext cx="5763356" cy="632045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2" name="Овал 138"/>
            <p:cNvSpPr>
              <a:spLocks noChangeAspect="1"/>
            </p:cNvSpPr>
            <p:nvPr/>
          </p:nvSpPr>
          <p:spPr>
            <a:xfrm rot="21158244">
              <a:off x="5711270" y="958485"/>
              <a:ext cx="5956757" cy="653255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chemeClr val="accent1">
                      <a:alpha val="15000"/>
                    </a:schemeClr>
                  </a:gs>
                  <a:gs pos="0">
                    <a:schemeClr val="accent2">
                      <a:alpha val="42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70567" y="246063"/>
            <a:ext cx="5108575" cy="162083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4000">
                <a:latin typeface="Century Gothic" panose="020B0502020202020204" pitchFamily="34" charset="0"/>
              </a:defRPr>
            </a:lvl2pPr>
            <a:lvl3pPr>
              <a:defRPr sz="4000">
                <a:latin typeface="Century Gothic" panose="020B0502020202020204" pitchFamily="34" charset="0"/>
              </a:defRPr>
            </a:lvl3pPr>
            <a:lvl4pPr>
              <a:defRPr sz="4000">
                <a:latin typeface="Century Gothic" panose="020B0502020202020204" pitchFamily="34" charset="0"/>
              </a:defRPr>
            </a:lvl4pPr>
            <a:lvl5pPr>
              <a:defRPr sz="4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06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 userDrawn="1"/>
        </p:nvGrpSpPr>
        <p:grpSpPr>
          <a:xfrm rot="3836148" flipH="1">
            <a:off x="-5392283" y="2560303"/>
            <a:ext cx="9768289" cy="9394172"/>
            <a:chOff x="2560375" y="-143183"/>
            <a:chExt cx="8334473" cy="7599850"/>
          </a:xfrm>
        </p:grpSpPr>
        <p:sp>
          <p:nvSpPr>
            <p:cNvPr id="43" name="Овал 138"/>
            <p:cNvSpPr>
              <a:spLocks noChangeAspect="1"/>
            </p:cNvSpPr>
            <p:nvPr/>
          </p:nvSpPr>
          <p:spPr>
            <a:xfrm rot="7568874">
              <a:off x="5518545" y="2330803"/>
              <a:ext cx="2418134" cy="265187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4" name="Овал 138"/>
            <p:cNvSpPr>
              <a:spLocks noChangeAspect="1"/>
            </p:cNvSpPr>
            <p:nvPr/>
          </p:nvSpPr>
          <p:spPr>
            <a:xfrm rot="7568874">
              <a:off x="5395170" y="2195502"/>
              <a:ext cx="2664884" cy="29224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Овал 138"/>
            <p:cNvSpPr>
              <a:spLocks noChangeAspect="1"/>
            </p:cNvSpPr>
            <p:nvPr/>
          </p:nvSpPr>
          <p:spPr>
            <a:xfrm rot="7568874">
              <a:off x="5271796" y="2060203"/>
              <a:ext cx="2911633" cy="319307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Овал 138"/>
            <p:cNvSpPr>
              <a:spLocks noChangeAspect="1"/>
            </p:cNvSpPr>
            <p:nvPr/>
          </p:nvSpPr>
          <p:spPr>
            <a:xfrm rot="7568874">
              <a:off x="5148422" y="1924902"/>
              <a:ext cx="3158381" cy="34636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Овал 138"/>
            <p:cNvSpPr>
              <a:spLocks noChangeAspect="1"/>
            </p:cNvSpPr>
            <p:nvPr/>
          </p:nvSpPr>
          <p:spPr>
            <a:xfrm rot="7568874">
              <a:off x="5025047" y="1789602"/>
              <a:ext cx="3405130" cy="37342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8" name="Овал 138"/>
            <p:cNvSpPr>
              <a:spLocks noChangeAspect="1"/>
            </p:cNvSpPr>
            <p:nvPr/>
          </p:nvSpPr>
          <p:spPr>
            <a:xfrm rot="7568874">
              <a:off x="4901673" y="1654303"/>
              <a:ext cx="3651879" cy="40048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Овал 138"/>
            <p:cNvSpPr>
              <a:spLocks noChangeAspect="1"/>
            </p:cNvSpPr>
            <p:nvPr/>
          </p:nvSpPr>
          <p:spPr>
            <a:xfrm rot="7568874">
              <a:off x="4778300" y="1519003"/>
              <a:ext cx="3898624" cy="42754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0" name="Овал 138"/>
            <p:cNvSpPr>
              <a:spLocks noChangeAspect="1"/>
            </p:cNvSpPr>
            <p:nvPr/>
          </p:nvSpPr>
          <p:spPr>
            <a:xfrm rot="7568874">
              <a:off x="4654925" y="1383703"/>
              <a:ext cx="4145374" cy="45460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Овал 138"/>
            <p:cNvSpPr>
              <a:spLocks noChangeAspect="1"/>
            </p:cNvSpPr>
            <p:nvPr/>
          </p:nvSpPr>
          <p:spPr>
            <a:xfrm rot="7568874">
              <a:off x="4531552" y="1248403"/>
              <a:ext cx="4392120" cy="48166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2" name="Овал 138"/>
            <p:cNvSpPr>
              <a:spLocks noChangeAspect="1"/>
            </p:cNvSpPr>
            <p:nvPr/>
          </p:nvSpPr>
          <p:spPr>
            <a:xfrm rot="7568874">
              <a:off x="4408177" y="1113104"/>
              <a:ext cx="4638870" cy="50872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Овал 138"/>
            <p:cNvSpPr>
              <a:spLocks noChangeAspect="1"/>
            </p:cNvSpPr>
            <p:nvPr/>
          </p:nvSpPr>
          <p:spPr>
            <a:xfrm rot="7568874">
              <a:off x="4284803" y="977803"/>
              <a:ext cx="4885618" cy="53578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4" name="Овал 138"/>
            <p:cNvSpPr>
              <a:spLocks noChangeAspect="1"/>
            </p:cNvSpPr>
            <p:nvPr/>
          </p:nvSpPr>
          <p:spPr>
            <a:xfrm rot="7568874">
              <a:off x="4161429" y="842504"/>
              <a:ext cx="5132366" cy="56284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Овал 138"/>
            <p:cNvSpPr>
              <a:spLocks noChangeAspect="1"/>
            </p:cNvSpPr>
            <p:nvPr/>
          </p:nvSpPr>
          <p:spPr>
            <a:xfrm rot="7568874">
              <a:off x="4038055" y="707204"/>
              <a:ext cx="5379115" cy="58990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6" name="Овал 138"/>
            <p:cNvSpPr>
              <a:spLocks noChangeAspect="1"/>
            </p:cNvSpPr>
            <p:nvPr/>
          </p:nvSpPr>
          <p:spPr>
            <a:xfrm rot="7568874">
              <a:off x="3914681" y="571903"/>
              <a:ext cx="5625862" cy="61696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7" name="Овал 138"/>
            <p:cNvSpPr>
              <a:spLocks noChangeAspect="1"/>
            </p:cNvSpPr>
            <p:nvPr/>
          </p:nvSpPr>
          <p:spPr>
            <a:xfrm rot="7568874">
              <a:off x="3791306" y="436604"/>
              <a:ext cx="5872612" cy="64402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8" name="Овал 138"/>
            <p:cNvSpPr>
              <a:spLocks noChangeAspect="1"/>
            </p:cNvSpPr>
            <p:nvPr/>
          </p:nvSpPr>
          <p:spPr>
            <a:xfrm rot="7568874">
              <a:off x="3667932" y="301304"/>
              <a:ext cx="6119360" cy="67108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9" name="Овал 138"/>
            <p:cNvSpPr>
              <a:spLocks noChangeAspect="1"/>
            </p:cNvSpPr>
            <p:nvPr/>
          </p:nvSpPr>
          <p:spPr>
            <a:xfrm rot="7568874">
              <a:off x="3544558" y="166005"/>
              <a:ext cx="6366108" cy="69814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0" name="Овал 138"/>
            <p:cNvSpPr>
              <a:spLocks noChangeAspect="1"/>
            </p:cNvSpPr>
            <p:nvPr/>
          </p:nvSpPr>
          <p:spPr>
            <a:xfrm rot="7568874">
              <a:off x="3421184" y="30704"/>
              <a:ext cx="6612857" cy="725207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Овал 138"/>
            <p:cNvSpPr>
              <a:spLocks noChangeAspect="1"/>
            </p:cNvSpPr>
            <p:nvPr/>
          </p:nvSpPr>
          <p:spPr>
            <a:xfrm rot="7568874">
              <a:off x="3297810" y="-104595"/>
              <a:ext cx="6859604" cy="75226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2" name="Овал 138"/>
            <p:cNvSpPr>
              <a:spLocks noChangeAspect="1"/>
            </p:cNvSpPr>
            <p:nvPr/>
          </p:nvSpPr>
          <p:spPr>
            <a:xfrm rot="7568874">
              <a:off x="3174435" y="-239895"/>
              <a:ext cx="7106354" cy="77932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3" name="Овал 138"/>
            <p:cNvSpPr>
              <a:spLocks noChangeAspect="1"/>
            </p:cNvSpPr>
            <p:nvPr/>
          </p:nvSpPr>
          <p:spPr>
            <a:xfrm rot="7568874">
              <a:off x="3051061" y="-375195"/>
              <a:ext cx="7353102" cy="80638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4" name="Овал 138"/>
            <p:cNvSpPr>
              <a:spLocks noChangeAspect="1"/>
            </p:cNvSpPr>
            <p:nvPr/>
          </p:nvSpPr>
          <p:spPr>
            <a:xfrm rot="7568874">
              <a:off x="2927687" y="-510495"/>
              <a:ext cx="7599850" cy="83344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Овал 64"/>
          <p:cNvSpPr/>
          <p:nvPr userDrawn="1"/>
        </p:nvSpPr>
        <p:spPr>
          <a:xfrm>
            <a:off x="9133627" y="4967043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83" name="Овал 82"/>
          <p:cNvSpPr/>
          <p:nvPr userDrawn="1"/>
        </p:nvSpPr>
        <p:spPr>
          <a:xfrm>
            <a:off x="-1014416" y="3564430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8000">
                <a:schemeClr val="accent4"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84" name="Группа 83"/>
          <p:cNvGrpSpPr/>
          <p:nvPr userDrawn="1"/>
        </p:nvGrpSpPr>
        <p:grpSpPr>
          <a:xfrm rot="17711419">
            <a:off x="5774478" y="2266470"/>
            <a:ext cx="9768289" cy="9394172"/>
            <a:chOff x="2560375" y="-143183"/>
            <a:chExt cx="8334473" cy="7599850"/>
          </a:xfrm>
        </p:grpSpPr>
        <p:sp>
          <p:nvSpPr>
            <p:cNvPr id="85" name="Овал 138"/>
            <p:cNvSpPr>
              <a:spLocks noChangeAspect="1"/>
            </p:cNvSpPr>
            <p:nvPr/>
          </p:nvSpPr>
          <p:spPr>
            <a:xfrm rot="7568874">
              <a:off x="5518545" y="2330803"/>
              <a:ext cx="2418134" cy="265187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6" name="Овал 138"/>
            <p:cNvSpPr>
              <a:spLocks noChangeAspect="1"/>
            </p:cNvSpPr>
            <p:nvPr/>
          </p:nvSpPr>
          <p:spPr>
            <a:xfrm rot="7568874">
              <a:off x="5395170" y="2195502"/>
              <a:ext cx="2664884" cy="29224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7" name="Овал 138"/>
            <p:cNvSpPr>
              <a:spLocks noChangeAspect="1"/>
            </p:cNvSpPr>
            <p:nvPr/>
          </p:nvSpPr>
          <p:spPr>
            <a:xfrm rot="7568874">
              <a:off x="5271796" y="2060203"/>
              <a:ext cx="2911633" cy="319307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8" name="Овал 138"/>
            <p:cNvSpPr>
              <a:spLocks noChangeAspect="1"/>
            </p:cNvSpPr>
            <p:nvPr/>
          </p:nvSpPr>
          <p:spPr>
            <a:xfrm rot="7568874">
              <a:off x="5148422" y="1924902"/>
              <a:ext cx="3158381" cy="34636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9" name="Овал 138"/>
            <p:cNvSpPr>
              <a:spLocks noChangeAspect="1"/>
            </p:cNvSpPr>
            <p:nvPr/>
          </p:nvSpPr>
          <p:spPr>
            <a:xfrm rot="7568874">
              <a:off x="5025047" y="1789602"/>
              <a:ext cx="3405130" cy="37342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0" name="Овал 138"/>
            <p:cNvSpPr>
              <a:spLocks noChangeAspect="1"/>
            </p:cNvSpPr>
            <p:nvPr/>
          </p:nvSpPr>
          <p:spPr>
            <a:xfrm rot="7568874">
              <a:off x="4901673" y="1654303"/>
              <a:ext cx="3651879" cy="40048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1" name="Овал 138"/>
            <p:cNvSpPr>
              <a:spLocks noChangeAspect="1"/>
            </p:cNvSpPr>
            <p:nvPr/>
          </p:nvSpPr>
          <p:spPr>
            <a:xfrm rot="7568874">
              <a:off x="4778300" y="1519003"/>
              <a:ext cx="3898624" cy="42754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2" name="Овал 138"/>
            <p:cNvSpPr>
              <a:spLocks noChangeAspect="1"/>
            </p:cNvSpPr>
            <p:nvPr/>
          </p:nvSpPr>
          <p:spPr>
            <a:xfrm rot="7568874">
              <a:off x="4654925" y="1383703"/>
              <a:ext cx="4145374" cy="45460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3" name="Овал 138"/>
            <p:cNvSpPr>
              <a:spLocks noChangeAspect="1"/>
            </p:cNvSpPr>
            <p:nvPr/>
          </p:nvSpPr>
          <p:spPr>
            <a:xfrm rot="7568874">
              <a:off x="4531552" y="1248403"/>
              <a:ext cx="4392120" cy="48166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4" name="Овал 138"/>
            <p:cNvSpPr>
              <a:spLocks noChangeAspect="1"/>
            </p:cNvSpPr>
            <p:nvPr/>
          </p:nvSpPr>
          <p:spPr>
            <a:xfrm rot="7568874">
              <a:off x="4408177" y="1113104"/>
              <a:ext cx="4638870" cy="50872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5" name="Овал 138"/>
            <p:cNvSpPr>
              <a:spLocks noChangeAspect="1"/>
            </p:cNvSpPr>
            <p:nvPr/>
          </p:nvSpPr>
          <p:spPr>
            <a:xfrm rot="7568874">
              <a:off x="4284803" y="977803"/>
              <a:ext cx="4885618" cy="53578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6" name="Овал 138"/>
            <p:cNvSpPr>
              <a:spLocks noChangeAspect="1"/>
            </p:cNvSpPr>
            <p:nvPr/>
          </p:nvSpPr>
          <p:spPr>
            <a:xfrm rot="7568874">
              <a:off x="4161429" y="842504"/>
              <a:ext cx="5132366" cy="56284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7" name="Овал 138"/>
            <p:cNvSpPr>
              <a:spLocks noChangeAspect="1"/>
            </p:cNvSpPr>
            <p:nvPr/>
          </p:nvSpPr>
          <p:spPr>
            <a:xfrm rot="7568874">
              <a:off x="4038055" y="707204"/>
              <a:ext cx="5379115" cy="58990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8" name="Овал 138"/>
            <p:cNvSpPr>
              <a:spLocks noChangeAspect="1"/>
            </p:cNvSpPr>
            <p:nvPr/>
          </p:nvSpPr>
          <p:spPr>
            <a:xfrm rot="7568874">
              <a:off x="3914681" y="571903"/>
              <a:ext cx="5625862" cy="61696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9" name="Овал 138"/>
            <p:cNvSpPr>
              <a:spLocks noChangeAspect="1"/>
            </p:cNvSpPr>
            <p:nvPr/>
          </p:nvSpPr>
          <p:spPr>
            <a:xfrm rot="7568874">
              <a:off x="3791306" y="436604"/>
              <a:ext cx="5872612" cy="64402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00" name="Овал 138"/>
            <p:cNvSpPr>
              <a:spLocks noChangeAspect="1"/>
            </p:cNvSpPr>
            <p:nvPr/>
          </p:nvSpPr>
          <p:spPr>
            <a:xfrm rot="7568874">
              <a:off x="3667932" y="301304"/>
              <a:ext cx="6119360" cy="67108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01" name="Овал 138"/>
            <p:cNvSpPr>
              <a:spLocks noChangeAspect="1"/>
            </p:cNvSpPr>
            <p:nvPr/>
          </p:nvSpPr>
          <p:spPr>
            <a:xfrm rot="7568874">
              <a:off x="3544558" y="166005"/>
              <a:ext cx="6366108" cy="69814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02" name="Овал 138"/>
            <p:cNvSpPr>
              <a:spLocks noChangeAspect="1"/>
            </p:cNvSpPr>
            <p:nvPr/>
          </p:nvSpPr>
          <p:spPr>
            <a:xfrm rot="7568874">
              <a:off x="3421184" y="30704"/>
              <a:ext cx="6612857" cy="725207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09" name="Овал 138"/>
            <p:cNvSpPr>
              <a:spLocks noChangeAspect="1"/>
            </p:cNvSpPr>
            <p:nvPr/>
          </p:nvSpPr>
          <p:spPr>
            <a:xfrm rot="7568874">
              <a:off x="3297810" y="-104595"/>
              <a:ext cx="6859604" cy="75226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10" name="Овал 138"/>
            <p:cNvSpPr>
              <a:spLocks noChangeAspect="1"/>
            </p:cNvSpPr>
            <p:nvPr/>
          </p:nvSpPr>
          <p:spPr>
            <a:xfrm rot="7568874">
              <a:off x="3174435" y="-239895"/>
              <a:ext cx="7106354" cy="77932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11" name="Овал 138"/>
            <p:cNvSpPr>
              <a:spLocks noChangeAspect="1"/>
            </p:cNvSpPr>
            <p:nvPr/>
          </p:nvSpPr>
          <p:spPr>
            <a:xfrm rot="7568874">
              <a:off x="3051061" y="-375195"/>
              <a:ext cx="7353102" cy="80638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12" name="Овал 138"/>
            <p:cNvSpPr>
              <a:spLocks noChangeAspect="1"/>
            </p:cNvSpPr>
            <p:nvPr/>
          </p:nvSpPr>
          <p:spPr>
            <a:xfrm rot="7568874">
              <a:off x="2927687" y="-510495"/>
              <a:ext cx="7599850" cy="83344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1514"/>
            <a:ext cx="1436246" cy="529636"/>
          </a:xfrm>
          <a:prstGeom prst="rect">
            <a:avLst/>
          </a:prstGeom>
        </p:spPr>
      </p:pic>
      <p:sp>
        <p:nvSpPr>
          <p:cNvPr id="67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2183" y="358073"/>
            <a:ext cx="7240588" cy="763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PN_DIN Regular" panose="020B0504020202020204" pitchFamily="34" charset="-52"/>
                <a:cs typeface="+mn-cs"/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4956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4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7967663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34" name="Группа 33"/>
          <p:cNvGrpSpPr/>
          <p:nvPr userDrawn="1"/>
        </p:nvGrpSpPr>
        <p:grpSpPr>
          <a:xfrm rot="3836148" flipH="1">
            <a:off x="-5392283" y="2560303"/>
            <a:ext cx="9768289" cy="9394172"/>
            <a:chOff x="2560375" y="-143183"/>
            <a:chExt cx="8334473" cy="7599850"/>
          </a:xfrm>
        </p:grpSpPr>
        <p:sp>
          <p:nvSpPr>
            <p:cNvPr id="43" name="Овал 138"/>
            <p:cNvSpPr>
              <a:spLocks noChangeAspect="1"/>
            </p:cNvSpPr>
            <p:nvPr/>
          </p:nvSpPr>
          <p:spPr>
            <a:xfrm rot="7568874">
              <a:off x="5518545" y="2330803"/>
              <a:ext cx="2418134" cy="265187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4" name="Овал 138"/>
            <p:cNvSpPr>
              <a:spLocks noChangeAspect="1"/>
            </p:cNvSpPr>
            <p:nvPr/>
          </p:nvSpPr>
          <p:spPr>
            <a:xfrm rot="7568874">
              <a:off x="5395170" y="2195502"/>
              <a:ext cx="2664884" cy="29224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Овал 138"/>
            <p:cNvSpPr>
              <a:spLocks noChangeAspect="1"/>
            </p:cNvSpPr>
            <p:nvPr/>
          </p:nvSpPr>
          <p:spPr>
            <a:xfrm rot="7568874">
              <a:off x="5271796" y="2060203"/>
              <a:ext cx="2911633" cy="319307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Овал 138"/>
            <p:cNvSpPr>
              <a:spLocks noChangeAspect="1"/>
            </p:cNvSpPr>
            <p:nvPr/>
          </p:nvSpPr>
          <p:spPr>
            <a:xfrm rot="7568874">
              <a:off x="5148422" y="1924902"/>
              <a:ext cx="3158381" cy="34636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Овал 138"/>
            <p:cNvSpPr>
              <a:spLocks noChangeAspect="1"/>
            </p:cNvSpPr>
            <p:nvPr/>
          </p:nvSpPr>
          <p:spPr>
            <a:xfrm rot="7568874">
              <a:off x="5025047" y="1789602"/>
              <a:ext cx="3405130" cy="37342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8" name="Овал 138"/>
            <p:cNvSpPr>
              <a:spLocks noChangeAspect="1"/>
            </p:cNvSpPr>
            <p:nvPr/>
          </p:nvSpPr>
          <p:spPr>
            <a:xfrm rot="7568874">
              <a:off x="4901673" y="1654303"/>
              <a:ext cx="3651879" cy="40048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Овал 138"/>
            <p:cNvSpPr>
              <a:spLocks noChangeAspect="1"/>
            </p:cNvSpPr>
            <p:nvPr/>
          </p:nvSpPr>
          <p:spPr>
            <a:xfrm rot="7568874">
              <a:off x="4778300" y="1519003"/>
              <a:ext cx="3898624" cy="42754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0" name="Овал 138"/>
            <p:cNvSpPr>
              <a:spLocks noChangeAspect="1"/>
            </p:cNvSpPr>
            <p:nvPr/>
          </p:nvSpPr>
          <p:spPr>
            <a:xfrm rot="7568874">
              <a:off x="4654925" y="1383703"/>
              <a:ext cx="4145374" cy="45460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Овал 138"/>
            <p:cNvSpPr>
              <a:spLocks noChangeAspect="1"/>
            </p:cNvSpPr>
            <p:nvPr/>
          </p:nvSpPr>
          <p:spPr>
            <a:xfrm rot="7568874">
              <a:off x="4531552" y="1248403"/>
              <a:ext cx="4392120" cy="48166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2" name="Овал 138"/>
            <p:cNvSpPr>
              <a:spLocks noChangeAspect="1"/>
            </p:cNvSpPr>
            <p:nvPr/>
          </p:nvSpPr>
          <p:spPr>
            <a:xfrm rot="7568874">
              <a:off x="4408177" y="1113104"/>
              <a:ext cx="4638870" cy="50872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Овал 138"/>
            <p:cNvSpPr>
              <a:spLocks noChangeAspect="1"/>
            </p:cNvSpPr>
            <p:nvPr/>
          </p:nvSpPr>
          <p:spPr>
            <a:xfrm rot="7568874">
              <a:off x="4284803" y="977803"/>
              <a:ext cx="4885618" cy="53578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4" name="Овал 138"/>
            <p:cNvSpPr>
              <a:spLocks noChangeAspect="1"/>
            </p:cNvSpPr>
            <p:nvPr/>
          </p:nvSpPr>
          <p:spPr>
            <a:xfrm rot="7568874">
              <a:off x="4161429" y="842504"/>
              <a:ext cx="5132366" cy="56284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Овал 138"/>
            <p:cNvSpPr>
              <a:spLocks noChangeAspect="1"/>
            </p:cNvSpPr>
            <p:nvPr/>
          </p:nvSpPr>
          <p:spPr>
            <a:xfrm rot="7568874">
              <a:off x="4038055" y="707204"/>
              <a:ext cx="5379115" cy="58990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6" name="Овал 138"/>
            <p:cNvSpPr>
              <a:spLocks noChangeAspect="1"/>
            </p:cNvSpPr>
            <p:nvPr/>
          </p:nvSpPr>
          <p:spPr>
            <a:xfrm rot="7568874">
              <a:off x="3914681" y="571903"/>
              <a:ext cx="5625862" cy="61696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7" name="Овал 138"/>
            <p:cNvSpPr>
              <a:spLocks noChangeAspect="1"/>
            </p:cNvSpPr>
            <p:nvPr/>
          </p:nvSpPr>
          <p:spPr>
            <a:xfrm rot="7568874">
              <a:off x="3791306" y="436604"/>
              <a:ext cx="5872612" cy="64402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8" name="Овал 138"/>
            <p:cNvSpPr>
              <a:spLocks noChangeAspect="1"/>
            </p:cNvSpPr>
            <p:nvPr/>
          </p:nvSpPr>
          <p:spPr>
            <a:xfrm rot="7568874">
              <a:off x="3667932" y="301304"/>
              <a:ext cx="6119360" cy="67108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59" name="Овал 138"/>
            <p:cNvSpPr>
              <a:spLocks noChangeAspect="1"/>
            </p:cNvSpPr>
            <p:nvPr/>
          </p:nvSpPr>
          <p:spPr>
            <a:xfrm rot="7568874">
              <a:off x="3544558" y="166005"/>
              <a:ext cx="6366108" cy="69814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0" name="Овал 138"/>
            <p:cNvSpPr>
              <a:spLocks noChangeAspect="1"/>
            </p:cNvSpPr>
            <p:nvPr/>
          </p:nvSpPr>
          <p:spPr>
            <a:xfrm rot="7568874">
              <a:off x="3421184" y="30704"/>
              <a:ext cx="6612857" cy="725207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Овал 138"/>
            <p:cNvSpPr>
              <a:spLocks noChangeAspect="1"/>
            </p:cNvSpPr>
            <p:nvPr/>
          </p:nvSpPr>
          <p:spPr>
            <a:xfrm rot="7568874">
              <a:off x="3297810" y="-104595"/>
              <a:ext cx="6859604" cy="75226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2" name="Овал 138"/>
            <p:cNvSpPr>
              <a:spLocks noChangeAspect="1"/>
            </p:cNvSpPr>
            <p:nvPr/>
          </p:nvSpPr>
          <p:spPr>
            <a:xfrm rot="7568874">
              <a:off x="3174435" y="-239895"/>
              <a:ext cx="7106354" cy="77932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3" name="Овал 138"/>
            <p:cNvSpPr>
              <a:spLocks noChangeAspect="1"/>
            </p:cNvSpPr>
            <p:nvPr/>
          </p:nvSpPr>
          <p:spPr>
            <a:xfrm rot="7568874">
              <a:off x="3051061" y="-375195"/>
              <a:ext cx="7353102" cy="80638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4" name="Овал 138"/>
            <p:cNvSpPr>
              <a:spLocks noChangeAspect="1"/>
            </p:cNvSpPr>
            <p:nvPr/>
          </p:nvSpPr>
          <p:spPr>
            <a:xfrm rot="7568874">
              <a:off x="2927687" y="-510495"/>
              <a:ext cx="7599850" cy="83344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2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53000">
                    <a:schemeClr val="accent4">
                      <a:lumMod val="45000"/>
                      <a:lumOff val="55000"/>
                      <a:alpha val="4000"/>
                    </a:schemeClr>
                  </a:gs>
                  <a:gs pos="84000">
                    <a:schemeClr val="accent4">
                      <a:lumMod val="30000"/>
                      <a:lumOff val="70000"/>
                      <a:alpha val="7000"/>
                    </a:schemeClr>
                  </a:gs>
                </a:gsLst>
                <a:lin ang="4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Овал 64"/>
          <p:cNvSpPr/>
          <p:nvPr userDrawn="1"/>
        </p:nvSpPr>
        <p:spPr>
          <a:xfrm>
            <a:off x="9133627" y="4967043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1">
                  <a:alpha val="3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84" name="Группа 83"/>
          <p:cNvGrpSpPr/>
          <p:nvPr userDrawn="1"/>
        </p:nvGrpSpPr>
        <p:grpSpPr>
          <a:xfrm rot="17711419">
            <a:off x="5774478" y="2266470"/>
            <a:ext cx="9768289" cy="9394172"/>
            <a:chOff x="2560375" y="-143183"/>
            <a:chExt cx="8334473" cy="7599850"/>
          </a:xfrm>
        </p:grpSpPr>
        <p:sp>
          <p:nvSpPr>
            <p:cNvPr id="85" name="Овал 138"/>
            <p:cNvSpPr>
              <a:spLocks noChangeAspect="1"/>
            </p:cNvSpPr>
            <p:nvPr/>
          </p:nvSpPr>
          <p:spPr>
            <a:xfrm rot="7568874">
              <a:off x="5518545" y="2330803"/>
              <a:ext cx="2418134" cy="265187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6" name="Овал 138"/>
            <p:cNvSpPr>
              <a:spLocks noChangeAspect="1"/>
            </p:cNvSpPr>
            <p:nvPr/>
          </p:nvSpPr>
          <p:spPr>
            <a:xfrm rot="7568874">
              <a:off x="5395170" y="2195502"/>
              <a:ext cx="2664884" cy="29224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7" name="Овал 138"/>
            <p:cNvSpPr>
              <a:spLocks noChangeAspect="1"/>
            </p:cNvSpPr>
            <p:nvPr/>
          </p:nvSpPr>
          <p:spPr>
            <a:xfrm rot="7568874">
              <a:off x="5271796" y="2060203"/>
              <a:ext cx="2911633" cy="319307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8" name="Овал 138"/>
            <p:cNvSpPr>
              <a:spLocks noChangeAspect="1"/>
            </p:cNvSpPr>
            <p:nvPr/>
          </p:nvSpPr>
          <p:spPr>
            <a:xfrm rot="7568874">
              <a:off x="5148422" y="1924902"/>
              <a:ext cx="3158381" cy="34636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9" name="Овал 138"/>
            <p:cNvSpPr>
              <a:spLocks noChangeAspect="1"/>
            </p:cNvSpPr>
            <p:nvPr/>
          </p:nvSpPr>
          <p:spPr>
            <a:xfrm rot="7568874">
              <a:off x="5025047" y="1789602"/>
              <a:ext cx="3405130" cy="3734278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0" name="Овал 138"/>
            <p:cNvSpPr>
              <a:spLocks noChangeAspect="1"/>
            </p:cNvSpPr>
            <p:nvPr/>
          </p:nvSpPr>
          <p:spPr>
            <a:xfrm rot="7568874">
              <a:off x="4901673" y="1654303"/>
              <a:ext cx="3651879" cy="40048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1" name="Овал 138"/>
            <p:cNvSpPr>
              <a:spLocks noChangeAspect="1"/>
            </p:cNvSpPr>
            <p:nvPr/>
          </p:nvSpPr>
          <p:spPr>
            <a:xfrm rot="7568874">
              <a:off x="4778300" y="1519003"/>
              <a:ext cx="3898624" cy="42754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2" name="Овал 138"/>
            <p:cNvSpPr>
              <a:spLocks noChangeAspect="1"/>
            </p:cNvSpPr>
            <p:nvPr/>
          </p:nvSpPr>
          <p:spPr>
            <a:xfrm rot="7568874">
              <a:off x="4654925" y="1383703"/>
              <a:ext cx="4145374" cy="45460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3" name="Овал 138"/>
            <p:cNvSpPr>
              <a:spLocks noChangeAspect="1"/>
            </p:cNvSpPr>
            <p:nvPr/>
          </p:nvSpPr>
          <p:spPr>
            <a:xfrm rot="7568874">
              <a:off x="4531552" y="1248403"/>
              <a:ext cx="4392120" cy="48166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4" name="Овал 138"/>
            <p:cNvSpPr>
              <a:spLocks noChangeAspect="1"/>
            </p:cNvSpPr>
            <p:nvPr/>
          </p:nvSpPr>
          <p:spPr>
            <a:xfrm rot="7568874">
              <a:off x="4408177" y="1113104"/>
              <a:ext cx="4638870" cy="50872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5" name="Овал 138"/>
            <p:cNvSpPr>
              <a:spLocks noChangeAspect="1"/>
            </p:cNvSpPr>
            <p:nvPr/>
          </p:nvSpPr>
          <p:spPr>
            <a:xfrm rot="7568874">
              <a:off x="4284803" y="977803"/>
              <a:ext cx="4885618" cy="53578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6" name="Овал 138"/>
            <p:cNvSpPr>
              <a:spLocks noChangeAspect="1"/>
            </p:cNvSpPr>
            <p:nvPr/>
          </p:nvSpPr>
          <p:spPr>
            <a:xfrm rot="7568874">
              <a:off x="4161429" y="842504"/>
              <a:ext cx="5132366" cy="56284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7" name="Овал 138"/>
            <p:cNvSpPr>
              <a:spLocks noChangeAspect="1"/>
            </p:cNvSpPr>
            <p:nvPr/>
          </p:nvSpPr>
          <p:spPr>
            <a:xfrm rot="7568874">
              <a:off x="4038055" y="707204"/>
              <a:ext cx="5379115" cy="58990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8" name="Овал 138"/>
            <p:cNvSpPr>
              <a:spLocks noChangeAspect="1"/>
            </p:cNvSpPr>
            <p:nvPr/>
          </p:nvSpPr>
          <p:spPr>
            <a:xfrm rot="7568874">
              <a:off x="3914681" y="571903"/>
              <a:ext cx="5625862" cy="61696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9" name="Овал 138"/>
            <p:cNvSpPr>
              <a:spLocks noChangeAspect="1"/>
            </p:cNvSpPr>
            <p:nvPr/>
          </p:nvSpPr>
          <p:spPr>
            <a:xfrm rot="7568874">
              <a:off x="3791306" y="436604"/>
              <a:ext cx="5872612" cy="64402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00" name="Овал 138"/>
            <p:cNvSpPr>
              <a:spLocks noChangeAspect="1"/>
            </p:cNvSpPr>
            <p:nvPr/>
          </p:nvSpPr>
          <p:spPr>
            <a:xfrm rot="7568874">
              <a:off x="3667932" y="301304"/>
              <a:ext cx="6119360" cy="671087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01" name="Овал 138"/>
            <p:cNvSpPr>
              <a:spLocks noChangeAspect="1"/>
            </p:cNvSpPr>
            <p:nvPr/>
          </p:nvSpPr>
          <p:spPr>
            <a:xfrm rot="7568874">
              <a:off x="3544558" y="166005"/>
              <a:ext cx="6366108" cy="69814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02" name="Овал 138"/>
            <p:cNvSpPr>
              <a:spLocks noChangeAspect="1"/>
            </p:cNvSpPr>
            <p:nvPr/>
          </p:nvSpPr>
          <p:spPr>
            <a:xfrm rot="7568874">
              <a:off x="3421184" y="30704"/>
              <a:ext cx="6612857" cy="725207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09" name="Овал 138"/>
            <p:cNvSpPr>
              <a:spLocks noChangeAspect="1"/>
            </p:cNvSpPr>
            <p:nvPr/>
          </p:nvSpPr>
          <p:spPr>
            <a:xfrm rot="7568874">
              <a:off x="3297810" y="-104595"/>
              <a:ext cx="6859604" cy="75226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10" name="Овал 138"/>
            <p:cNvSpPr>
              <a:spLocks noChangeAspect="1"/>
            </p:cNvSpPr>
            <p:nvPr/>
          </p:nvSpPr>
          <p:spPr>
            <a:xfrm rot="7568874">
              <a:off x="3174435" y="-239895"/>
              <a:ext cx="7106354" cy="77932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11" name="Овал 138"/>
            <p:cNvSpPr>
              <a:spLocks noChangeAspect="1"/>
            </p:cNvSpPr>
            <p:nvPr/>
          </p:nvSpPr>
          <p:spPr>
            <a:xfrm rot="7568874">
              <a:off x="3051061" y="-375195"/>
              <a:ext cx="7353102" cy="80638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12" name="Овал 138"/>
            <p:cNvSpPr>
              <a:spLocks noChangeAspect="1"/>
            </p:cNvSpPr>
            <p:nvPr/>
          </p:nvSpPr>
          <p:spPr>
            <a:xfrm rot="7568874">
              <a:off x="2927687" y="-510495"/>
              <a:ext cx="7599850" cy="8334473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0">
                    <a:schemeClr val="accent3">
                      <a:lumMod val="67000"/>
                      <a:alpha val="0"/>
                    </a:schemeClr>
                  </a:gs>
                  <a:gs pos="61000">
                    <a:schemeClr val="accent1">
                      <a:alpha val="41000"/>
                    </a:schemeClr>
                  </a:gs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</a:gsLst>
                <a:lin ang="10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1514"/>
            <a:ext cx="1436246" cy="529636"/>
          </a:xfrm>
          <a:prstGeom prst="rect">
            <a:avLst/>
          </a:prstGeom>
        </p:spPr>
      </p:pic>
      <p:sp>
        <p:nvSpPr>
          <p:cNvPr id="66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0567" y="246063"/>
            <a:ext cx="6336633" cy="162083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4000">
                <a:latin typeface="Century Gothic" panose="020B0502020202020204" pitchFamily="34" charset="0"/>
              </a:defRPr>
            </a:lvl2pPr>
            <a:lvl3pPr>
              <a:defRPr sz="4000">
                <a:latin typeface="Century Gothic" panose="020B0502020202020204" pitchFamily="34" charset="0"/>
              </a:defRPr>
            </a:lvl3pPr>
            <a:lvl4pPr>
              <a:defRPr sz="4000">
                <a:latin typeface="Century Gothic" panose="020B0502020202020204" pitchFamily="34" charset="0"/>
              </a:defRPr>
            </a:lvl4pPr>
            <a:lvl5pPr>
              <a:defRPr sz="4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88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" name="Овал 143"/>
          <p:cNvSpPr/>
          <p:nvPr userDrawn="1"/>
        </p:nvSpPr>
        <p:spPr>
          <a:xfrm>
            <a:off x="4397088" y="3417279"/>
            <a:ext cx="7803166" cy="7803166"/>
          </a:xfrm>
          <a:prstGeom prst="ellipse">
            <a:avLst/>
          </a:prstGeom>
          <a:gradFill flip="none" rotWithShape="1">
            <a:gsLst>
              <a:gs pos="81000">
                <a:schemeClr val="tx2">
                  <a:alpha val="0"/>
                </a:schemeClr>
              </a:gs>
              <a:gs pos="12000">
                <a:schemeClr val="accent2">
                  <a:alpha val="44000"/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146" name="Группа 145"/>
          <p:cNvGrpSpPr/>
          <p:nvPr userDrawn="1"/>
        </p:nvGrpSpPr>
        <p:grpSpPr>
          <a:xfrm rot="491821">
            <a:off x="3180399" y="2401967"/>
            <a:ext cx="10443197" cy="11331297"/>
            <a:chOff x="2813241" y="-467920"/>
            <a:chExt cx="9768289" cy="10598994"/>
          </a:xfrm>
        </p:grpSpPr>
        <p:sp>
          <p:nvSpPr>
            <p:cNvPr id="147" name="Овал 138"/>
            <p:cNvSpPr>
              <a:spLocks noChangeAspect="1"/>
            </p:cNvSpPr>
            <p:nvPr/>
          </p:nvSpPr>
          <p:spPr>
            <a:xfrm rot="3680293">
              <a:off x="6202859" y="-527438"/>
              <a:ext cx="2989055" cy="310809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48" name="Овал 138"/>
            <p:cNvSpPr>
              <a:spLocks noChangeAspect="1"/>
            </p:cNvSpPr>
            <p:nvPr/>
          </p:nvSpPr>
          <p:spPr>
            <a:xfrm rot="3680293">
              <a:off x="6050355" y="-476138"/>
              <a:ext cx="3294062" cy="342524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49" name="Овал 138"/>
            <p:cNvSpPr>
              <a:spLocks noChangeAspect="1"/>
            </p:cNvSpPr>
            <p:nvPr/>
          </p:nvSpPr>
          <p:spPr>
            <a:xfrm rot="3680293">
              <a:off x="5897852" y="-424838"/>
              <a:ext cx="3599069" cy="374239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0" name="Овал 138"/>
            <p:cNvSpPr>
              <a:spLocks noChangeAspect="1"/>
            </p:cNvSpPr>
            <p:nvPr/>
          </p:nvSpPr>
          <p:spPr>
            <a:xfrm rot="3680293">
              <a:off x="5745349" y="-373540"/>
              <a:ext cx="3904074" cy="405955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1" name="Овал 138"/>
            <p:cNvSpPr>
              <a:spLocks noChangeAspect="1"/>
            </p:cNvSpPr>
            <p:nvPr/>
          </p:nvSpPr>
          <p:spPr>
            <a:xfrm rot="3680293">
              <a:off x="5592846" y="-322241"/>
              <a:ext cx="4209080" cy="437670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2" name="Овал 138"/>
            <p:cNvSpPr>
              <a:spLocks noChangeAspect="1"/>
            </p:cNvSpPr>
            <p:nvPr/>
          </p:nvSpPr>
          <p:spPr>
            <a:xfrm rot="3680293">
              <a:off x="5440343" y="-270941"/>
              <a:ext cx="4514086" cy="469385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3" name="Овал 138"/>
            <p:cNvSpPr>
              <a:spLocks noChangeAspect="1"/>
            </p:cNvSpPr>
            <p:nvPr/>
          </p:nvSpPr>
          <p:spPr>
            <a:xfrm rot="3680293">
              <a:off x="5287842" y="-219643"/>
              <a:ext cx="4819088" cy="501100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4" name="Овал 138"/>
            <p:cNvSpPr>
              <a:spLocks noChangeAspect="1"/>
            </p:cNvSpPr>
            <p:nvPr/>
          </p:nvSpPr>
          <p:spPr>
            <a:xfrm rot="3680293">
              <a:off x="5135338" y="-168344"/>
              <a:ext cx="5124095" cy="5328157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5" name="Овал 138"/>
            <p:cNvSpPr>
              <a:spLocks noChangeAspect="1"/>
            </p:cNvSpPr>
            <p:nvPr/>
          </p:nvSpPr>
          <p:spPr>
            <a:xfrm rot="3680293">
              <a:off x="4982837" y="-117046"/>
              <a:ext cx="5429098" cy="564531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6" name="Овал 138"/>
            <p:cNvSpPr>
              <a:spLocks noChangeAspect="1"/>
            </p:cNvSpPr>
            <p:nvPr/>
          </p:nvSpPr>
          <p:spPr>
            <a:xfrm rot="3680293">
              <a:off x="4830333" y="-65745"/>
              <a:ext cx="5734106" cy="596246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7" name="Овал 138"/>
            <p:cNvSpPr>
              <a:spLocks noChangeAspect="1"/>
            </p:cNvSpPr>
            <p:nvPr/>
          </p:nvSpPr>
          <p:spPr>
            <a:xfrm rot="3680293">
              <a:off x="4677830" y="-14447"/>
              <a:ext cx="6039111" cy="6279615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8" name="Овал 138"/>
            <p:cNvSpPr>
              <a:spLocks noChangeAspect="1"/>
            </p:cNvSpPr>
            <p:nvPr/>
          </p:nvSpPr>
          <p:spPr>
            <a:xfrm rot="3680293">
              <a:off x="4525328" y="36852"/>
              <a:ext cx="6344116" cy="659676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9" name="Овал 138"/>
            <p:cNvSpPr>
              <a:spLocks noChangeAspect="1"/>
            </p:cNvSpPr>
            <p:nvPr/>
          </p:nvSpPr>
          <p:spPr>
            <a:xfrm rot="3680293">
              <a:off x="4372825" y="88151"/>
              <a:ext cx="6649122" cy="691391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0" name="Овал 138"/>
            <p:cNvSpPr>
              <a:spLocks noChangeAspect="1"/>
            </p:cNvSpPr>
            <p:nvPr/>
          </p:nvSpPr>
          <p:spPr>
            <a:xfrm rot="3680293">
              <a:off x="4220323" y="139450"/>
              <a:ext cx="6954126" cy="7231072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1" name="Овал 138"/>
            <p:cNvSpPr>
              <a:spLocks noChangeAspect="1"/>
            </p:cNvSpPr>
            <p:nvPr/>
          </p:nvSpPr>
          <p:spPr>
            <a:xfrm rot="3680293">
              <a:off x="4067819" y="190750"/>
              <a:ext cx="7259134" cy="754822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2" name="Овал 138"/>
            <p:cNvSpPr>
              <a:spLocks noChangeAspect="1"/>
            </p:cNvSpPr>
            <p:nvPr/>
          </p:nvSpPr>
          <p:spPr>
            <a:xfrm rot="3680293">
              <a:off x="3915317" y="242049"/>
              <a:ext cx="7564139" cy="786537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3" name="Овал 138"/>
            <p:cNvSpPr>
              <a:spLocks noChangeAspect="1"/>
            </p:cNvSpPr>
            <p:nvPr/>
          </p:nvSpPr>
          <p:spPr>
            <a:xfrm rot="3680293">
              <a:off x="3762814" y="293348"/>
              <a:ext cx="7869144" cy="818252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4" name="Овал 138"/>
            <p:cNvSpPr>
              <a:spLocks noChangeAspect="1"/>
            </p:cNvSpPr>
            <p:nvPr/>
          </p:nvSpPr>
          <p:spPr>
            <a:xfrm rot="3680293">
              <a:off x="3610311" y="344647"/>
              <a:ext cx="8174150" cy="8499680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5" name="Овал 138"/>
            <p:cNvSpPr>
              <a:spLocks noChangeAspect="1"/>
            </p:cNvSpPr>
            <p:nvPr/>
          </p:nvSpPr>
          <p:spPr>
            <a:xfrm rot="3680293">
              <a:off x="3457809" y="395946"/>
              <a:ext cx="8479154" cy="8816831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6" name="Овал 138"/>
            <p:cNvSpPr>
              <a:spLocks noChangeAspect="1"/>
            </p:cNvSpPr>
            <p:nvPr/>
          </p:nvSpPr>
          <p:spPr>
            <a:xfrm rot="3680293">
              <a:off x="3305305" y="447246"/>
              <a:ext cx="8784162" cy="9133984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7" name="Овал 138"/>
            <p:cNvSpPr>
              <a:spLocks noChangeAspect="1"/>
            </p:cNvSpPr>
            <p:nvPr/>
          </p:nvSpPr>
          <p:spPr>
            <a:xfrm rot="3680293">
              <a:off x="3152803" y="498545"/>
              <a:ext cx="9089167" cy="9451136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8" name="Овал 138"/>
            <p:cNvSpPr>
              <a:spLocks noChangeAspect="1"/>
            </p:cNvSpPr>
            <p:nvPr/>
          </p:nvSpPr>
          <p:spPr>
            <a:xfrm rot="3680293">
              <a:off x="3000300" y="549843"/>
              <a:ext cx="9394172" cy="9768289"/>
            </a:xfrm>
            <a:custGeom>
              <a:avLst/>
              <a:gdLst>
                <a:gd name="connsiteX0" fmla="*/ 0 w 1895302"/>
                <a:gd name="connsiteY0" fmla="*/ 1957648 h 3915295"/>
                <a:gd name="connsiteX1" fmla="*/ 947651 w 1895302"/>
                <a:gd name="connsiteY1" fmla="*/ 0 h 3915295"/>
                <a:gd name="connsiteX2" fmla="*/ 1895302 w 1895302"/>
                <a:gd name="connsiteY2" fmla="*/ 1957648 h 3915295"/>
                <a:gd name="connsiteX3" fmla="*/ 947651 w 1895302"/>
                <a:gd name="connsiteY3" fmla="*/ 3915296 h 3915295"/>
                <a:gd name="connsiteX4" fmla="*/ 0 w 1895302"/>
                <a:gd name="connsiteY4" fmla="*/ 1957648 h 3915295"/>
                <a:gd name="connsiteX0" fmla="*/ 0 w 1330036"/>
                <a:gd name="connsiteY0" fmla="*/ 1572125 h 3923659"/>
                <a:gd name="connsiteX1" fmla="*/ 382385 w 1330036"/>
                <a:gd name="connsiteY1" fmla="*/ 5175 h 3923659"/>
                <a:gd name="connsiteX2" fmla="*/ 1330036 w 1330036"/>
                <a:gd name="connsiteY2" fmla="*/ 1962823 h 3923659"/>
                <a:gd name="connsiteX3" fmla="*/ 382385 w 1330036"/>
                <a:gd name="connsiteY3" fmla="*/ 3920471 h 3923659"/>
                <a:gd name="connsiteX4" fmla="*/ 0 w 1330036"/>
                <a:gd name="connsiteY4" fmla="*/ 1572125 h 3923659"/>
                <a:gd name="connsiteX0" fmla="*/ 136229 w 1466265"/>
                <a:gd name="connsiteY0" fmla="*/ 1572125 h 3997339"/>
                <a:gd name="connsiteX1" fmla="*/ 518614 w 1466265"/>
                <a:gd name="connsiteY1" fmla="*/ 5175 h 3997339"/>
                <a:gd name="connsiteX2" fmla="*/ 1466265 w 1466265"/>
                <a:gd name="connsiteY2" fmla="*/ 1962823 h 3997339"/>
                <a:gd name="connsiteX3" fmla="*/ 518614 w 1466265"/>
                <a:gd name="connsiteY3" fmla="*/ 3920471 h 3997339"/>
                <a:gd name="connsiteX4" fmla="*/ 136229 w 1466265"/>
                <a:gd name="connsiteY4" fmla="*/ 1572125 h 3997339"/>
                <a:gd name="connsiteX0" fmla="*/ 0 w 1404850"/>
                <a:gd name="connsiteY0" fmla="*/ 1974280 h 3915309"/>
                <a:gd name="connsiteX1" fmla="*/ 457199 w 1404850"/>
                <a:gd name="connsiteY1" fmla="*/ 7 h 3915309"/>
                <a:gd name="connsiteX2" fmla="*/ 1404850 w 1404850"/>
                <a:gd name="connsiteY2" fmla="*/ 1957655 h 3915309"/>
                <a:gd name="connsiteX3" fmla="*/ 457199 w 1404850"/>
                <a:gd name="connsiteY3" fmla="*/ 3915303 h 3915309"/>
                <a:gd name="connsiteX4" fmla="*/ 0 w 1404850"/>
                <a:gd name="connsiteY4" fmla="*/ 1974280 h 3915309"/>
                <a:gd name="connsiteX0" fmla="*/ 103386 w 1508236"/>
                <a:gd name="connsiteY0" fmla="*/ 1974280 h 3915308"/>
                <a:gd name="connsiteX1" fmla="*/ 560585 w 1508236"/>
                <a:gd name="connsiteY1" fmla="*/ 7 h 3915308"/>
                <a:gd name="connsiteX2" fmla="*/ 1508236 w 1508236"/>
                <a:gd name="connsiteY2" fmla="*/ 1957655 h 3915308"/>
                <a:gd name="connsiteX3" fmla="*/ 560585 w 1508236"/>
                <a:gd name="connsiteY3" fmla="*/ 3915303 h 3915308"/>
                <a:gd name="connsiteX4" fmla="*/ 103386 w 1508236"/>
                <a:gd name="connsiteY4" fmla="*/ 1974280 h 3915308"/>
                <a:gd name="connsiteX0" fmla="*/ 103386 w 1508236"/>
                <a:gd name="connsiteY0" fmla="*/ 2042699 h 3983727"/>
                <a:gd name="connsiteX1" fmla="*/ 560585 w 1508236"/>
                <a:gd name="connsiteY1" fmla="*/ 68426 h 3983727"/>
                <a:gd name="connsiteX2" fmla="*/ 1508236 w 1508236"/>
                <a:gd name="connsiteY2" fmla="*/ 2026074 h 3983727"/>
                <a:gd name="connsiteX3" fmla="*/ 560585 w 1508236"/>
                <a:gd name="connsiteY3" fmla="*/ 3983722 h 3983727"/>
                <a:gd name="connsiteX4" fmla="*/ 103386 w 1508236"/>
                <a:gd name="connsiteY4" fmla="*/ 2042699 h 3983727"/>
                <a:gd name="connsiteX0" fmla="*/ 192525 w 1597375"/>
                <a:gd name="connsiteY0" fmla="*/ 2042699 h 4002749"/>
                <a:gd name="connsiteX1" fmla="*/ 649724 w 1597375"/>
                <a:gd name="connsiteY1" fmla="*/ 68426 h 4002749"/>
                <a:gd name="connsiteX2" fmla="*/ 1597375 w 1597375"/>
                <a:gd name="connsiteY2" fmla="*/ 2026074 h 4002749"/>
                <a:gd name="connsiteX3" fmla="*/ 649724 w 1597375"/>
                <a:gd name="connsiteY3" fmla="*/ 3983722 h 4002749"/>
                <a:gd name="connsiteX4" fmla="*/ 192525 w 1597375"/>
                <a:gd name="connsiteY4" fmla="*/ 2042699 h 4002749"/>
                <a:gd name="connsiteX0" fmla="*/ 112919 w 1434642"/>
                <a:gd name="connsiteY0" fmla="*/ 2116152 h 3916415"/>
                <a:gd name="connsiteX1" fmla="*/ 486991 w 1434642"/>
                <a:gd name="connsiteY1" fmla="*/ 562 h 3916415"/>
                <a:gd name="connsiteX2" fmla="*/ 1434642 w 1434642"/>
                <a:gd name="connsiteY2" fmla="*/ 1958210 h 3916415"/>
                <a:gd name="connsiteX3" fmla="*/ 486991 w 1434642"/>
                <a:gd name="connsiteY3" fmla="*/ 3915858 h 3916415"/>
                <a:gd name="connsiteX4" fmla="*/ 112919 w 1434642"/>
                <a:gd name="connsiteY4" fmla="*/ 2116152 h 3916415"/>
                <a:gd name="connsiteX0" fmla="*/ 130343 w 1452066"/>
                <a:gd name="connsiteY0" fmla="*/ 2116152 h 3916194"/>
                <a:gd name="connsiteX1" fmla="*/ 504415 w 1452066"/>
                <a:gd name="connsiteY1" fmla="*/ 562 h 3916194"/>
                <a:gd name="connsiteX2" fmla="*/ 1452066 w 1452066"/>
                <a:gd name="connsiteY2" fmla="*/ 1958210 h 3916194"/>
                <a:gd name="connsiteX3" fmla="*/ 504415 w 1452066"/>
                <a:gd name="connsiteY3" fmla="*/ 3915858 h 3916194"/>
                <a:gd name="connsiteX4" fmla="*/ 130343 w 1452066"/>
                <a:gd name="connsiteY4" fmla="*/ 2116152 h 3916194"/>
                <a:gd name="connsiteX0" fmla="*/ 366307 w 1695357"/>
                <a:gd name="connsiteY0" fmla="*/ 2116152 h 3915898"/>
                <a:gd name="connsiteX1" fmla="*/ 740379 w 1695357"/>
                <a:gd name="connsiteY1" fmla="*/ 562 h 3915898"/>
                <a:gd name="connsiteX2" fmla="*/ 1688030 w 1695357"/>
                <a:gd name="connsiteY2" fmla="*/ 1958210 h 3915898"/>
                <a:gd name="connsiteX3" fmla="*/ 740379 w 1695357"/>
                <a:gd name="connsiteY3" fmla="*/ 3915858 h 3915898"/>
                <a:gd name="connsiteX4" fmla="*/ 366307 w 1695357"/>
                <a:gd name="connsiteY4" fmla="*/ 2116152 h 3915898"/>
                <a:gd name="connsiteX0" fmla="*/ 404054 w 1748116"/>
                <a:gd name="connsiteY0" fmla="*/ 2116152 h 3925595"/>
                <a:gd name="connsiteX1" fmla="*/ 778126 w 1748116"/>
                <a:gd name="connsiteY1" fmla="*/ 562 h 3925595"/>
                <a:gd name="connsiteX2" fmla="*/ 1725777 w 1748116"/>
                <a:gd name="connsiteY2" fmla="*/ 1958210 h 3925595"/>
                <a:gd name="connsiteX3" fmla="*/ 778126 w 1748116"/>
                <a:gd name="connsiteY3" fmla="*/ 3915858 h 3925595"/>
                <a:gd name="connsiteX4" fmla="*/ 404054 w 1748116"/>
                <a:gd name="connsiteY4" fmla="*/ 2116152 h 3925595"/>
                <a:gd name="connsiteX0" fmla="*/ 404054 w 1748116"/>
                <a:gd name="connsiteY0" fmla="*/ 2198227 h 4007670"/>
                <a:gd name="connsiteX1" fmla="*/ 778126 w 1748116"/>
                <a:gd name="connsiteY1" fmla="*/ 82637 h 4007670"/>
                <a:gd name="connsiteX2" fmla="*/ 1725777 w 1748116"/>
                <a:gd name="connsiteY2" fmla="*/ 2040285 h 4007670"/>
                <a:gd name="connsiteX3" fmla="*/ 778126 w 1748116"/>
                <a:gd name="connsiteY3" fmla="*/ 3997933 h 4007670"/>
                <a:gd name="connsiteX4" fmla="*/ 404054 w 1748116"/>
                <a:gd name="connsiteY4" fmla="*/ 2198227 h 4007670"/>
                <a:gd name="connsiteX0" fmla="*/ 88900 w 1867823"/>
                <a:gd name="connsiteY0" fmla="*/ 2512287 h 3926249"/>
                <a:gd name="connsiteX1" fmla="*/ 920172 w 1867823"/>
                <a:gd name="connsiteY1" fmla="*/ 5998 h 3926249"/>
                <a:gd name="connsiteX2" fmla="*/ 1867823 w 1867823"/>
                <a:gd name="connsiteY2" fmla="*/ 1963646 h 3926249"/>
                <a:gd name="connsiteX3" fmla="*/ 920172 w 1867823"/>
                <a:gd name="connsiteY3" fmla="*/ 3921294 h 3926249"/>
                <a:gd name="connsiteX4" fmla="*/ 88900 w 1867823"/>
                <a:gd name="connsiteY4" fmla="*/ 2512287 h 3926249"/>
                <a:gd name="connsiteX0" fmla="*/ 343504 w 2122427"/>
                <a:gd name="connsiteY0" fmla="*/ 2512287 h 3931499"/>
                <a:gd name="connsiteX1" fmla="*/ 1174776 w 2122427"/>
                <a:gd name="connsiteY1" fmla="*/ 5998 h 3931499"/>
                <a:gd name="connsiteX2" fmla="*/ 2122427 w 2122427"/>
                <a:gd name="connsiteY2" fmla="*/ 1963646 h 3931499"/>
                <a:gd name="connsiteX3" fmla="*/ 1174776 w 2122427"/>
                <a:gd name="connsiteY3" fmla="*/ 3921294 h 3931499"/>
                <a:gd name="connsiteX4" fmla="*/ 343504 w 2122427"/>
                <a:gd name="connsiteY4" fmla="*/ 2512287 h 3931499"/>
                <a:gd name="connsiteX0" fmla="*/ 449123 w 1579653"/>
                <a:gd name="connsiteY0" fmla="*/ 1750901 h 3917322"/>
                <a:gd name="connsiteX1" fmla="*/ 632002 w 1579653"/>
                <a:gd name="connsiteY1" fmla="*/ 1070 h 3917322"/>
                <a:gd name="connsiteX2" fmla="*/ 1579653 w 1579653"/>
                <a:gd name="connsiteY2" fmla="*/ 1958718 h 3917322"/>
                <a:gd name="connsiteX3" fmla="*/ 632002 w 1579653"/>
                <a:gd name="connsiteY3" fmla="*/ 3916366 h 3917322"/>
                <a:gd name="connsiteX4" fmla="*/ 449123 w 1579653"/>
                <a:gd name="connsiteY4" fmla="*/ 1750901 h 3917322"/>
                <a:gd name="connsiteX0" fmla="*/ 40368 w 1170898"/>
                <a:gd name="connsiteY0" fmla="*/ 1750921 h 3917342"/>
                <a:gd name="connsiteX1" fmla="*/ 223247 w 1170898"/>
                <a:gd name="connsiteY1" fmla="*/ 1090 h 3917342"/>
                <a:gd name="connsiteX2" fmla="*/ 1170898 w 1170898"/>
                <a:gd name="connsiteY2" fmla="*/ 1958738 h 3917342"/>
                <a:gd name="connsiteX3" fmla="*/ 223247 w 1170898"/>
                <a:gd name="connsiteY3" fmla="*/ 3916386 h 3917342"/>
                <a:gd name="connsiteX4" fmla="*/ 40368 w 1170898"/>
                <a:gd name="connsiteY4" fmla="*/ 1750921 h 3917342"/>
                <a:gd name="connsiteX0" fmla="*/ 157980 w 1288510"/>
                <a:gd name="connsiteY0" fmla="*/ 1836150 h 4002571"/>
                <a:gd name="connsiteX1" fmla="*/ 340859 w 1288510"/>
                <a:gd name="connsiteY1" fmla="*/ 86319 h 4002571"/>
                <a:gd name="connsiteX2" fmla="*/ 1288510 w 1288510"/>
                <a:gd name="connsiteY2" fmla="*/ 2043967 h 4002571"/>
                <a:gd name="connsiteX3" fmla="*/ 340859 w 1288510"/>
                <a:gd name="connsiteY3" fmla="*/ 4001615 h 4002571"/>
                <a:gd name="connsiteX4" fmla="*/ 157980 w 1288510"/>
                <a:gd name="connsiteY4" fmla="*/ 1836150 h 4002571"/>
                <a:gd name="connsiteX0" fmla="*/ 667367 w 1978946"/>
                <a:gd name="connsiteY0" fmla="*/ 1836150 h 4112755"/>
                <a:gd name="connsiteX1" fmla="*/ 850246 w 1978946"/>
                <a:gd name="connsiteY1" fmla="*/ 86319 h 4112755"/>
                <a:gd name="connsiteX2" fmla="*/ 1797897 w 1978946"/>
                <a:gd name="connsiteY2" fmla="*/ 2043967 h 4112755"/>
                <a:gd name="connsiteX3" fmla="*/ 850246 w 1978946"/>
                <a:gd name="connsiteY3" fmla="*/ 4001615 h 4112755"/>
                <a:gd name="connsiteX4" fmla="*/ 667367 w 1978946"/>
                <a:gd name="connsiteY4" fmla="*/ 1836150 h 4112755"/>
                <a:gd name="connsiteX0" fmla="*/ 652544 w 1964123"/>
                <a:gd name="connsiteY0" fmla="*/ 1812819 h 4089424"/>
                <a:gd name="connsiteX1" fmla="*/ 835423 w 1964123"/>
                <a:gd name="connsiteY1" fmla="*/ 62988 h 4089424"/>
                <a:gd name="connsiteX2" fmla="*/ 1783074 w 1964123"/>
                <a:gd name="connsiteY2" fmla="*/ 2020636 h 4089424"/>
                <a:gd name="connsiteX3" fmla="*/ 835423 w 1964123"/>
                <a:gd name="connsiteY3" fmla="*/ 3978284 h 4089424"/>
                <a:gd name="connsiteX4" fmla="*/ 652544 w 1964123"/>
                <a:gd name="connsiteY4" fmla="*/ 1812819 h 4089424"/>
                <a:gd name="connsiteX0" fmla="*/ 1086236 w 2226793"/>
                <a:gd name="connsiteY0" fmla="*/ 1816358 h 3310180"/>
                <a:gd name="connsiteX1" fmla="*/ 1269115 w 2226793"/>
                <a:gd name="connsiteY1" fmla="*/ 66527 h 3310180"/>
                <a:gd name="connsiteX2" fmla="*/ 2216766 w 2226793"/>
                <a:gd name="connsiteY2" fmla="*/ 2024175 h 3310180"/>
                <a:gd name="connsiteX3" fmla="*/ 703850 w 2226793"/>
                <a:gd name="connsiteY3" fmla="*/ 3108987 h 3310180"/>
                <a:gd name="connsiteX4" fmla="*/ 1086236 w 2226793"/>
                <a:gd name="connsiteY4" fmla="*/ 1816358 h 3310180"/>
                <a:gd name="connsiteX0" fmla="*/ 412390 w 1542920"/>
                <a:gd name="connsiteY0" fmla="*/ 1816358 h 3400091"/>
                <a:gd name="connsiteX1" fmla="*/ 595269 w 1542920"/>
                <a:gd name="connsiteY1" fmla="*/ 66527 h 3400091"/>
                <a:gd name="connsiteX2" fmla="*/ 1542920 w 1542920"/>
                <a:gd name="connsiteY2" fmla="*/ 2024175 h 3400091"/>
                <a:gd name="connsiteX3" fmla="*/ 30004 w 1542920"/>
                <a:gd name="connsiteY3" fmla="*/ 3108987 h 3400091"/>
                <a:gd name="connsiteX4" fmla="*/ 412390 w 1542920"/>
                <a:gd name="connsiteY4" fmla="*/ 1816358 h 3400091"/>
                <a:gd name="connsiteX0" fmla="*/ 445744 w 1908784"/>
                <a:gd name="connsiteY0" fmla="*/ 1761205 h 3324451"/>
                <a:gd name="connsiteX1" fmla="*/ 628623 w 1908784"/>
                <a:gd name="connsiteY1" fmla="*/ 11374 h 3324451"/>
                <a:gd name="connsiteX2" fmla="*/ 1908784 w 1908784"/>
                <a:gd name="connsiteY2" fmla="*/ 2667291 h 3324451"/>
                <a:gd name="connsiteX3" fmla="*/ 63358 w 1908784"/>
                <a:gd name="connsiteY3" fmla="*/ 3053834 h 3324451"/>
                <a:gd name="connsiteX4" fmla="*/ 445744 w 1908784"/>
                <a:gd name="connsiteY4" fmla="*/ 1761205 h 3324451"/>
                <a:gd name="connsiteX0" fmla="*/ 445744 w 1908784"/>
                <a:gd name="connsiteY0" fmla="*/ 1752203 h 3315449"/>
                <a:gd name="connsiteX1" fmla="*/ 628623 w 1908784"/>
                <a:gd name="connsiteY1" fmla="*/ 2372 h 3315449"/>
                <a:gd name="connsiteX2" fmla="*/ 1908784 w 1908784"/>
                <a:gd name="connsiteY2" fmla="*/ 2658289 h 3315449"/>
                <a:gd name="connsiteX3" fmla="*/ 63358 w 1908784"/>
                <a:gd name="connsiteY3" fmla="*/ 3044832 h 3315449"/>
                <a:gd name="connsiteX4" fmla="*/ 445744 w 1908784"/>
                <a:gd name="connsiteY4" fmla="*/ 1752203 h 3315449"/>
                <a:gd name="connsiteX0" fmla="*/ 445744 w 1908784"/>
                <a:gd name="connsiteY0" fmla="*/ 1760084 h 3323330"/>
                <a:gd name="connsiteX1" fmla="*/ 628623 w 1908784"/>
                <a:gd name="connsiteY1" fmla="*/ 10253 h 3323330"/>
                <a:gd name="connsiteX2" fmla="*/ 1908784 w 1908784"/>
                <a:gd name="connsiteY2" fmla="*/ 2666170 h 3323330"/>
                <a:gd name="connsiteX3" fmla="*/ 63358 w 1908784"/>
                <a:gd name="connsiteY3" fmla="*/ 3052713 h 3323330"/>
                <a:gd name="connsiteX4" fmla="*/ 445744 w 1908784"/>
                <a:gd name="connsiteY4" fmla="*/ 1760084 h 3323330"/>
                <a:gd name="connsiteX0" fmla="*/ 418466 w 1881506"/>
                <a:gd name="connsiteY0" fmla="*/ 1761406 h 3324652"/>
                <a:gd name="connsiteX1" fmla="*/ 601345 w 1881506"/>
                <a:gd name="connsiteY1" fmla="*/ 11575 h 3324652"/>
                <a:gd name="connsiteX2" fmla="*/ 1881506 w 1881506"/>
                <a:gd name="connsiteY2" fmla="*/ 2667492 h 3324652"/>
                <a:gd name="connsiteX3" fmla="*/ 36080 w 1881506"/>
                <a:gd name="connsiteY3" fmla="*/ 3054035 h 3324652"/>
                <a:gd name="connsiteX4" fmla="*/ 418466 w 1881506"/>
                <a:gd name="connsiteY4" fmla="*/ 1761406 h 3324652"/>
                <a:gd name="connsiteX0" fmla="*/ 528168 w 1991208"/>
                <a:gd name="connsiteY0" fmla="*/ 1761406 h 3529876"/>
                <a:gd name="connsiteX1" fmla="*/ 711047 w 1991208"/>
                <a:gd name="connsiteY1" fmla="*/ 11575 h 3529876"/>
                <a:gd name="connsiteX2" fmla="*/ 1991208 w 1991208"/>
                <a:gd name="connsiteY2" fmla="*/ 2667492 h 3529876"/>
                <a:gd name="connsiteX3" fmla="*/ 145782 w 1991208"/>
                <a:gd name="connsiteY3" fmla="*/ 3054035 h 3529876"/>
                <a:gd name="connsiteX4" fmla="*/ 528168 w 1991208"/>
                <a:gd name="connsiteY4" fmla="*/ 1761406 h 3529876"/>
                <a:gd name="connsiteX0" fmla="*/ 265873 w 1895168"/>
                <a:gd name="connsiteY0" fmla="*/ 1121234 h 3415865"/>
                <a:gd name="connsiteX1" fmla="*/ 615007 w 1895168"/>
                <a:gd name="connsiteY1" fmla="*/ 61360 h 3415865"/>
                <a:gd name="connsiteX2" fmla="*/ 1895168 w 1895168"/>
                <a:gd name="connsiteY2" fmla="*/ 2717277 h 3415865"/>
                <a:gd name="connsiteX3" fmla="*/ 49742 w 1895168"/>
                <a:gd name="connsiteY3" fmla="*/ 3103820 h 3415865"/>
                <a:gd name="connsiteX4" fmla="*/ 265873 w 1895168"/>
                <a:gd name="connsiteY4" fmla="*/ 1121234 h 3415865"/>
                <a:gd name="connsiteX0" fmla="*/ 265873 w 1895168"/>
                <a:gd name="connsiteY0" fmla="*/ 1104989 h 3399620"/>
                <a:gd name="connsiteX1" fmla="*/ 615007 w 1895168"/>
                <a:gd name="connsiteY1" fmla="*/ 45115 h 3399620"/>
                <a:gd name="connsiteX2" fmla="*/ 1895168 w 1895168"/>
                <a:gd name="connsiteY2" fmla="*/ 2701032 h 3399620"/>
                <a:gd name="connsiteX3" fmla="*/ 49742 w 1895168"/>
                <a:gd name="connsiteY3" fmla="*/ 3087575 h 3399620"/>
                <a:gd name="connsiteX4" fmla="*/ 265873 w 1895168"/>
                <a:gd name="connsiteY4" fmla="*/ 1104989 h 3399620"/>
                <a:gd name="connsiteX0" fmla="*/ 328867 w 1958162"/>
                <a:gd name="connsiteY0" fmla="*/ 1104989 h 3684391"/>
                <a:gd name="connsiteX1" fmla="*/ 678001 w 1958162"/>
                <a:gd name="connsiteY1" fmla="*/ 45115 h 3684391"/>
                <a:gd name="connsiteX2" fmla="*/ 1958162 w 1958162"/>
                <a:gd name="connsiteY2" fmla="*/ 2701032 h 3684391"/>
                <a:gd name="connsiteX3" fmla="*/ 112736 w 1958162"/>
                <a:gd name="connsiteY3" fmla="*/ 3087575 h 3684391"/>
                <a:gd name="connsiteX4" fmla="*/ 328867 w 1958162"/>
                <a:gd name="connsiteY4" fmla="*/ 1104989 h 3684391"/>
                <a:gd name="connsiteX0" fmla="*/ 330547 w 1959842"/>
                <a:gd name="connsiteY0" fmla="*/ 1145927 h 3725329"/>
                <a:gd name="connsiteX1" fmla="*/ 679681 w 1959842"/>
                <a:gd name="connsiteY1" fmla="*/ 86053 h 3725329"/>
                <a:gd name="connsiteX2" fmla="*/ 1959842 w 1959842"/>
                <a:gd name="connsiteY2" fmla="*/ 2741970 h 3725329"/>
                <a:gd name="connsiteX3" fmla="*/ 114416 w 1959842"/>
                <a:gd name="connsiteY3" fmla="*/ 3128513 h 3725329"/>
                <a:gd name="connsiteX4" fmla="*/ 330547 w 1959842"/>
                <a:gd name="connsiteY4" fmla="*/ 1145927 h 3725329"/>
                <a:gd name="connsiteX0" fmla="*/ 330547 w 2060447"/>
                <a:gd name="connsiteY0" fmla="*/ 1145927 h 3725329"/>
                <a:gd name="connsiteX1" fmla="*/ 679681 w 2060447"/>
                <a:gd name="connsiteY1" fmla="*/ 86053 h 3725329"/>
                <a:gd name="connsiteX2" fmla="*/ 1959842 w 2060447"/>
                <a:gd name="connsiteY2" fmla="*/ 2741970 h 3725329"/>
                <a:gd name="connsiteX3" fmla="*/ 114416 w 2060447"/>
                <a:gd name="connsiteY3" fmla="*/ 3128513 h 3725329"/>
                <a:gd name="connsiteX4" fmla="*/ 330547 w 2060447"/>
                <a:gd name="connsiteY4" fmla="*/ 1145927 h 3725329"/>
                <a:gd name="connsiteX0" fmla="*/ 330547 w 2060447"/>
                <a:gd name="connsiteY0" fmla="*/ 1145927 h 3731588"/>
                <a:gd name="connsiteX1" fmla="*/ 679681 w 2060447"/>
                <a:gd name="connsiteY1" fmla="*/ 86053 h 3731588"/>
                <a:gd name="connsiteX2" fmla="*/ 1959842 w 2060447"/>
                <a:gd name="connsiteY2" fmla="*/ 2741970 h 3731588"/>
                <a:gd name="connsiteX3" fmla="*/ 114416 w 2060447"/>
                <a:gd name="connsiteY3" fmla="*/ 3128513 h 3731588"/>
                <a:gd name="connsiteX4" fmla="*/ 330547 w 2060447"/>
                <a:gd name="connsiteY4" fmla="*/ 1145927 h 3731588"/>
                <a:gd name="connsiteX0" fmla="*/ 330547 w 1959842"/>
                <a:gd name="connsiteY0" fmla="*/ 1145927 h 3731588"/>
                <a:gd name="connsiteX1" fmla="*/ 679681 w 1959842"/>
                <a:gd name="connsiteY1" fmla="*/ 86053 h 3731588"/>
                <a:gd name="connsiteX2" fmla="*/ 1959842 w 1959842"/>
                <a:gd name="connsiteY2" fmla="*/ 2741970 h 3731588"/>
                <a:gd name="connsiteX3" fmla="*/ 114416 w 1959842"/>
                <a:gd name="connsiteY3" fmla="*/ 3128513 h 3731588"/>
                <a:gd name="connsiteX4" fmla="*/ 330547 w 1959842"/>
                <a:gd name="connsiteY4" fmla="*/ 1145927 h 3731588"/>
                <a:gd name="connsiteX0" fmla="*/ 330547 w 2009497"/>
                <a:gd name="connsiteY0" fmla="*/ 1145927 h 3728588"/>
                <a:gd name="connsiteX1" fmla="*/ 679681 w 2009497"/>
                <a:gd name="connsiteY1" fmla="*/ 86053 h 3728588"/>
                <a:gd name="connsiteX2" fmla="*/ 1959842 w 2009497"/>
                <a:gd name="connsiteY2" fmla="*/ 2741970 h 3728588"/>
                <a:gd name="connsiteX3" fmla="*/ 114416 w 2009497"/>
                <a:gd name="connsiteY3" fmla="*/ 3128513 h 3728588"/>
                <a:gd name="connsiteX4" fmla="*/ 330547 w 2009497"/>
                <a:gd name="connsiteY4" fmla="*/ 1145927 h 3728588"/>
                <a:gd name="connsiteX0" fmla="*/ 315217 w 1991804"/>
                <a:gd name="connsiteY0" fmla="*/ 1116319 h 3698980"/>
                <a:gd name="connsiteX1" fmla="*/ 664351 w 1991804"/>
                <a:gd name="connsiteY1" fmla="*/ 56445 h 3698980"/>
                <a:gd name="connsiteX2" fmla="*/ 1944512 w 1991804"/>
                <a:gd name="connsiteY2" fmla="*/ 2712362 h 3698980"/>
                <a:gd name="connsiteX3" fmla="*/ 99086 w 1991804"/>
                <a:gd name="connsiteY3" fmla="*/ 3098905 h 3698980"/>
                <a:gd name="connsiteX4" fmla="*/ 315217 w 1991804"/>
                <a:gd name="connsiteY4" fmla="*/ 1116319 h 3698980"/>
                <a:gd name="connsiteX0" fmla="*/ 285667 w 1962254"/>
                <a:gd name="connsiteY0" fmla="*/ 1089727 h 3672388"/>
                <a:gd name="connsiteX1" fmla="*/ 634801 w 1962254"/>
                <a:gd name="connsiteY1" fmla="*/ 29853 h 3672388"/>
                <a:gd name="connsiteX2" fmla="*/ 1914962 w 1962254"/>
                <a:gd name="connsiteY2" fmla="*/ 2685770 h 3672388"/>
                <a:gd name="connsiteX3" fmla="*/ 69536 w 1962254"/>
                <a:gd name="connsiteY3" fmla="*/ 3072313 h 3672388"/>
                <a:gd name="connsiteX4" fmla="*/ 285667 w 1962254"/>
                <a:gd name="connsiteY4" fmla="*/ 1089727 h 3672388"/>
                <a:gd name="connsiteX0" fmla="*/ 600906 w 2277493"/>
                <a:gd name="connsiteY0" fmla="*/ 1180385 h 3763046"/>
                <a:gd name="connsiteX1" fmla="*/ 950040 w 2277493"/>
                <a:gd name="connsiteY1" fmla="*/ 120511 h 3763046"/>
                <a:gd name="connsiteX2" fmla="*/ 2230201 w 2277493"/>
                <a:gd name="connsiteY2" fmla="*/ 2776428 h 3763046"/>
                <a:gd name="connsiteX3" fmla="*/ 384775 w 2277493"/>
                <a:gd name="connsiteY3" fmla="*/ 3162971 h 3763046"/>
                <a:gd name="connsiteX4" fmla="*/ 600906 w 2277493"/>
                <a:gd name="connsiteY4" fmla="*/ 1180385 h 3763046"/>
                <a:gd name="connsiteX0" fmla="*/ 682041 w 2373359"/>
                <a:gd name="connsiteY0" fmla="*/ 1382360 h 3965021"/>
                <a:gd name="connsiteX1" fmla="*/ 1031175 w 2373359"/>
                <a:gd name="connsiteY1" fmla="*/ 322486 h 3965021"/>
                <a:gd name="connsiteX2" fmla="*/ 2311336 w 2373359"/>
                <a:gd name="connsiteY2" fmla="*/ 2978403 h 3965021"/>
                <a:gd name="connsiteX3" fmla="*/ 465910 w 2373359"/>
                <a:gd name="connsiteY3" fmla="*/ 3364946 h 3965021"/>
                <a:gd name="connsiteX4" fmla="*/ 682041 w 2373359"/>
                <a:gd name="connsiteY4" fmla="*/ 1382360 h 3965021"/>
                <a:gd name="connsiteX0" fmla="*/ 682041 w 2311664"/>
                <a:gd name="connsiteY0" fmla="*/ 1382360 h 3967856"/>
                <a:gd name="connsiteX1" fmla="*/ 1031175 w 2311664"/>
                <a:gd name="connsiteY1" fmla="*/ 322486 h 3967856"/>
                <a:gd name="connsiteX2" fmla="*/ 2311336 w 2311664"/>
                <a:gd name="connsiteY2" fmla="*/ 2978403 h 3967856"/>
                <a:gd name="connsiteX3" fmla="*/ 465910 w 2311664"/>
                <a:gd name="connsiteY3" fmla="*/ 3364946 h 3967856"/>
                <a:gd name="connsiteX4" fmla="*/ 682041 w 2311664"/>
                <a:gd name="connsiteY4" fmla="*/ 1382360 h 3967856"/>
                <a:gd name="connsiteX0" fmla="*/ 489523 w 2119146"/>
                <a:gd name="connsiteY0" fmla="*/ 1267513 h 3853009"/>
                <a:gd name="connsiteX1" fmla="*/ 838657 w 2119146"/>
                <a:gd name="connsiteY1" fmla="*/ 207639 h 3853009"/>
                <a:gd name="connsiteX2" fmla="*/ 2118818 w 2119146"/>
                <a:gd name="connsiteY2" fmla="*/ 2863556 h 3853009"/>
                <a:gd name="connsiteX3" fmla="*/ 273392 w 2119146"/>
                <a:gd name="connsiteY3" fmla="*/ 3250099 h 3853009"/>
                <a:gd name="connsiteX4" fmla="*/ 489523 w 2119146"/>
                <a:gd name="connsiteY4" fmla="*/ 1267513 h 3853009"/>
                <a:gd name="connsiteX0" fmla="*/ 269632 w 2523109"/>
                <a:gd name="connsiteY0" fmla="*/ 690600 h 3642857"/>
                <a:gd name="connsiteX1" fmla="*/ 1242778 w 2523109"/>
                <a:gd name="connsiteY1" fmla="*/ 249740 h 3642857"/>
                <a:gd name="connsiteX2" fmla="*/ 2522939 w 2523109"/>
                <a:gd name="connsiteY2" fmla="*/ 2905657 h 3642857"/>
                <a:gd name="connsiteX3" fmla="*/ 677513 w 2523109"/>
                <a:gd name="connsiteY3" fmla="*/ 3292200 h 3642857"/>
                <a:gd name="connsiteX4" fmla="*/ 269632 w 2523109"/>
                <a:gd name="connsiteY4" fmla="*/ 690600 h 3642857"/>
                <a:gd name="connsiteX0" fmla="*/ 299187 w 2552721"/>
                <a:gd name="connsiteY0" fmla="*/ 811330 h 3763587"/>
                <a:gd name="connsiteX1" fmla="*/ 1272333 w 2552721"/>
                <a:gd name="connsiteY1" fmla="*/ 370470 h 3763587"/>
                <a:gd name="connsiteX2" fmla="*/ 2552494 w 2552721"/>
                <a:gd name="connsiteY2" fmla="*/ 3026387 h 3763587"/>
                <a:gd name="connsiteX3" fmla="*/ 707068 w 2552721"/>
                <a:gd name="connsiteY3" fmla="*/ 3412930 h 3763587"/>
                <a:gd name="connsiteX4" fmla="*/ 299187 w 2552721"/>
                <a:gd name="connsiteY4" fmla="*/ 811330 h 3763587"/>
                <a:gd name="connsiteX0" fmla="*/ 299187 w 2552721"/>
                <a:gd name="connsiteY0" fmla="*/ 811330 h 3971399"/>
                <a:gd name="connsiteX1" fmla="*/ 1272333 w 2552721"/>
                <a:gd name="connsiteY1" fmla="*/ 370470 h 3971399"/>
                <a:gd name="connsiteX2" fmla="*/ 2552494 w 2552721"/>
                <a:gd name="connsiteY2" fmla="*/ 3026387 h 3971399"/>
                <a:gd name="connsiteX3" fmla="*/ 707068 w 2552721"/>
                <a:gd name="connsiteY3" fmla="*/ 3412930 h 3971399"/>
                <a:gd name="connsiteX4" fmla="*/ 299187 w 2552721"/>
                <a:gd name="connsiteY4" fmla="*/ 811330 h 3971399"/>
                <a:gd name="connsiteX0" fmla="*/ 474256 w 2727790"/>
                <a:gd name="connsiteY0" fmla="*/ 843328 h 4003397"/>
                <a:gd name="connsiteX1" fmla="*/ 1447402 w 2727790"/>
                <a:gd name="connsiteY1" fmla="*/ 402468 h 4003397"/>
                <a:gd name="connsiteX2" fmla="*/ 2727563 w 2727790"/>
                <a:gd name="connsiteY2" fmla="*/ 3058385 h 4003397"/>
                <a:gd name="connsiteX3" fmla="*/ 882137 w 2727790"/>
                <a:gd name="connsiteY3" fmla="*/ 3444928 h 4003397"/>
                <a:gd name="connsiteX4" fmla="*/ 474256 w 2727790"/>
                <a:gd name="connsiteY4" fmla="*/ 843328 h 4003397"/>
                <a:gd name="connsiteX0" fmla="*/ 46201 w 2323238"/>
                <a:gd name="connsiteY0" fmla="*/ 683384 h 3687431"/>
                <a:gd name="connsiteX1" fmla="*/ 1309683 w 2323238"/>
                <a:gd name="connsiteY1" fmla="*/ 299419 h 3687431"/>
                <a:gd name="connsiteX2" fmla="*/ 2299508 w 2323238"/>
                <a:gd name="connsiteY2" fmla="*/ 2898441 h 3687431"/>
                <a:gd name="connsiteX3" fmla="*/ 454082 w 2323238"/>
                <a:gd name="connsiteY3" fmla="*/ 3284984 h 3687431"/>
                <a:gd name="connsiteX4" fmla="*/ 46201 w 2323238"/>
                <a:gd name="connsiteY4" fmla="*/ 683384 h 3687431"/>
                <a:gd name="connsiteX0" fmla="*/ 210426 w 2487463"/>
                <a:gd name="connsiteY0" fmla="*/ 764064 h 3768111"/>
                <a:gd name="connsiteX1" fmla="*/ 1473908 w 2487463"/>
                <a:gd name="connsiteY1" fmla="*/ 380099 h 3768111"/>
                <a:gd name="connsiteX2" fmla="*/ 2463733 w 2487463"/>
                <a:gd name="connsiteY2" fmla="*/ 2979121 h 3768111"/>
                <a:gd name="connsiteX3" fmla="*/ 618307 w 2487463"/>
                <a:gd name="connsiteY3" fmla="*/ 3365664 h 3768111"/>
                <a:gd name="connsiteX4" fmla="*/ 210426 w 2487463"/>
                <a:gd name="connsiteY4" fmla="*/ 764064 h 3768111"/>
                <a:gd name="connsiteX0" fmla="*/ 210426 w 2487463"/>
                <a:gd name="connsiteY0" fmla="*/ 764064 h 3671924"/>
                <a:gd name="connsiteX1" fmla="*/ 1473908 w 2487463"/>
                <a:gd name="connsiteY1" fmla="*/ 380099 h 3671924"/>
                <a:gd name="connsiteX2" fmla="*/ 2463733 w 2487463"/>
                <a:gd name="connsiteY2" fmla="*/ 2979121 h 3671924"/>
                <a:gd name="connsiteX3" fmla="*/ 618307 w 2487463"/>
                <a:gd name="connsiteY3" fmla="*/ 3365664 h 3671924"/>
                <a:gd name="connsiteX4" fmla="*/ 210426 w 2487463"/>
                <a:gd name="connsiteY4" fmla="*/ 764064 h 3671924"/>
                <a:gd name="connsiteX0" fmla="*/ 210426 w 2609664"/>
                <a:gd name="connsiteY0" fmla="*/ 764064 h 3665540"/>
                <a:gd name="connsiteX1" fmla="*/ 1473908 w 2609664"/>
                <a:gd name="connsiteY1" fmla="*/ 380099 h 3665540"/>
                <a:gd name="connsiteX2" fmla="*/ 2463733 w 2609664"/>
                <a:gd name="connsiteY2" fmla="*/ 2979121 h 3665540"/>
                <a:gd name="connsiteX3" fmla="*/ 618307 w 2609664"/>
                <a:gd name="connsiteY3" fmla="*/ 3365664 h 3665540"/>
                <a:gd name="connsiteX4" fmla="*/ 210426 w 2609664"/>
                <a:gd name="connsiteY4" fmla="*/ 764064 h 3665540"/>
                <a:gd name="connsiteX0" fmla="*/ 217681 w 2257315"/>
                <a:gd name="connsiteY0" fmla="*/ 783433 h 3305769"/>
                <a:gd name="connsiteX1" fmla="*/ 1146626 w 2257315"/>
                <a:gd name="connsiteY1" fmla="*/ 169014 h 3305769"/>
                <a:gd name="connsiteX2" fmla="*/ 2136451 w 2257315"/>
                <a:gd name="connsiteY2" fmla="*/ 2768036 h 3305769"/>
                <a:gd name="connsiteX3" fmla="*/ 291025 w 2257315"/>
                <a:gd name="connsiteY3" fmla="*/ 3154579 h 3305769"/>
                <a:gd name="connsiteX4" fmla="*/ 217681 w 2257315"/>
                <a:gd name="connsiteY4" fmla="*/ 783433 h 3305769"/>
                <a:gd name="connsiteX0" fmla="*/ 321529 w 2443010"/>
                <a:gd name="connsiteY0" fmla="*/ 971726 h 3494061"/>
                <a:gd name="connsiteX1" fmla="*/ 1250474 w 2443010"/>
                <a:gd name="connsiteY1" fmla="*/ 357307 h 3494061"/>
                <a:gd name="connsiteX2" fmla="*/ 2240299 w 2443010"/>
                <a:gd name="connsiteY2" fmla="*/ 2956329 h 3494061"/>
                <a:gd name="connsiteX3" fmla="*/ 394873 w 2443010"/>
                <a:gd name="connsiteY3" fmla="*/ 3342872 h 3494061"/>
                <a:gd name="connsiteX4" fmla="*/ 321529 w 2443010"/>
                <a:gd name="connsiteY4" fmla="*/ 971726 h 3494061"/>
                <a:gd name="connsiteX0" fmla="*/ 321529 w 2443010"/>
                <a:gd name="connsiteY0" fmla="*/ 971726 h 3721194"/>
                <a:gd name="connsiteX1" fmla="*/ 1250474 w 2443010"/>
                <a:gd name="connsiteY1" fmla="*/ 357307 h 3721194"/>
                <a:gd name="connsiteX2" fmla="*/ 2240299 w 2443010"/>
                <a:gd name="connsiteY2" fmla="*/ 2956329 h 3721194"/>
                <a:gd name="connsiteX3" fmla="*/ 394873 w 2443010"/>
                <a:gd name="connsiteY3" fmla="*/ 3342872 h 3721194"/>
                <a:gd name="connsiteX4" fmla="*/ 321529 w 2443010"/>
                <a:gd name="connsiteY4" fmla="*/ 971726 h 3721194"/>
                <a:gd name="connsiteX0" fmla="*/ 463487 w 2584968"/>
                <a:gd name="connsiteY0" fmla="*/ 1048179 h 3797647"/>
                <a:gd name="connsiteX1" fmla="*/ 1392432 w 2584968"/>
                <a:gd name="connsiteY1" fmla="*/ 433760 h 3797647"/>
                <a:gd name="connsiteX2" fmla="*/ 2382257 w 2584968"/>
                <a:gd name="connsiteY2" fmla="*/ 3032782 h 3797647"/>
                <a:gd name="connsiteX3" fmla="*/ 536831 w 2584968"/>
                <a:gd name="connsiteY3" fmla="*/ 3419325 h 3797647"/>
                <a:gd name="connsiteX4" fmla="*/ 463487 w 2584968"/>
                <a:gd name="connsiteY4" fmla="*/ 1048179 h 37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968" h="3797647">
                  <a:moveTo>
                    <a:pt x="463487" y="1048179"/>
                  </a:moveTo>
                  <a:cubicBezTo>
                    <a:pt x="-594978" y="-75412"/>
                    <a:pt x="350370" y="-320669"/>
                    <a:pt x="1392432" y="433760"/>
                  </a:cubicBezTo>
                  <a:cubicBezTo>
                    <a:pt x="2434494" y="1188189"/>
                    <a:pt x="2877330" y="1985665"/>
                    <a:pt x="2382257" y="3032782"/>
                  </a:cubicBezTo>
                  <a:cubicBezTo>
                    <a:pt x="2161009" y="3500739"/>
                    <a:pt x="1128084" y="4261623"/>
                    <a:pt x="536831" y="3419325"/>
                  </a:cubicBezTo>
                  <a:cubicBezTo>
                    <a:pt x="-54422" y="2577027"/>
                    <a:pt x="1521952" y="2171770"/>
                    <a:pt x="463487" y="1048179"/>
                  </a:cubicBezTo>
                  <a:close/>
                </a:path>
              </a:pathLst>
            </a:custGeom>
            <a:noFill/>
            <a:ln w="12700">
              <a:gradFill flip="none" rotWithShape="1">
                <a:gsLst>
                  <a:gs pos="99000">
                    <a:srgbClr val="2A2F45">
                      <a:alpha val="31000"/>
                    </a:srgbClr>
                  </a:gs>
                  <a:gs pos="35145">
                    <a:srgbClr val="84A647">
                      <a:alpha val="33000"/>
                    </a:srgbClr>
                  </a:gs>
                  <a:gs pos="0">
                    <a:schemeClr val="accent3">
                      <a:alpha val="74000"/>
                    </a:schemeClr>
                  </a:gs>
                </a:gsLst>
                <a:lin ang="6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327" y="321514"/>
            <a:ext cx="1436246" cy="529636"/>
          </a:xfrm>
          <a:prstGeom prst="rect">
            <a:avLst/>
          </a:prstGeom>
        </p:spPr>
      </p:pic>
      <p:sp>
        <p:nvSpPr>
          <p:cNvPr id="37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72183" y="358073"/>
            <a:ext cx="7240588" cy="763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PN_DIN Regular" panose="020B0504020202020204" pitchFamily="34" charset="-52"/>
                <a:cs typeface="+mn-cs"/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446497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750" noProof="0" dirty="0" smtClean="0">
                <a:solidFill>
                  <a:schemeClr val="bg2"/>
                </a:solidFill>
              </a:rPr>
              <a:t>Gazprom</a:t>
            </a:r>
            <a:r>
              <a:rPr lang="en-US" sz="75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750" baseline="0" noProof="0" dirty="0" err="1" smtClean="0">
                <a:solidFill>
                  <a:schemeClr val="bg2"/>
                </a:solidFill>
              </a:rPr>
              <a:t>Neft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396873" y="6499447"/>
            <a:ext cx="672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750" dirty="0" smtClean="0">
              <a:solidFill>
                <a:schemeClr val="bg2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FE01061D-F9E3-46B9-A8CA-B883AD5EF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7895" y="6408510"/>
            <a:ext cx="844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D5861A7-B499-4CB1-A677-BAA23D08BB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36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26" r:id="rId2"/>
    <p:sldLayoutId id="2147483707" r:id="rId3"/>
    <p:sldLayoutId id="2147483717" r:id="rId4"/>
    <p:sldLayoutId id="2147483708" r:id="rId5"/>
    <p:sldLayoutId id="2147483718" r:id="rId6"/>
    <p:sldLayoutId id="2147483709" r:id="rId7"/>
    <p:sldLayoutId id="2147483719" r:id="rId8"/>
    <p:sldLayoutId id="2147483710" r:id="rId9"/>
    <p:sldLayoutId id="2147483720" r:id="rId10"/>
    <p:sldLayoutId id="2147483711" r:id="rId11"/>
    <p:sldLayoutId id="2147483721" r:id="rId12"/>
    <p:sldLayoutId id="2147483712" r:id="rId13"/>
    <p:sldLayoutId id="2147483723" r:id="rId14"/>
    <p:sldLayoutId id="2147483713" r:id="rId15"/>
    <p:sldLayoutId id="2147483722" r:id="rId16"/>
    <p:sldLayoutId id="2147483725" r:id="rId17"/>
    <p:sldLayoutId id="2147483715" r:id="rId18"/>
    <p:sldLayoutId id="2147483716" r:id="rId19"/>
    <p:sldLayoutId id="2147483714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spcBef>
          <a:spcPct val="0"/>
        </a:spcBef>
        <a:buNone/>
        <a:defRPr sz="1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0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35731" marR="0" indent="-135731" algn="l" defTabSz="6858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263129" indent="-127397" algn="l" defTabSz="685800" rtl="0" eaLnBrk="1" latinLnBrk="0" hangingPunct="1">
        <a:spcBef>
          <a:spcPts val="450"/>
        </a:spcBef>
        <a:buClr>
          <a:schemeClr val="accent3"/>
        </a:buClr>
        <a:buFont typeface="Wingdings" pitchFamily="2" charset="2"/>
        <a:buChar char="§"/>
        <a:tabLst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FFFFF"/>
          </p15:clr>
        </p15:guide>
        <p15:guide id="2" pos="3250" userDrawn="1">
          <p15:clr>
            <a:srgbClr val="5ACBF0"/>
          </p15:clr>
        </p15:guide>
        <p15:guide id="3" pos="4430" userDrawn="1">
          <p15:clr>
            <a:srgbClr val="5ACBF0"/>
          </p15:clr>
        </p15:guide>
        <p15:guide id="4" pos="5019" userDrawn="1">
          <p15:clr>
            <a:srgbClr val="5ACBF0"/>
          </p15:clr>
        </p15:guide>
        <p15:guide id="5" pos="5609" userDrawn="1">
          <p15:clr>
            <a:srgbClr val="5ACBF0"/>
          </p15:clr>
        </p15:guide>
        <p15:guide id="6" pos="6199" userDrawn="1">
          <p15:clr>
            <a:srgbClr val="5ACBF0"/>
          </p15:clr>
        </p15:guide>
        <p15:guide id="7" pos="6788" userDrawn="1">
          <p15:clr>
            <a:srgbClr val="5ACBF0"/>
          </p15:clr>
        </p15:guide>
        <p15:guide id="8" pos="7378" userDrawn="1">
          <p15:clr>
            <a:srgbClr val="F26B43"/>
          </p15:clr>
        </p15:guide>
        <p15:guide id="9" pos="2661" userDrawn="1">
          <p15:clr>
            <a:srgbClr val="5ACBF0"/>
          </p15:clr>
        </p15:guide>
        <p15:guide id="10" pos="2071" userDrawn="1">
          <p15:clr>
            <a:srgbClr val="5ACBF0"/>
          </p15:clr>
        </p15:guide>
        <p15:guide id="11" pos="1481" userDrawn="1">
          <p15:clr>
            <a:srgbClr val="5ACBF0"/>
          </p15:clr>
        </p15:guide>
        <p15:guide id="12" pos="892" userDrawn="1">
          <p15:clr>
            <a:srgbClr val="5ACBF0"/>
          </p15:clr>
        </p15:guide>
        <p15:guide id="13" pos="302" userDrawn="1">
          <p15:clr>
            <a:srgbClr val="F26B43"/>
          </p15:clr>
        </p15:guide>
        <p15:guide id="14" orient="horz" pos="2160" userDrawn="1">
          <p15:clr>
            <a:srgbClr val="FFFFFF"/>
          </p15:clr>
        </p15:guide>
        <p15:guide id="15" orient="horz" pos="1684" userDrawn="1">
          <p15:clr>
            <a:srgbClr val="5ACBF0"/>
          </p15:clr>
        </p15:guide>
        <p15:guide id="16" orient="horz" pos="1207" userDrawn="1">
          <p15:clr>
            <a:srgbClr val="5ACBF0"/>
          </p15:clr>
        </p15:guide>
        <p15:guide id="17" orient="horz" pos="731" userDrawn="1">
          <p15:clr>
            <a:srgbClr val="5ACBF0"/>
          </p15:clr>
        </p15:guide>
        <p15:guide id="18" orient="horz" pos="255" userDrawn="1">
          <p15:clr>
            <a:srgbClr val="F26B43"/>
          </p15:clr>
        </p15:guide>
        <p15:guide id="19" orient="horz" pos="2636" userDrawn="1">
          <p15:clr>
            <a:srgbClr val="5ACBF0"/>
          </p15:clr>
        </p15:guide>
        <p15:guide id="20" orient="horz" pos="3113" userDrawn="1">
          <p15:clr>
            <a:srgbClr val="5ACBF0"/>
          </p15:clr>
        </p15:guide>
        <p15:guide id="21" orient="horz" pos="3589" userDrawn="1">
          <p15:clr>
            <a:srgbClr val="5ACBF0"/>
          </p15:clr>
        </p15:guide>
        <p15:guide id="22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A.Volodyaev@oteko.ru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83479" y="1830696"/>
            <a:ext cx="7997575" cy="274683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1"/>
                </a:solidFill>
              </a:rPr>
              <a:t>ОТВЕТСТВЕННОСТЬ РОССИЙСКИХ ДОЧЕК ИНОСТРАННЫХ КОМПАНИЙ:</a:t>
            </a:r>
          </a:p>
          <a:p>
            <a:r>
              <a:rPr lang="ru-RU" sz="2800" dirty="0" smtClean="0"/>
              <a:t>первые </a:t>
            </a:r>
            <a:r>
              <a:rPr lang="ru-RU" sz="2800" dirty="0"/>
              <a:t>шаги к праву концернов или ситуативное решение проблемы неисполнения иностранными компаниями судебных актов </a:t>
            </a:r>
            <a:r>
              <a:rPr lang="ru-RU" sz="2800" dirty="0" smtClean="0"/>
              <a:t>российских </a:t>
            </a:r>
            <a:r>
              <a:rPr lang="ru-RU" sz="2800" dirty="0"/>
              <a:t>судов?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383479" y="5205984"/>
            <a:ext cx="4591403" cy="710790"/>
          </a:xfrm>
        </p:spPr>
        <p:txBody>
          <a:bodyPr/>
          <a:lstStyle/>
          <a:p>
            <a:r>
              <a:rPr lang="ru-RU" sz="2000" b="1" dirty="0" smtClean="0"/>
              <a:t>Володяев Артем </a:t>
            </a:r>
          </a:p>
          <a:p>
            <a:r>
              <a:rPr lang="ru-RU" dirty="0" smtClean="0"/>
              <a:t>Директор департамента </a:t>
            </a:r>
            <a:r>
              <a:rPr lang="ru-RU" dirty="0" err="1" smtClean="0"/>
              <a:t>претензионно</a:t>
            </a:r>
            <a:r>
              <a:rPr lang="ru-RU" dirty="0" smtClean="0"/>
              <a:t>-исковой работы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396731" y="5916774"/>
            <a:ext cx="4578151" cy="360000"/>
          </a:xfrm>
        </p:spPr>
        <p:txBody>
          <a:bodyPr/>
          <a:lstStyle/>
          <a:p>
            <a:r>
              <a:rPr lang="ru-RU" sz="1400" b="1" dirty="0"/>
              <a:t>АО «ОТЭКО» </a:t>
            </a:r>
          </a:p>
        </p:txBody>
      </p:sp>
    </p:spTree>
    <p:extLst>
      <p:ext uri="{BB962C8B-B14F-4D97-AF65-F5344CB8AC3E}">
        <p14:creationId xmlns:p14="http://schemas.microsoft.com/office/powerpoint/2010/main" val="13852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78998" y="294940"/>
            <a:ext cx="10238069" cy="754493"/>
          </a:xfrm>
        </p:spPr>
        <p:txBody>
          <a:bodyPr/>
          <a:lstStyle/>
          <a:p>
            <a:r>
              <a:rPr lang="en-US" sz="2000" dirty="0"/>
              <a:t>C</a:t>
            </a:r>
            <a:r>
              <a:rPr lang="ru-RU" sz="2000" dirty="0"/>
              <a:t>уды стали признавать российские дочерние общества</a:t>
            </a:r>
            <a:r>
              <a:rPr lang="en-US" sz="2000" dirty="0"/>
              <a:t> </a:t>
            </a:r>
            <a:r>
              <a:rPr lang="ru-RU" sz="2000" dirty="0"/>
              <a:t>солидарными должниками по делам </a:t>
            </a:r>
            <a:r>
              <a:rPr lang="en-US" sz="2000" dirty="0"/>
              <a:t> </a:t>
            </a:r>
            <a:r>
              <a:rPr lang="ru-RU" sz="2000" dirty="0" smtClean="0"/>
              <a:t>«</a:t>
            </a:r>
            <a:r>
              <a:rPr lang="ru-RU" sz="2000" dirty="0"/>
              <a:t>о совместном причинении вреда</a:t>
            </a:r>
            <a:r>
              <a:rPr lang="ru-RU" sz="2000" dirty="0" smtClean="0"/>
              <a:t>»</a:t>
            </a:r>
            <a:endParaRPr lang="ru-RU" sz="2000" dirty="0">
              <a:latin typeface="PT Serif"/>
            </a:endParaRPr>
          </a:p>
        </p:txBody>
      </p:sp>
      <p:sp>
        <p:nvSpPr>
          <p:cNvPr id="15" name="Текст 25">
            <a:extLst>
              <a:ext uri="{FF2B5EF4-FFF2-40B4-BE49-F238E27FC236}">
                <a16:creationId xmlns:a16="http://schemas.microsoft.com/office/drawing/2014/main" id="{32F17ABB-2D6B-422D-9C72-D606A6C971B8}"/>
              </a:ext>
            </a:extLst>
          </p:cNvPr>
          <p:cNvSpPr txBox="1">
            <a:spLocks/>
          </p:cNvSpPr>
          <p:nvPr/>
        </p:nvSpPr>
        <p:spPr>
          <a:xfrm>
            <a:off x="540969" y="1696343"/>
            <a:ext cx="5297123" cy="53110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«</a:t>
            </a:r>
            <a:r>
              <a:rPr lang="ru-RU" sz="18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Совкомбанк</a:t>
            </a:r>
            <a: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»</a:t>
            </a:r>
            <a:r>
              <a:rPr lang="en-US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vs</a:t>
            </a:r>
            <a: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Citibank</a:t>
            </a:r>
            <a:r>
              <a:rPr lang="ru-RU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N.A</a:t>
            </a:r>
            <a:r>
              <a:rPr lang="en-US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  <a:endParaRPr lang="ru-RU" sz="18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Текст 25">
            <a:extLst>
              <a:ext uri="{FF2B5EF4-FFF2-40B4-BE49-F238E27FC236}">
                <a16:creationId xmlns:a16="http://schemas.microsoft.com/office/drawing/2014/main" id="{616ACF2A-CF63-4E04-B8DE-9DFE62421882}"/>
              </a:ext>
            </a:extLst>
          </p:cNvPr>
          <p:cNvSpPr txBox="1">
            <a:spLocks/>
          </p:cNvSpPr>
          <p:nvPr/>
        </p:nvSpPr>
        <p:spPr>
          <a:xfrm>
            <a:off x="6147229" y="1696342"/>
            <a:ext cx="5397072" cy="531103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«РЖД» </a:t>
            </a:r>
            <a:r>
              <a:rPr lang="en-US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vs</a:t>
            </a:r>
            <a: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Siemens</a:t>
            </a:r>
            <a:endParaRPr lang="ru-RU" sz="1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Текст 25">
            <a:extLst>
              <a:ext uri="{FF2B5EF4-FFF2-40B4-BE49-F238E27FC236}">
                <a16:creationId xmlns:a16="http://schemas.microsoft.com/office/drawing/2014/main" id="{0565111A-A290-46FB-BE0C-9691BBAE0C5F}"/>
              </a:ext>
            </a:extLst>
          </p:cNvPr>
          <p:cNvSpPr txBox="1">
            <a:spLocks/>
          </p:cNvSpPr>
          <p:nvPr/>
        </p:nvSpPr>
        <p:spPr>
          <a:xfrm>
            <a:off x="540969" y="2493987"/>
            <a:ext cx="5297123" cy="360128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2A2F45"/>
                </a:solidFill>
                <a:latin typeface="Century Gothic" panose="020B0502020202020204" pitchFamily="34" charset="0"/>
              </a:rPr>
              <a:t>Дело № </a:t>
            </a:r>
            <a:r>
              <a:rPr lang="ru-RU" sz="1800" b="1" dirty="0" smtClean="0">
                <a:solidFill>
                  <a:srgbClr val="2A2F45"/>
                </a:solidFill>
                <a:latin typeface="Century Gothic" panose="020B0502020202020204" pitchFamily="34" charset="0"/>
              </a:rPr>
              <a:t>А40-167352/23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endParaRPr lang="ru-RU" sz="1800" b="1" dirty="0">
              <a:solidFill>
                <a:srgbClr val="2A2F45"/>
              </a:solidFill>
              <a:latin typeface="Century Gothic" panose="020B0502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2A2F45"/>
                </a:solidFill>
                <a:latin typeface="Century Gothic" panose="020B0502020202020204" pitchFamily="34" charset="0"/>
              </a:rPr>
              <a:t>17.10.2023 АС г</a:t>
            </a:r>
            <a:r>
              <a:rPr lang="ru-RU" sz="1800" dirty="0">
                <a:solidFill>
                  <a:srgbClr val="2A2F45"/>
                </a:solidFill>
                <a:latin typeface="Century Gothic" panose="020B0502020202020204" pitchFamily="34" charset="0"/>
              </a:rPr>
              <a:t>. Москвы удовлетворил иск ПАО «</a:t>
            </a:r>
            <a:r>
              <a:rPr lang="ru-RU" sz="1800" dirty="0" err="1">
                <a:solidFill>
                  <a:srgbClr val="2A2F45"/>
                </a:solidFill>
                <a:latin typeface="Century Gothic" panose="020B0502020202020204" pitchFamily="34" charset="0"/>
              </a:rPr>
              <a:t>Совкомбанк</a:t>
            </a:r>
            <a:r>
              <a:rPr lang="ru-RU" sz="1800" dirty="0">
                <a:solidFill>
                  <a:srgbClr val="2A2F45"/>
                </a:solidFill>
                <a:latin typeface="Century Gothic" panose="020B0502020202020204" pitchFamily="34" charset="0"/>
              </a:rPr>
              <a:t>» о солидарном взыскании с американского банка </a:t>
            </a:r>
            <a:r>
              <a:rPr lang="ru-RU" sz="1800" dirty="0" err="1">
                <a:solidFill>
                  <a:srgbClr val="2A2F45"/>
                </a:solidFill>
                <a:latin typeface="Century Gothic" panose="020B0502020202020204" pitchFamily="34" charset="0"/>
              </a:rPr>
              <a:t>Citibank</a:t>
            </a:r>
            <a:r>
              <a:rPr lang="ru-RU" sz="1800" dirty="0">
                <a:solidFill>
                  <a:srgbClr val="2A2F45"/>
                </a:solidFill>
                <a:latin typeface="Century Gothic" panose="020B0502020202020204" pitchFamily="34" charset="0"/>
              </a:rPr>
              <a:t> N.A. и АО КБ «Ситибанк» убытков в размере </a:t>
            </a:r>
            <a:r>
              <a:rPr lang="ru-RU" sz="1800" b="1" dirty="0">
                <a:solidFill>
                  <a:srgbClr val="2A2F45"/>
                </a:solidFill>
                <a:latin typeface="Century Gothic" panose="020B0502020202020204" pitchFamily="34" charset="0"/>
              </a:rPr>
              <a:t>24 миллиона долларов </a:t>
            </a:r>
            <a:r>
              <a:rPr lang="ru-RU" sz="1800" b="1" dirty="0" smtClean="0">
                <a:solidFill>
                  <a:srgbClr val="2A2F45"/>
                </a:solidFill>
                <a:latin typeface="Century Gothic" panose="020B0502020202020204" pitchFamily="34" charset="0"/>
              </a:rPr>
              <a:t>США</a:t>
            </a:r>
            <a:r>
              <a:rPr lang="ru-RU" sz="1800" dirty="0" smtClean="0">
                <a:solidFill>
                  <a:srgbClr val="2A2F45"/>
                </a:solidFill>
                <a:latin typeface="Century Gothic" panose="020B0502020202020204" pitchFamily="34" charset="0"/>
              </a:rPr>
              <a:t>. 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2A2F45"/>
                </a:solidFill>
                <a:latin typeface="Century Gothic" panose="020B0502020202020204" pitchFamily="34" charset="0"/>
              </a:rPr>
              <a:t>21.10.2023 указанное решение было оставлено без изменения апелляционной инстанцией</a:t>
            </a:r>
            <a:r>
              <a:rPr lang="ru-RU" sz="1800" dirty="0" smtClean="0">
                <a:solidFill>
                  <a:srgbClr val="2A2F45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endParaRPr lang="ru-RU" sz="18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ru-RU" sz="1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Текст 25">
            <a:extLst>
              <a:ext uri="{FF2B5EF4-FFF2-40B4-BE49-F238E27FC236}">
                <a16:creationId xmlns:a16="http://schemas.microsoft.com/office/drawing/2014/main" id="{24043A17-4DFB-404B-98F5-52D5454DB692}"/>
              </a:ext>
            </a:extLst>
          </p:cNvPr>
          <p:cNvSpPr txBox="1">
            <a:spLocks/>
          </p:cNvSpPr>
          <p:nvPr/>
        </p:nvSpPr>
        <p:spPr>
          <a:xfrm>
            <a:off x="6147228" y="2493986"/>
            <a:ext cx="5581710" cy="360128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Дело № А40-195006/22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05.04.2023 АС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г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 Москвы удовлетворил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иск «РЖД» к немецкой компании 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Ak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tiengesellschaft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(«Сименс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Акциенгезельшафт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») и «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СИМЕНС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МОБИЛЬНОСТЬ», о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признании недействительным одностороннего расторжения договора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обязании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исполнять договорные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обязательства.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E79582D-1990-4B27-91DC-F5EADEB9986B}"/>
              </a:ext>
            </a:extLst>
          </p:cNvPr>
          <p:cNvSpPr>
            <a:spLocks noChangeAspect="1"/>
          </p:cNvSpPr>
          <p:nvPr/>
        </p:nvSpPr>
        <p:spPr>
          <a:xfrm>
            <a:off x="540969" y="1696342"/>
            <a:ext cx="489600" cy="48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E79582D-1990-4B27-91DC-F5EADEB9986B}"/>
              </a:ext>
            </a:extLst>
          </p:cNvPr>
          <p:cNvSpPr>
            <a:spLocks noChangeAspect="1"/>
          </p:cNvSpPr>
          <p:nvPr/>
        </p:nvSpPr>
        <p:spPr>
          <a:xfrm>
            <a:off x="6147228" y="1737845"/>
            <a:ext cx="489600" cy="48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16" y="5383092"/>
            <a:ext cx="1424353" cy="14243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54" y="5383090"/>
            <a:ext cx="1424355" cy="142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758130" y="404813"/>
            <a:ext cx="8945441" cy="1079133"/>
          </a:xfrm>
        </p:spPr>
        <p:txBody>
          <a:bodyPr/>
          <a:lstStyle/>
          <a:p>
            <a:r>
              <a:rPr lang="en-US" sz="2400" b="1" dirty="0"/>
              <a:t>C</a:t>
            </a:r>
            <a:r>
              <a:rPr lang="ru-RU" sz="2400" b="1" dirty="0"/>
              <a:t>уды стали признавать российские дочерние общества</a:t>
            </a:r>
            <a:r>
              <a:rPr lang="en-US" sz="2400" b="1" dirty="0"/>
              <a:t> </a:t>
            </a:r>
            <a:r>
              <a:rPr lang="ru-RU" sz="2400" b="1" dirty="0"/>
              <a:t>солидарными должниками по делам </a:t>
            </a:r>
            <a:r>
              <a:rPr lang="en-US" sz="2400" b="1" dirty="0"/>
              <a:t> </a:t>
            </a:r>
            <a:r>
              <a:rPr lang="ru-RU" sz="2400" b="1" dirty="0"/>
              <a:t>«о совместном причинении вреда</a:t>
            </a:r>
            <a:r>
              <a:rPr lang="ru-RU" sz="2400" b="1" dirty="0" smtClean="0"/>
              <a:t>»</a:t>
            </a:r>
            <a:endParaRPr lang="ru-RU" sz="2400" b="1" dirty="0">
              <a:latin typeface="PT Serif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6769" y="1967726"/>
            <a:ext cx="904728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Русхимальянса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» </a:t>
            </a: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vs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Linde</a:t>
            </a:r>
            <a:endParaRPr lang="ru-RU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Дело</a:t>
            </a: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№ А56-129797/2022</a:t>
            </a:r>
          </a:p>
          <a:p>
            <a:pPr algn="just" fontAlgn="base"/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20.02.2024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 АС г. Санкт-Петербурга и Ленинградской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области удовлетворил иск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Русхимальянса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» к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Linde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в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 котором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суд </a:t>
            </a:r>
            <a:r>
              <a:rPr lang="ru-RU" sz="2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обратили </a:t>
            </a:r>
            <a:r>
              <a:rPr lang="ru-RU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взыскание на акции и доли иностранной группы</a:t>
            </a:r>
            <a:r>
              <a:rPr lang="ru-RU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во «внучатых» и «правнучатых» российских обществах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fontAlgn="base"/>
            <a:endParaRPr lang="ru-RU" dirty="0">
              <a:latin typeface="Century Gothic" panose="020B0502020202020204" pitchFamily="34" charset="0"/>
            </a:endParaRPr>
          </a:p>
          <a:p>
            <a:pPr fontAlgn="base"/>
            <a:endParaRPr lang="ru-RU" dirty="0">
              <a:latin typeface="Century Gothic" panose="020B0502020202020204" pitchFamily="34" charset="0"/>
            </a:endParaRPr>
          </a:p>
          <a:p>
            <a:pPr fontAlgn="base"/>
            <a:endParaRPr lang="ru-RU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E79582D-1990-4B27-91DC-F5EADEB9986B}"/>
              </a:ext>
            </a:extLst>
          </p:cNvPr>
          <p:cNvSpPr>
            <a:spLocks noChangeAspect="1"/>
          </p:cNvSpPr>
          <p:nvPr/>
        </p:nvSpPr>
        <p:spPr>
          <a:xfrm>
            <a:off x="764036" y="1967726"/>
            <a:ext cx="489600" cy="48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99" y="4602468"/>
            <a:ext cx="2013439" cy="201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72182" y="498749"/>
            <a:ext cx="8367371" cy="573912"/>
          </a:xfrm>
        </p:spPr>
        <p:txBody>
          <a:bodyPr/>
          <a:lstStyle/>
          <a:p>
            <a:r>
              <a:rPr lang="ru-RU" dirty="0" smtClean="0"/>
              <a:t>…А ЧТО ТАК МОЖНО БЫЛО? </a:t>
            </a:r>
            <a:endParaRPr lang="ru-RU" dirty="0"/>
          </a:p>
        </p:txBody>
      </p:sp>
      <p:sp>
        <p:nvSpPr>
          <p:cNvPr id="17" name="Текст 25">
            <a:extLst>
              <a:ext uri="{FF2B5EF4-FFF2-40B4-BE49-F238E27FC236}">
                <a16:creationId xmlns:a16="http://schemas.microsoft.com/office/drawing/2014/main" id="{0565111A-A290-46FB-BE0C-9691BBAE0C5F}"/>
              </a:ext>
            </a:extLst>
          </p:cNvPr>
          <p:cNvSpPr txBox="1">
            <a:spLocks/>
          </p:cNvSpPr>
          <p:nvPr/>
        </p:nvSpPr>
        <p:spPr>
          <a:xfrm>
            <a:off x="6814038" y="1543688"/>
            <a:ext cx="5202115" cy="37128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4. Пункт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 ст. 67.3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ГК РФ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устанавливает открытый перечень критериев, 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позволяющих квалифицировать общества в качестве основного и дочернего</a:t>
            </a:r>
            <a:r>
              <a:rPr lang="ru-RU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 таким критериям отнесены: 1) преобладающее участие одного общества в уставном капитале другого; 2) наличие соответствующего договора между обществами; 3) </a:t>
            </a:r>
            <a:r>
              <a:rPr lang="ru-RU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иная возможность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одного общества определять решения, принимаемые другим обществом.</a:t>
            </a:r>
          </a:p>
          <a:p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Текст 25">
            <a:extLst>
              <a:ext uri="{FF2B5EF4-FFF2-40B4-BE49-F238E27FC236}">
                <a16:creationId xmlns:a16="http://schemas.microsoft.com/office/drawing/2014/main" id="{24043A17-4DFB-404B-98F5-52D5454DB692}"/>
              </a:ext>
            </a:extLst>
          </p:cNvPr>
          <p:cNvSpPr txBox="1">
            <a:spLocks/>
          </p:cNvSpPr>
          <p:nvPr/>
        </p:nvSpPr>
        <p:spPr>
          <a:xfrm>
            <a:off x="530445" y="1543688"/>
            <a:ext cx="5773640" cy="471643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Дочернее общество 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не отвечает по долгам основного хозяйственного товарищества или общества</a:t>
            </a:r>
            <a: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(п. 2 ст. 67.3 ГК РФ).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Основное </a:t>
            </a:r>
            <a:r>
              <a:rPr lang="ru-RU" sz="1600" dirty="0">
                <a:solidFill>
                  <a:schemeClr val="bg1"/>
                </a:solidFill>
              </a:rPr>
              <a:t>хозяйственное товарищество или общество отвечает солидарно с дочерним обществом 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 сделкам, заключенным последним во исполнение указаний или с согласия основного хозяйственного товарищества</a:t>
            </a:r>
            <a:r>
              <a:rPr lang="ru-RU" sz="1600" dirty="0">
                <a:solidFill>
                  <a:schemeClr val="bg1"/>
                </a:solidFill>
              </a:rPr>
              <a:t> или общества </a:t>
            </a:r>
            <a:r>
              <a:rPr lang="ru-RU" sz="1600" dirty="0" smtClean="0">
                <a:solidFill>
                  <a:schemeClr val="bg1"/>
                </a:solidFill>
              </a:rPr>
              <a:t>(</a:t>
            </a:r>
            <a:r>
              <a:rPr lang="ru-RU" sz="1600" dirty="0">
                <a:solidFill>
                  <a:schemeClr val="bg1"/>
                </a:solidFill>
              </a:rPr>
              <a:t>п. 2 ст. 67.3 ГК </a:t>
            </a:r>
            <a:r>
              <a:rPr lang="ru-RU" sz="1600" dirty="0" smtClean="0">
                <a:solidFill>
                  <a:schemeClr val="bg1"/>
                </a:solidFill>
              </a:rPr>
              <a:t>РФ, п</a:t>
            </a:r>
            <a:r>
              <a:rPr lang="ru-RU" sz="1600" dirty="0">
                <a:solidFill>
                  <a:schemeClr val="bg1"/>
                </a:solidFill>
              </a:rPr>
              <a:t>. 3 ст. 401 ГК РФ</a:t>
            </a:r>
            <a:r>
              <a:rPr lang="ru-RU" sz="1600" dirty="0" smtClean="0">
                <a:solidFill>
                  <a:schemeClr val="bg1"/>
                </a:solidFill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Верховный </a:t>
            </a:r>
            <a:r>
              <a:rPr lang="ru-RU" sz="1600" dirty="0">
                <a:solidFill>
                  <a:schemeClr val="bg1"/>
                </a:solidFill>
              </a:rPr>
              <a:t>Суд РФ указывает, что </a:t>
            </a:r>
            <a:r>
              <a:rPr lang="ru-RU" sz="1600" dirty="0" smtClean="0">
                <a:solidFill>
                  <a:schemeClr val="bg1"/>
                </a:solidFill>
              </a:rPr>
              <a:t>отсутствие </a:t>
            </a:r>
            <a:r>
              <a:rPr lang="ru-RU" sz="1600" dirty="0">
                <a:solidFill>
                  <a:schemeClr val="bg1"/>
                </a:solidFill>
              </a:rPr>
              <a:t>формального признака контроля (50% и более участия в уставном капитале дочернего общества) не препятствует установлению наличия иной фактической возможности определять решения, принимаемые дочерним обществом. Суд оценивает удовлетворение таким дополнительным критериям с учетом доказательств, представленных 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сторонами (п. 13 Обзора судебной практики Верховного Суда РФ N 1 (2019</a:t>
            </a:r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).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sz="1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bg1"/>
                </a:solidFill>
              </a:rPr>
              <a:t/>
            </a:r>
            <a:br>
              <a:rPr lang="ru-RU" sz="1200" dirty="0">
                <a:solidFill>
                  <a:schemeClr val="bg1"/>
                </a:solidFill>
              </a:rPr>
            </a:br>
            <a:endParaRPr lang="ru-RU" sz="1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ru-RU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6471138" y="1367842"/>
            <a:ext cx="8793" cy="5191220"/>
          </a:xfrm>
          <a:prstGeom prst="line">
            <a:avLst/>
          </a:prstGeom>
          <a:ln w="19050">
            <a:gradFill flip="none" rotWithShape="1">
              <a:gsLst>
                <a:gs pos="99128">
                  <a:schemeClr val="accent3"/>
                </a:gs>
                <a:gs pos="0">
                  <a:schemeClr val="accent2"/>
                </a:gs>
                <a:gs pos="51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678818" y="485666"/>
            <a:ext cx="9097132" cy="763588"/>
          </a:xfrm>
        </p:spPr>
        <p:txBody>
          <a:bodyPr/>
          <a:lstStyle/>
          <a:p>
            <a:r>
              <a:rPr lang="ru-RU" i="1" dirty="0" smtClean="0"/>
              <a:t>Из судебных актов…</a:t>
            </a:r>
            <a:endParaRPr lang="ru-RU" i="1" dirty="0"/>
          </a:p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559061" y="1934065"/>
            <a:ext cx="4994031" cy="4308473"/>
          </a:xfrm>
          <a:prstGeom prst="roundRect">
            <a:avLst>
              <a:gd name="adj" fmla="val 9431"/>
            </a:avLst>
          </a:prstGeom>
          <a:ln w="19050">
            <a:gradFill flip="none" rotWithShape="1">
              <a:gsLst>
                <a:gs pos="11000">
                  <a:schemeClr val="tx2"/>
                </a:gs>
                <a:gs pos="99128">
                  <a:schemeClr val="accent3"/>
                </a:gs>
                <a:gs pos="46768">
                  <a:schemeClr val="accent2"/>
                </a:gs>
                <a:gs pos="79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80000" rtlCol="0" anchor="t"/>
          <a:lstStyle/>
          <a:p>
            <a:pPr algn="ctr">
              <a:lnSpc>
                <a:spcPct val="7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РЖД»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vs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Siemens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70000"/>
              </a:lnSpc>
            </a:pPr>
            <a:endParaRPr lang="ru-RU" sz="1200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lvl="0"/>
            <a:r>
              <a:rPr lang="ru-RU" sz="13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«…Учитывая </a:t>
            </a:r>
            <a:r>
              <a:rPr lang="ru-RU" sz="13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изложенное, суд считает, что обязанность по исполнению договора необходимо возложить не только на Ответчика 1, </a:t>
            </a:r>
            <a:r>
              <a:rPr lang="ru-RU" sz="13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являющегося прямым исполнителем по условиям договора</a:t>
            </a:r>
            <a:r>
              <a:rPr lang="ru-RU" sz="13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но также и на Ответчика 2, который входит в состав холдинга, </a:t>
            </a:r>
            <a:r>
              <a:rPr lang="ru-RU" sz="13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является аффилированным лицом </a:t>
            </a:r>
            <a:r>
              <a:rPr lang="ru-RU" sz="13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осуществляет фактические действия по ремонту и техническому обслуживанию поездов «</a:t>
            </a:r>
            <a:r>
              <a:rPr lang="ru-RU" sz="13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Ласточка…»</a:t>
            </a:r>
          </a:p>
          <a:p>
            <a:pPr lvl="0"/>
            <a:endParaRPr lang="ru-RU" sz="1300" i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3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! </a:t>
            </a:r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Суд рассмотрел спор по праву Германии и на их основании признал действия ответчика незаконными.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5269" y="1980224"/>
            <a:ext cx="4994031" cy="4350237"/>
          </a:xfrm>
          <a:prstGeom prst="roundRect">
            <a:avLst>
              <a:gd name="adj" fmla="val 9431"/>
            </a:avLst>
          </a:prstGeom>
          <a:ln w="19050">
            <a:gradFill flip="none" rotWithShape="1">
              <a:gsLst>
                <a:gs pos="11000">
                  <a:schemeClr val="tx2"/>
                </a:gs>
                <a:gs pos="99128">
                  <a:schemeClr val="accent3"/>
                </a:gs>
                <a:gs pos="46768">
                  <a:schemeClr val="accent2"/>
                </a:gs>
                <a:gs pos="79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80000" rtlCol="0" anchor="t"/>
          <a:lstStyle/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ru-RU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Совкомбанк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»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vs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Citibank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ru-RU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/>
            <a:endParaRPr lang="ru-RU" sz="1200" i="1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3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«…К </a:t>
            </a:r>
            <a:r>
              <a:rPr lang="ru-RU" sz="13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рассматриваемым правоотношениям подлежит применению право Российской Федерации в связи с оговоркой о публичном порядке</a:t>
            </a:r>
            <a:r>
              <a:rPr lang="ru-RU" sz="1300" i="1" dirty="0">
                <a:solidFill>
                  <a:srgbClr val="9FD03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r>
              <a:rPr lang="ru-RU" sz="13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Место наступления вреда, а именно, его наступление на территории Российской Федерации</a:t>
            </a:r>
            <a:r>
              <a:rPr lang="ru-RU" sz="1300" i="1" dirty="0">
                <a:solidFill>
                  <a:srgbClr val="9FD03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ru-RU" sz="13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подтверждает необходимость применения правовых норм, установленных в законодательстве Российской Федерации. Согласно п. 1 ст. 1219 ГК РФ к обязательствам, возникающим вследствие</a:t>
            </a:r>
            <a:r>
              <a:rPr lang="ru-RU" sz="1300" b="1" i="1" dirty="0">
                <a:solidFill>
                  <a:srgbClr val="E4FFA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причинения вреда</a:t>
            </a:r>
            <a:r>
              <a:rPr lang="ru-RU" sz="13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применяется право страны, где имело место действие или иное обстоятельство, послужившие основанием для требования о возмещении вреда. В случае, когда в результате такого действия или иного обстоятельства вред наступил в другой стране, может быть применено право этой страны, если </a:t>
            </a:r>
            <a:r>
              <a:rPr lang="ru-RU" sz="1300" i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причинитель</a:t>
            </a:r>
            <a:r>
              <a:rPr lang="ru-RU" sz="13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вреда предвидел или должен был предвидеть наступление вреда в этой стране</a:t>
            </a:r>
            <a:r>
              <a:rPr lang="ru-RU" sz="12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endParaRPr lang="ru-RU" sz="1200" i="1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40481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835269" y="1336858"/>
            <a:ext cx="10080381" cy="5169663"/>
          </a:xfrm>
          <a:prstGeom prst="roundRect">
            <a:avLst>
              <a:gd name="adj" fmla="val 9431"/>
            </a:avLst>
          </a:prstGeom>
          <a:ln w="19050">
            <a:gradFill flip="none" rotWithShape="1">
              <a:gsLst>
                <a:gs pos="11000">
                  <a:schemeClr val="tx2"/>
                </a:gs>
                <a:gs pos="99128">
                  <a:schemeClr val="accent3"/>
                </a:gs>
                <a:gs pos="46768">
                  <a:schemeClr val="accent2"/>
                </a:gs>
                <a:gs pos="79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80000" rtlCol="0" anchor="t"/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ru-RU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Русхимальянса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»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vs </a:t>
            </a:r>
            <a:r>
              <a:rPr lang="ru-RU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Linde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/>
            <a:endParaRPr lang="ru-RU" sz="1100" i="1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indent="266700"/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«…При 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этом необходимо отметить, что </a:t>
            </a:r>
            <a:r>
              <a:rPr lang="ru-RU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деликт состоит 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не в изначальном создании такой корпоративной структуры, а </a:t>
            </a:r>
            <a:r>
              <a:rPr lang="ru-RU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в использовании текущей корпоративной структуры с целью соблюдения режима санкций и причинения вреда Истцу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. Причем указанные действия Ответчиков 1 – 4 не только причиняют убытки Истцу, но и </a:t>
            </a:r>
            <a:r>
              <a:rPr lang="ru-RU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приносит прибыль всей 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группе компаний Линде, предоставляя ей возможность обогащаться за счет Истца (в частности, удерживая неотработанные авансы) без риска обращения взыскания на активы группы Линде в России. </a:t>
            </a:r>
            <a:endParaRPr lang="ru-RU" sz="15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indent="266700"/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силу п. 1 ст. 1219 ГК РФ к обязательствам, возникающим вследствие причинения вреда, применяется право страны, где имело место действие или иное обстоятельство, послужившие основанием для требования о возмещении вреда. В случае, когда в результате такого действия или иного обстоятельства вред наступил в другой стране, может быть применено право этой страны, если </a:t>
            </a:r>
            <a:r>
              <a:rPr lang="ru-RU" sz="15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причинитель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 вреда предвидел или должен был предвидеть наступление вреда в этой стране. </a:t>
            </a:r>
            <a:endParaRPr lang="ru-RU" sz="15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indent="266700"/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 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мнению Истца, действия по причинению вреда Истцу имели место в России, так как </a:t>
            </a:r>
            <a:r>
              <a:rPr lang="ru-RU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способом причинения вреда было особое структурирование владения именно активами в России.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 При этом в любом случае вред и негативные для Истца последствия наступили в России, так как Истец является российской компанией, убыток от операций с Ответчиком 1 и от действий по сокрытию активов с помощью Ответчика 3 и Ответчика 4 зафиксирован в </a:t>
            </a: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России…»</a:t>
            </a:r>
            <a:endParaRPr lang="ru-RU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/>
            <a:endParaRPr lang="ru-RU" sz="1100" i="1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1"/>
          <p:cNvSpPr txBox="1">
            <a:spLocks/>
          </p:cNvSpPr>
          <p:nvPr/>
        </p:nvSpPr>
        <p:spPr bwMode="auto">
          <a:xfrm>
            <a:off x="1678818" y="485666"/>
            <a:ext cx="9097132" cy="763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129" indent="-127397" algn="l" defTabSz="685800" rtl="0" eaLnBrk="1" latinLnBrk="0" hangingPunct="1">
              <a:spcBef>
                <a:spcPts val="45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smtClean="0"/>
              <a:t>Из судебных актов…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40481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628649" y="386648"/>
            <a:ext cx="9879648" cy="763588"/>
          </a:xfrm>
        </p:spPr>
        <p:txBody>
          <a:bodyPr/>
          <a:lstStyle/>
          <a:p>
            <a:r>
              <a:rPr lang="ru-RU" dirty="0" smtClean="0"/>
              <a:t>Разный стандарт доказывания </a:t>
            </a:r>
            <a:endParaRPr lang="ru-RU" dirty="0"/>
          </a:p>
        </p:txBody>
      </p:sp>
      <p:sp>
        <p:nvSpPr>
          <p:cNvPr id="3" name="Текст 25">
            <a:extLst>
              <a:ext uri="{FF2B5EF4-FFF2-40B4-BE49-F238E27FC236}">
                <a16:creationId xmlns:a16="http://schemas.microsoft.com/office/drawing/2014/main" id="{0565111A-A290-46FB-BE0C-9691BBAE0C5F}"/>
              </a:ext>
            </a:extLst>
          </p:cNvPr>
          <p:cNvSpPr txBox="1">
            <a:spLocks/>
          </p:cNvSpPr>
          <p:nvPr/>
        </p:nvSpPr>
        <p:spPr>
          <a:xfrm>
            <a:off x="533873" y="1464535"/>
            <a:ext cx="11210451" cy="304079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</a:rPr>
              <a:t>По ст. 1064 ГК РФ </a:t>
            </a:r>
            <a:r>
              <a:rPr lang="ru-RU" sz="1600" b="1" dirty="0" smtClean="0">
                <a:solidFill>
                  <a:schemeClr val="bg1"/>
                </a:solidFill>
              </a:rPr>
              <a:t>состав </a:t>
            </a:r>
            <a:r>
              <a:rPr lang="ru-RU" sz="1600" b="1" dirty="0">
                <a:solidFill>
                  <a:schemeClr val="bg1"/>
                </a:solidFill>
              </a:rPr>
              <a:t>деликта  образуют  четыре условия, которые на практике не так просто </a:t>
            </a:r>
            <a:r>
              <a:rPr lang="ru-RU" sz="1600" b="1" dirty="0" smtClean="0">
                <a:solidFill>
                  <a:schemeClr val="bg1"/>
                </a:solidFill>
              </a:rPr>
              <a:t>доказать</a:t>
            </a:r>
            <a:r>
              <a:rPr lang="ru-RU" sz="1600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266700" indent="936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arenBoth"/>
            </a:pPr>
            <a:r>
              <a:rPr lang="ru-RU" sz="1600" dirty="0" smtClean="0">
                <a:solidFill>
                  <a:schemeClr val="bg1"/>
                </a:solidFill>
              </a:rPr>
              <a:t>вред</a:t>
            </a:r>
            <a:r>
              <a:rPr lang="ru-RU" sz="1600" dirty="0">
                <a:solidFill>
                  <a:schemeClr val="bg1"/>
                </a:solidFill>
              </a:rPr>
              <a:t>;  </a:t>
            </a:r>
            <a:r>
              <a:rPr lang="ru-RU" sz="1600" dirty="0" smtClean="0">
                <a:solidFill>
                  <a:schemeClr val="bg1"/>
                </a:solidFill>
              </a:rPr>
              <a:t>                                                                                                        (3) причинно-следственная </a:t>
            </a:r>
            <a:r>
              <a:rPr lang="ru-RU" sz="1600" dirty="0">
                <a:solidFill>
                  <a:schemeClr val="bg1"/>
                </a:solidFill>
              </a:rPr>
              <a:t>связь; </a:t>
            </a:r>
          </a:p>
          <a:p>
            <a:pPr marL="266700" indent="936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arenBoth"/>
            </a:pPr>
            <a:r>
              <a:rPr lang="ru-RU" sz="1600" dirty="0" smtClean="0">
                <a:solidFill>
                  <a:schemeClr val="bg1"/>
                </a:solidFill>
              </a:rPr>
              <a:t>противоправное </a:t>
            </a:r>
            <a:r>
              <a:rPr lang="ru-RU" sz="1600" dirty="0">
                <a:solidFill>
                  <a:schemeClr val="bg1"/>
                </a:solidFill>
              </a:rPr>
              <a:t>деяние</a:t>
            </a:r>
            <a:r>
              <a:rPr lang="ru-RU" sz="1600" dirty="0" smtClean="0">
                <a:solidFill>
                  <a:schemeClr val="bg1"/>
                </a:solidFill>
              </a:rPr>
              <a:t>;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                                                                          (4)  вина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pPr marL="266700" indent="93663">
              <a:lnSpc>
                <a:spcPct val="100000"/>
              </a:lnSpc>
              <a:spcBef>
                <a:spcPts val="0"/>
              </a:spcBef>
              <a:buAutoNum type="arabicParenBoth"/>
            </a:pP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</a:rPr>
              <a:t>Согласно ч. </a:t>
            </a:r>
            <a:r>
              <a:rPr lang="ru-RU" sz="1600" dirty="0">
                <a:solidFill>
                  <a:schemeClr val="bg1"/>
                </a:solidFill>
              </a:rPr>
              <a:t>1 ст. 1080 </a:t>
            </a:r>
            <a:r>
              <a:rPr lang="ru-RU" sz="1600" dirty="0" smtClean="0">
                <a:solidFill>
                  <a:schemeClr val="bg1"/>
                </a:solidFill>
              </a:rPr>
              <a:t>ГК  Необходимым </a:t>
            </a:r>
            <a:r>
              <a:rPr lang="ru-RU" sz="1600" dirty="0">
                <a:solidFill>
                  <a:schemeClr val="bg1"/>
                </a:solidFill>
              </a:rPr>
              <a:t>условием применения со­лидарной ответственности является </a:t>
            </a:r>
            <a:r>
              <a:rPr lang="ru-RU" sz="1600" b="1" dirty="0">
                <a:solidFill>
                  <a:schemeClr val="accent1"/>
                </a:solidFill>
              </a:rPr>
              <a:t>установление факта совместных действий</a:t>
            </a:r>
            <a:r>
              <a:rPr lang="ru-RU" sz="1600" b="1" dirty="0">
                <a:solidFill>
                  <a:schemeClr val="bg1"/>
                </a:solidFill>
              </a:rPr>
              <a:t> </a:t>
            </a:r>
            <a:r>
              <a:rPr lang="ru-RU" sz="1600" dirty="0" err="1">
                <a:solidFill>
                  <a:schemeClr val="bg1"/>
                </a:solidFill>
              </a:rPr>
              <a:t>сопричинителей</a:t>
            </a:r>
            <a:r>
              <a:rPr lang="ru-RU" sz="1600" dirty="0">
                <a:solidFill>
                  <a:schemeClr val="bg1"/>
                </a:solidFill>
              </a:rPr>
              <a:t>; наступивший вред должен находиться в причинной связи с результатом действий, в которых участвовали все эти лица, независимо от их «вклада» в совместное причинение. </a:t>
            </a:r>
            <a:endParaRPr lang="ru-RU" sz="1600" dirty="0" smtClean="0">
              <a:solidFill>
                <a:schemeClr val="bg1"/>
              </a:solidFill>
            </a:endParaRPr>
          </a:p>
          <a:p>
            <a:pPr indent="360363"/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arenBoth"/>
            </a:pP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.</a:t>
            </a:r>
            <a:endParaRPr lang="ru-RU" dirty="0"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  <a:p>
            <a:endParaRPr lang="ru-RU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021011"/>
              </p:ext>
            </p:extLst>
          </p:nvPr>
        </p:nvGraphicFramePr>
        <p:xfrm>
          <a:off x="479425" y="4505325"/>
          <a:ext cx="11264899" cy="1947863"/>
        </p:xfrm>
        <a:graphic>
          <a:graphicData uri="http://schemas.openxmlformats.org/drawingml/2006/table">
            <a:tbl>
              <a:tblPr/>
              <a:tblGrid>
                <a:gridCol w="11264899">
                  <a:extLst>
                    <a:ext uri="{9D8B030D-6E8A-4147-A177-3AD203B41FA5}">
                      <a16:colId xmlns:a16="http://schemas.microsoft.com/office/drawing/2014/main" val="1297479070"/>
                    </a:ext>
                  </a:extLst>
                </a:gridCol>
              </a:tblGrid>
              <a:tr h="194786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 случаях взыскания «ущерба» с дочерних обществ иностранных компаний «порог доказывания» оказывается гораздо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ниже, чем споры по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ст. 1064 ГК РФ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Перспективы взыскания по ст. 1064 ГК РФ на практике: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Перспективы взыскать ущерба с дочернего общества иностранной компании – от 90  до 100%;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Перспективы взыскания ущерба в общем порядке – от 50 до 70% (большинство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из который это дела в рамках банкротства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ru-RU" dirty="0">
                        <a:effectLst/>
                      </a:endParaRPr>
                    </a:p>
                  </a:txBody>
                  <a:tcPr marL="133350" marR="133350" marT="83820" marB="1143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570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99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544826" y="1311965"/>
            <a:ext cx="9285986" cy="1153263"/>
          </a:xfrm>
        </p:spPr>
        <p:txBody>
          <a:bodyPr/>
          <a:lstStyle/>
          <a:p>
            <a:pPr algn="ctr"/>
            <a:r>
              <a:rPr lang="ru-RU" sz="5400" dirty="0" err="1" smtClean="0"/>
              <a:t>ВОЛОДЯЕВ</a:t>
            </a:r>
            <a:r>
              <a:rPr lang="ru-RU" sz="5400" dirty="0" smtClean="0"/>
              <a:t> АРТЁМ</a:t>
            </a:r>
            <a:endParaRPr lang="ru-RU" sz="5400" dirty="0"/>
          </a:p>
        </p:txBody>
      </p:sp>
      <p:sp>
        <p:nvSpPr>
          <p:cNvPr id="4" name="Текст 25">
            <a:extLst>
              <a:ext uri="{FF2B5EF4-FFF2-40B4-BE49-F238E27FC236}">
                <a16:creationId xmlns:a16="http://schemas.microsoft.com/office/drawing/2014/main" id="{4AC2BC3B-9362-FD4A-8260-05AB34B2FF34}"/>
              </a:ext>
            </a:extLst>
          </p:cNvPr>
          <p:cNvSpPr txBox="1">
            <a:spLocks/>
          </p:cNvSpPr>
          <p:nvPr/>
        </p:nvSpPr>
        <p:spPr>
          <a:xfrm>
            <a:off x="479425" y="5111425"/>
            <a:ext cx="6162444" cy="16377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43163" y="3872019"/>
            <a:ext cx="3883659" cy="1854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FFFFFF"/>
                </a:solidFill>
                <a:latin typeface="Century Gothic" panose="020B0502020202020204" pitchFamily="34" charset="0"/>
              </a:rPr>
              <a:t>Директор департамента </a:t>
            </a:r>
            <a:endParaRPr lang="ru-RU" b="1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ru-RU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п</a:t>
            </a:r>
            <a:r>
              <a:rPr lang="ru-RU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ретензионно</a:t>
            </a:r>
            <a:r>
              <a:rPr lang="ru-RU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-исковой </a:t>
            </a:r>
            <a:r>
              <a:rPr lang="ru-RU" dirty="0">
                <a:solidFill>
                  <a:srgbClr val="FFFFFF"/>
                </a:solidFill>
                <a:latin typeface="Century Gothic" panose="020B0502020202020204" pitchFamily="34" charset="0"/>
              </a:rPr>
              <a:t>работы </a:t>
            </a:r>
          </a:p>
          <a:p>
            <a:pPr lvl="0" algn="ctr"/>
            <a:r>
              <a:rPr lang="ru-RU" dirty="0">
                <a:solidFill>
                  <a:srgbClr val="FFFFFF"/>
                </a:solidFill>
                <a:latin typeface="Century Gothic" panose="020B0502020202020204" pitchFamily="34" charset="0"/>
              </a:rPr>
              <a:t>АО «ОТЭКО»</a:t>
            </a:r>
          </a:p>
          <a:p>
            <a:pPr lvl="0" algn="ctr"/>
            <a:r>
              <a:rPr lang="ru-RU" dirty="0">
                <a:solidFill>
                  <a:srgbClr val="FFFFFF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u="sng" dirty="0">
                <a:hlinkClick r:id="rId2"/>
              </a:rPr>
              <a:t>A.Volodyaev@oteko.ru</a:t>
            </a:r>
            <a:endParaRPr lang="ru-RU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dirty="0">
                <a:solidFill>
                  <a:srgbClr val="FFFFFF"/>
                </a:solidFill>
                <a:latin typeface="Century Gothic" panose="020B0502020202020204" pitchFamily="34" charset="0"/>
              </a:rPr>
              <a:t>Москва, ул. Воздвиженка, 4/7с1 </a:t>
            </a:r>
          </a:p>
        </p:txBody>
      </p:sp>
      <p:pic>
        <p:nvPicPr>
          <p:cNvPr id="8" name="Рисунок 7" descr="cid:image002.png@01D92450.951141A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91" y="232261"/>
            <a:ext cx="1399809" cy="44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5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pn_report">
  <a:themeElements>
    <a:clrScheme name="Новая Айдентика">
      <a:dk1>
        <a:sysClr val="windowText" lastClr="000000"/>
      </a:dk1>
      <a:lt1>
        <a:srgbClr val="FFFFFF"/>
      </a:lt1>
      <a:dk2>
        <a:srgbClr val="2A2F45"/>
      </a:dk2>
      <a:lt2>
        <a:srgbClr val="E7E6E6"/>
      </a:lt2>
      <a:accent1>
        <a:srgbClr val="66E582"/>
      </a:accent1>
      <a:accent2>
        <a:srgbClr val="6BBFEC"/>
      </a:accent2>
      <a:accent3>
        <a:srgbClr val="B5E848"/>
      </a:accent3>
      <a:accent4>
        <a:srgbClr val="FF6455"/>
      </a:accent4>
      <a:accent5>
        <a:srgbClr val="06C98E"/>
      </a:accent5>
      <a:accent6>
        <a:srgbClr val="9FD036"/>
      </a:accent6>
      <a:hlink>
        <a:srgbClr val="3FA1C7"/>
      </a:hlink>
      <a:folHlink>
        <a:srgbClr val="C76362"/>
      </a:folHlink>
    </a:clrScheme>
    <a:fontScheme name="ЭР Новый">
      <a:majorFont>
        <a:latin typeface="Kudryashev Display Contr"/>
        <a:ea typeface=""/>
        <a:cs typeface=""/>
      </a:majorFont>
      <a:minorFont>
        <a:latin typeface="AvantGardeGothicCT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gradFill flip="none" rotWithShape="1">
            <a:gsLst>
              <a:gs pos="99128">
                <a:schemeClr val="accent3"/>
              </a:gs>
              <a:gs pos="0">
                <a:schemeClr val="accent2"/>
              </a:gs>
              <a:gs pos="51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pn_report" id="{651016A0-A3AF-40F6-9425-D72A16CB2CB7}" vid="{848BD82F-86D4-43BE-8936-4C6D72EDE43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gpn_report</Template>
  <TotalTime>10383</TotalTime>
  <Words>1063</Words>
  <Application>Microsoft Office PowerPoint</Application>
  <PresentationFormat>Широкоэкранный</PresentationFormat>
  <Paragraphs>71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Century Gothic</vt:lpstr>
      <vt:lpstr>Calibri</vt:lpstr>
      <vt:lpstr>Arial</vt:lpstr>
      <vt:lpstr>AvantGardeGothicCTT</vt:lpstr>
      <vt:lpstr>Wingdings</vt:lpstr>
      <vt:lpstr>GPN_DIN Regular</vt:lpstr>
      <vt:lpstr>PT Serif</vt:lpstr>
      <vt:lpstr>gpn_report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Тимофеев Павел Владимирович</dc:creator>
  <cp:lastModifiedBy>Тимофеев Павел Владимирович</cp:lastModifiedBy>
  <cp:revision>458</cp:revision>
  <dcterms:created xsi:type="dcterms:W3CDTF">2024-04-03T14:28:42Z</dcterms:created>
  <dcterms:modified xsi:type="dcterms:W3CDTF">2024-10-11T06:30:40Z</dcterms:modified>
</cp:coreProperties>
</file>