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6" r:id="rId4"/>
    <p:sldId id="277" r:id="rId5"/>
    <p:sldId id="268" r:id="rId6"/>
    <p:sldId id="273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1" r:id="rId18"/>
    <p:sldId id="272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5CCCB"/>
          </a:solidFill>
        </a:fill>
      </a:tcStyle>
    </a:wholeTbl>
    <a:band2H>
      <a:tcTxStyle/>
      <a:tcStyle>
        <a:tcBdr/>
        <a:fill>
          <a:solidFill>
            <a:srgbClr val="FA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CACB"/>
          </a:solidFill>
        </a:fill>
      </a:tcStyle>
    </a:wholeTbl>
    <a:band2H>
      <a:tcTxStyle/>
      <a:tcStyle>
        <a:tcBdr/>
        <a:fill>
          <a:solidFill>
            <a:srgbClr val="EC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CBCB"/>
          </a:solidFill>
        </a:fill>
      </a:tcStyle>
    </a:wholeTbl>
    <a:band2H>
      <a:tcTxStyle/>
      <a:tcStyle>
        <a:tcBdr/>
        <a:fill>
          <a:solidFill>
            <a:srgbClr val="F2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7" autoAdjust="0"/>
  </p:normalViewPr>
  <p:slideViewPr>
    <p:cSldViewPr>
      <p:cViewPr varScale="1">
        <p:scale>
          <a:sx n="69" d="100"/>
          <a:sy n="69" d="100"/>
        </p:scale>
        <p:origin x="182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6" name="Shape 3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8493781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479425" y="2129613"/>
            <a:ext cx="11207750" cy="9159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5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479425" y="3082924"/>
            <a:ext cx="11233150" cy="2367955"/>
          </a:xfrm>
          <a:prstGeom prst="rect">
            <a:avLst/>
          </a:prstGeom>
        </p:spPr>
        <p:txBody>
          <a:bodyPr/>
          <a:lstStyle>
            <a:lvl1pPr marL="358775" indent="-358775" algn="l">
              <a:buSzPct val="80000"/>
              <a:buBlip>
                <a:blip r:embed="rId2"/>
              </a:buBlip>
              <a:defRPr sz="2800">
                <a:solidFill>
                  <a:srgbClr val="000000"/>
                </a:solidFill>
              </a:defRPr>
            </a:lvl1pPr>
            <a:lvl2pPr marL="774700" indent="-317500" algn="l">
              <a:buSzPct val="80000"/>
              <a:buBlip>
                <a:blip r:embed="rId2"/>
              </a:buBlip>
              <a:defRPr sz="2500">
                <a:solidFill>
                  <a:srgbClr val="000000"/>
                </a:solidFill>
              </a:defRPr>
            </a:lvl2pPr>
            <a:lvl3pPr marL="1219200" indent="-304800" algn="l">
              <a:buSzPct val="80000"/>
              <a:buBlip>
                <a:blip r:embed="rId2"/>
              </a:buBlip>
              <a:defRPr>
                <a:solidFill>
                  <a:srgbClr val="000000"/>
                </a:solidFill>
              </a:defRPr>
            </a:lvl3pPr>
            <a:lvl4pPr marL="1651000" indent="-279400" algn="l">
              <a:buSzPct val="80000"/>
              <a:buBlip>
                <a:blip r:embed="rId2"/>
              </a:buBlip>
              <a:defRPr sz="2200">
                <a:solidFill>
                  <a:srgbClr val="000000"/>
                </a:solidFill>
              </a:defRPr>
            </a:lvl4pPr>
            <a:lvl5pPr marL="2082800" indent="-254000" algn="l">
              <a:buSzPct val="80000"/>
              <a:buBlip>
                <a:blip r:embed="rId2"/>
              </a:buBlip>
              <a:defRPr sz="2000">
                <a:solidFill>
                  <a:srgbClr val="000000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pic>
        <p:nvPicPr>
          <p:cNvPr id="26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312115"/>
            <a:ext cx="1651000" cy="912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Изображение" descr="Изображение"/>
          <p:cNvPicPr>
            <a:picLocks noChangeAspect="1"/>
          </p:cNvPicPr>
          <p:nvPr/>
        </p:nvPicPr>
        <p:blipFill>
          <a:blip r:embed="rId4"/>
          <a:srcRect r="19600"/>
          <a:stretch>
            <a:fillRect/>
          </a:stretch>
        </p:blipFill>
        <p:spPr>
          <a:xfrm>
            <a:off x="8699893" y="3501008"/>
            <a:ext cx="3497622" cy="3312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28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4696" y="267331"/>
            <a:ext cx="1270001" cy="585532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" descr="Изображе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5213" y="463594"/>
            <a:ext cx="1387718" cy="85243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Изображение" descr="Изображе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19184" y="476294"/>
            <a:ext cx="914401" cy="8631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483" y="477215"/>
            <a:ext cx="2286001" cy="12631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Изображение" descr="Изображе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078" y="5970593"/>
            <a:ext cx="1003301" cy="55702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60378" y="5949293"/>
            <a:ext cx="1219201" cy="567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Изображение" descr="Изображение"/>
          <p:cNvPicPr>
            <a:picLocks noChangeAspect="1"/>
          </p:cNvPicPr>
          <p:nvPr/>
        </p:nvPicPr>
        <p:blipFill>
          <a:blip r:embed="rId9"/>
          <a:srcRect r="19600"/>
          <a:stretch>
            <a:fillRect/>
          </a:stretch>
        </p:blipFill>
        <p:spPr>
          <a:xfrm>
            <a:off x="8699893" y="3501008"/>
            <a:ext cx="3497622" cy="3312652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ОБРАЗЕЦ ЗАГОЛОВКА"/>
          <p:cNvSpPr txBox="1">
            <a:spLocks noGrp="1"/>
          </p:cNvSpPr>
          <p:nvPr>
            <p:ph type="title"/>
          </p:nvPr>
        </p:nvSpPr>
        <p:spPr>
          <a:xfrm>
            <a:off x="479425" y="2238824"/>
            <a:ext cx="11207750" cy="19097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9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479425" y="4426853"/>
            <a:ext cx="11233150" cy="1469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72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914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1371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18288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27432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32004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3657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"/>
          <p:cNvSpPr/>
          <p:nvPr/>
        </p:nvSpPr>
        <p:spPr>
          <a:xfrm>
            <a:off x="1821456" y="2553303"/>
            <a:ext cx="8549087" cy="7386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200">
                <a:solidFill>
                  <a:srgbClr val="E73B28"/>
                </a:solidFill>
              </a:defRPr>
            </a:lvl1pPr>
          </a:lstStyle>
          <a:p>
            <a:r>
              <a:rPr lang="ru-RU" dirty="0"/>
              <a:t>Образы спорта в живописи</a:t>
            </a:r>
            <a:endParaRPr dirty="0"/>
          </a:p>
        </p:txBody>
      </p:sp>
      <p:sp>
        <p:nvSpPr>
          <p:cNvPr id="40" name="Подзаголовок 2"/>
          <p:cNvSpPr txBox="1">
            <a:spLocks noGrp="1"/>
          </p:cNvSpPr>
          <p:nvPr>
            <p:ph type="subTitle" sz="quarter" idx="4294967295"/>
          </p:nvPr>
        </p:nvSpPr>
        <p:spPr>
          <a:xfrm>
            <a:off x="1199456" y="3717032"/>
            <a:ext cx="4221411" cy="100965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ru-RU" dirty="0"/>
              <a:t>Наталья Чернышева,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ru-RU" dirty="0"/>
              <a:t> хранитель отдела живописи первой половины XX века, ГТГ</a:t>
            </a:r>
            <a:endParaRPr dirty="0"/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A8868A1-1FAA-375B-E215-BF19B60D34F5}"/>
              </a:ext>
            </a:extLst>
          </p:cNvPr>
          <p:cNvSpPr txBox="1">
            <a:spLocks/>
          </p:cNvSpPr>
          <p:nvPr/>
        </p:nvSpPr>
        <p:spPr>
          <a:xfrm>
            <a:off x="5735960" y="3664543"/>
            <a:ext cx="5023369" cy="10096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0" marR="0" indent="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457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914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1371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18288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22860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27432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32004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3657600" algn="ctr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cap="none" spc="0" baseline="0">
                <a:solidFill>
                  <a:srgbClr val="FFFFFF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>
              <a:lnSpc>
                <a:spcPct val="70000"/>
              </a:lnSpc>
              <a:defRPr>
                <a:solidFill>
                  <a:srgbClr val="000000"/>
                </a:solidFill>
              </a:defRPr>
            </a:pPr>
            <a:r>
              <a:rPr lang="ru-RU" sz="2200" dirty="0">
                <a:solidFill>
                  <a:srgbClr val="000000"/>
                </a:solidFill>
              </a:rPr>
              <a:t>Анна Пахомова,</a:t>
            </a:r>
          </a:p>
          <a:p>
            <a:pPr hangingPunct="1">
              <a:lnSpc>
                <a:spcPct val="70000"/>
              </a:lnSpc>
              <a:defRPr>
                <a:solidFill>
                  <a:srgbClr val="000000"/>
                </a:solidFill>
              </a:defRPr>
            </a:pPr>
            <a:r>
              <a:rPr lang="ru-RU" sz="2200" dirty="0">
                <a:solidFill>
                  <a:srgbClr val="000000"/>
                </a:solidFill>
              </a:rPr>
              <a:t>заведующая сектором специальных выставочных проектов,  ГТГ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0233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Предоставлено спикером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К. Вялов, «Мотоциклетный пробег»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4" name="Рисунок 3" descr="Изображение выглядит как текст, картина, искусство, баге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51FDE-59B3-1BC4-F3B5-473D1DC9C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77" y="2434978"/>
            <a:ext cx="8856984" cy="288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91718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0233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Предоставлено спикером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А. Самохвалов, «На стадионе»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3" name="Рисунок 2" descr="Изображение выглядит как картина, человек, спорт, купальный костю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52B8F22-FB31-1E9F-DFDA-445B0C50B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109697"/>
            <a:ext cx="4751983" cy="409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0768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0233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Предоставлено спикером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Д. Жилинский, «Гимнасты»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pic>
        <p:nvPicPr>
          <p:cNvPr id="4" name="Рисунок 3" descr="Изображение выглядит как Танец, спорт, танцор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944F53C-39AD-1EE7-7908-7A1747917B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2066222"/>
            <a:ext cx="5267016" cy="437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8804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0233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Предоставлено спикером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П. Оссовский, «Велосипедисты»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pic>
        <p:nvPicPr>
          <p:cNvPr id="3" name="Рисунок 2" descr="Изображение выглядит как Велосипедное колесо, Наземный транспорт, езда на велосипеде, карт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9560917-1F2C-3E12-63D6-50FABF08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2131201"/>
            <a:ext cx="7704808" cy="428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7769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0233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Предоставлено спикером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К. Домашников, «Стадион»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4" name="Рисунок 3" descr="Изображение выглядит как снег, дерево, картина, зи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FE40085-B9C5-0036-6B23-B5445DB685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" y="2108245"/>
            <a:ext cx="6293378" cy="432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628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0233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Предоставлено спикером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А. Молев, «Хоккеист»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3" name="Рисунок 2" descr="Изображение выглядит как стена, статуя, черно-бел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654735-3C61-5EBB-16F0-916CC5E5F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2118625"/>
            <a:ext cx="7704808" cy="434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8206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2747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</a:t>
            </a:r>
            <a:r>
              <a:rPr lang="es-ES" dirty="0"/>
              <a:t>https://zavtra.ru/upl/20000/medium/pic_820694a9.jpg</a:t>
            </a:r>
            <a:endParaRPr lang="ru-RU" dirty="0"/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Б. Тальберг, триптих «О, спорт — ты мир!»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pic>
        <p:nvPicPr>
          <p:cNvPr id="6" name="Рисунок 5" descr="Изображение выглядит как искусство, картина, музе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29930F4-E2E8-6B56-338C-A9289895C7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101857"/>
            <a:ext cx="5830645" cy="432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4375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136" name="Скругленный прямоугольник 3"/>
          <p:cNvSpPr/>
          <p:nvPr/>
        </p:nvSpPr>
        <p:spPr>
          <a:xfrm>
            <a:off x="1821456" y="3606800"/>
            <a:ext cx="8549087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4200">
                <a:solidFill>
                  <a:srgbClr val="E73B28"/>
                </a:solidFill>
              </a:defRPr>
            </a:lvl1pPr>
          </a:lstStyle>
          <a:p>
            <a:r>
              <a:t>СПАСИБО ЗА ВНИМАНИЕ!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Сгруппировать"/>
          <p:cNvGrpSpPr/>
          <p:nvPr/>
        </p:nvGrpSpPr>
        <p:grpSpPr>
          <a:xfrm>
            <a:off x="3173844" y="2798530"/>
            <a:ext cx="2555395" cy="1803606"/>
            <a:chOff x="0" y="0"/>
            <a:chExt cx="2555394" cy="1803604"/>
          </a:xfrm>
        </p:grpSpPr>
        <p:grpSp>
          <p:nvGrpSpPr>
            <p:cNvPr id="13" name="Сгруппировать"/>
            <p:cNvGrpSpPr/>
            <p:nvPr/>
          </p:nvGrpSpPr>
          <p:grpSpPr>
            <a:xfrm>
              <a:off x="0" y="1420261"/>
              <a:ext cx="2555395" cy="383344"/>
              <a:chOff x="0" y="0"/>
              <a:chExt cx="2555394" cy="383343"/>
            </a:xfrm>
          </p:grpSpPr>
          <p:sp>
            <p:nvSpPr>
              <p:cNvPr id="15" name="/potaninfoundation"/>
              <p:cNvSpPr txBox="1"/>
              <p:nvPr/>
            </p:nvSpPr>
            <p:spPr>
              <a:xfrm>
                <a:off x="373648" y="0"/>
                <a:ext cx="2181747" cy="3833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sz="2000"/>
                </a:lvl1pPr>
              </a:lstStyle>
              <a:p>
                <a:r>
                  <a:rPr dirty="0"/>
                  <a:t>/</a:t>
                </a:r>
                <a:r>
                  <a:rPr dirty="0" err="1"/>
                  <a:t>potaninfoundation</a:t>
                </a:r>
                <a:endParaRPr dirty="0"/>
              </a:p>
            </p:txBody>
          </p:sp>
          <p:pic>
            <p:nvPicPr>
              <p:cNvPr id="16" name="Изображение" descr="Изображение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0" y="96393"/>
                <a:ext cx="302269" cy="190558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4" name="Изображение" descr="Изображение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2697" y="0"/>
              <a:ext cx="1270001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7" name="Сгруппировать"/>
          <p:cNvGrpSpPr/>
          <p:nvPr/>
        </p:nvGrpSpPr>
        <p:grpSpPr>
          <a:xfrm>
            <a:off x="6525917" y="2798530"/>
            <a:ext cx="1878053" cy="1803606"/>
            <a:chOff x="0" y="0"/>
            <a:chExt cx="1878052" cy="1803604"/>
          </a:xfrm>
        </p:grpSpPr>
        <p:grpSp>
          <p:nvGrpSpPr>
            <p:cNvPr id="18" name="Сгруппировать"/>
            <p:cNvGrpSpPr/>
            <p:nvPr/>
          </p:nvGrpSpPr>
          <p:grpSpPr>
            <a:xfrm>
              <a:off x="0" y="1420261"/>
              <a:ext cx="1878053" cy="383344"/>
              <a:chOff x="0" y="0"/>
              <a:chExt cx="1878052" cy="383343"/>
            </a:xfrm>
          </p:grpSpPr>
          <p:sp>
            <p:nvSpPr>
              <p:cNvPr id="20" name="/fondpotanin"/>
              <p:cNvSpPr txBox="1"/>
              <p:nvPr/>
            </p:nvSpPr>
            <p:spPr>
              <a:xfrm>
                <a:off x="373647" y="0"/>
                <a:ext cx="1504406" cy="3833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noAutofit/>
              </a:bodyPr>
              <a:lstStyle>
                <a:lvl1pPr>
                  <a:defRPr sz="2000"/>
                </a:lvl1pPr>
              </a:lstStyle>
              <a:p>
                <a:r>
                  <a:t>/fondpotanin</a:t>
                </a:r>
              </a:p>
            </p:txBody>
          </p:sp>
          <p:pic>
            <p:nvPicPr>
              <p:cNvPr id="21" name="Изображение" descr="Изображение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96393"/>
                <a:ext cx="277212" cy="22994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19" name="Изображение" descr="Изображение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026" y="0"/>
              <a:ext cx="1270001" cy="1270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119336" y="6198127"/>
            <a:ext cx="3822412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dirty="0" err="1"/>
              <a:t>Фото</a:t>
            </a:r>
            <a:r>
              <a:rPr dirty="0"/>
              <a:t>: </a:t>
            </a:r>
            <a:r>
              <a:rPr lang="ru-RU" dirty="0"/>
              <a:t>Википедия</a:t>
            </a:r>
            <a:endParaRPr dirty="0"/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Мирон, «Дискобол»</a:t>
            </a:r>
            <a:endParaRPr dirty="0"/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pic>
        <p:nvPicPr>
          <p:cNvPr id="5" name="Рисунок 4" descr="Изображение выглядит как искусство, музей, Классическая скульптура, скульпту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856A78-8638-041C-6D68-5C92F3A9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060" y="2258269"/>
            <a:ext cx="2577022" cy="430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598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119335" y="6561470"/>
            <a:ext cx="521081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Википедия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/>
              <a:t>П. Брейгель ст., «Зимний пейзаж с конькобежцами»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6" name="Рисунок 5" descr="Изображение выглядит как картина, рисунок, дерево, зарисо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66DF1F-3476-4CDD-F573-3C72321D9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667" y="2113588"/>
            <a:ext cx="6632969" cy="439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3858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344390"/>
            <a:ext cx="557085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</a:t>
            </a:r>
            <a:r>
              <a:rPr lang="es-ES" dirty="0"/>
              <a:t>https://architectureguru.ru/wp-content/uploads/2020/09/michelangelos-statue-of-david-1.jpg</a:t>
            </a:r>
            <a:endParaRPr lang="ru-RU" dirty="0"/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/>
              <a:t>Микеланджело, «Давид»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pic>
        <p:nvPicPr>
          <p:cNvPr id="6" name="Рисунок 5" descr="Изображение выглядит как строительство, скульптура, Классическая скульптура, памят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21EA3F3-B6C5-93D8-C35B-346E4CE66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" y="2189472"/>
            <a:ext cx="7155032" cy="41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4107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0233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Предоставлено спикером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Л. Давид, «Клятва в зале для игры в мяч»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3" name="Рисунок 2" descr="Изображение выглядит как картина, искусство, Изобразительное искусство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C7F6E4-F908-A4B1-B243-E453BF1A9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" y="2348879"/>
            <a:ext cx="5786880" cy="3764193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387371"/>
            <a:ext cx="485077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</a:t>
            </a:r>
            <a:r>
              <a:rPr lang="es-ES" dirty="0"/>
              <a:t>https://gallerix.ru/album/Eduard-Monet/pic/glrx-405090332</a:t>
            </a:r>
            <a:endParaRPr lang="ru-RU" dirty="0"/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Э. Мане, «Скачки в </a:t>
            </a:r>
            <a:r>
              <a:rPr lang="ru-RU" dirty="0" err="1"/>
              <a:t>Лоншане</a:t>
            </a:r>
            <a:r>
              <a:rPr lang="ru-RU" dirty="0"/>
              <a:t>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5" name="Рисунок 4" descr="Изображение выглядит как картина, лошадь, рисунок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CD0B006-7F8E-330D-DC71-9E5635036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131201"/>
            <a:ext cx="76200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49302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5138808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</a:t>
            </a:r>
            <a:r>
              <a:rPr lang="es-ES" dirty="0"/>
              <a:t>https://artchive.ru/res/media/img/oy1000/work/a71/549604@2x.jpg</a:t>
            </a:r>
            <a:endParaRPr lang="ru-RU" dirty="0"/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Ю. Пименов, «Футбол»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4" name="Рисунок 3" descr="Изображение выглядит как картина, рисунок, человек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5CCC25E-B832-E0E8-7357-43683CCA98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04" y="2131201"/>
            <a:ext cx="3346673" cy="417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94424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557085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</a:t>
            </a:r>
            <a:r>
              <a:rPr lang="es-ES" dirty="0"/>
              <a:t>https://muzei-mira.com/templates/museum/images/paint/vratar-deineka.jpg</a:t>
            </a:r>
            <a:endParaRPr lang="ru-RU" dirty="0"/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А. Дейнека, «Вратарь» 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6" name="Рисунок 5" descr="Изображение выглядит как текст, картина, Фитнес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9288699-BB8D-7A57-1482-EA2F2C93A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44" y="2348880"/>
            <a:ext cx="8667200" cy="29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880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ижний колонтитул 6"/>
          <p:cNvSpPr txBox="1"/>
          <p:nvPr/>
        </p:nvSpPr>
        <p:spPr>
          <a:xfrm>
            <a:off x="525144" y="6436723"/>
            <a:ext cx="402336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200">
                <a:solidFill>
                  <a:srgbClr val="888888"/>
                </a:solidFill>
              </a:defRPr>
            </a:lvl1pPr>
          </a:lstStyle>
          <a:p>
            <a:r>
              <a:rPr lang="ru-RU" dirty="0"/>
              <a:t>Фото: Википедия</a:t>
            </a:r>
          </a:p>
        </p:txBody>
      </p:sp>
      <p:sp>
        <p:nvSpPr>
          <p:cNvPr id="120" name="Заголовок 1"/>
          <p:cNvSpPr txBox="1">
            <a:spLocks noGrp="1"/>
          </p:cNvSpPr>
          <p:nvPr>
            <p:ph type="title"/>
          </p:nvPr>
        </p:nvSpPr>
        <p:spPr>
          <a:xfrm>
            <a:off x="479424" y="1215213"/>
            <a:ext cx="11207751" cy="915988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А. Дейнека, «Эстафета»</a:t>
            </a:r>
          </a:p>
        </p:txBody>
      </p:sp>
      <p:sp>
        <p:nvSpPr>
          <p:cNvPr id="121" name="Номер слайда 3"/>
          <p:cNvSpPr txBox="1">
            <a:spLocks noGrp="1"/>
          </p:cNvSpPr>
          <p:nvPr>
            <p:ph type="sldNum" sz="quarter" idx="2"/>
          </p:nvPr>
        </p:nvSpPr>
        <p:spPr>
          <a:xfrm>
            <a:off x="11413519" y="6443095"/>
            <a:ext cx="273657" cy="26425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pic>
        <p:nvPicPr>
          <p:cNvPr id="6" name="Рисунок 5" descr="Изображение выглядит как обувь, одежда, картин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FCC5F86-F579-8202-41A4-D86C6521A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4" y="2131201"/>
            <a:ext cx="6336656" cy="432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13157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428"/>
      </a:accent1>
      <a:accent2>
        <a:srgbClr val="ED7D31"/>
      </a:accent2>
      <a:accent3>
        <a:srgbClr val="811527"/>
      </a:accent3>
      <a:accent4>
        <a:srgbClr val="EFA720"/>
      </a:accent4>
      <a:accent5>
        <a:srgbClr val="EA7345"/>
      </a:accent5>
      <a:accent6>
        <a:srgbClr val="B1262A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E53428"/>
      </a:accent1>
      <a:accent2>
        <a:srgbClr val="ED7D31"/>
      </a:accent2>
      <a:accent3>
        <a:srgbClr val="811527"/>
      </a:accent3>
      <a:accent4>
        <a:srgbClr val="EFA720"/>
      </a:accent4>
      <a:accent5>
        <a:srgbClr val="EA7345"/>
      </a:accent5>
      <a:accent6>
        <a:srgbClr val="B1262A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300</Words>
  <Application>Microsoft Office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Мирон, «Дискобол»</vt:lpstr>
      <vt:lpstr>П. Брейгель ст., «Зимний пейзаж с конькобежцами»</vt:lpstr>
      <vt:lpstr>Микеланджело, «Давид»</vt:lpstr>
      <vt:lpstr>Л. Давид, «Клятва в зале для игры в мяч»</vt:lpstr>
      <vt:lpstr>Э. Мане, «Скачки в Лоншане»</vt:lpstr>
      <vt:lpstr>Ю. Пименов, «Футбол»</vt:lpstr>
      <vt:lpstr>А. Дейнека, «Вратарь» </vt:lpstr>
      <vt:lpstr>А. Дейнека, «Эстафета»</vt:lpstr>
      <vt:lpstr>К. Вялов, «Мотоциклетный пробег»</vt:lpstr>
      <vt:lpstr>А. Самохвалов, «На стадионе»</vt:lpstr>
      <vt:lpstr>Д. Жилинский, «Гимнасты»</vt:lpstr>
      <vt:lpstr>П. Оссовский, «Велосипедисты»</vt:lpstr>
      <vt:lpstr>К. Домашников, «Стадион»</vt:lpstr>
      <vt:lpstr>А. Молев, «Хоккеист»</vt:lpstr>
      <vt:lpstr>Б. Тальберг, триптих «О, спорт — ты мир!»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Sidor</dc:creator>
  <cp:lastModifiedBy>Sukhorukov, Yury</cp:lastModifiedBy>
  <cp:revision>12</cp:revision>
  <dcterms:modified xsi:type="dcterms:W3CDTF">2025-11-20T16:12:00Z</dcterms:modified>
</cp:coreProperties>
</file>