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478" r:id="rId2"/>
    <p:sldId id="479" r:id="rId3"/>
    <p:sldId id="257" r:id="rId4"/>
    <p:sldId id="263" r:id="rId5"/>
    <p:sldId id="446" r:id="rId6"/>
    <p:sldId id="370" r:id="rId7"/>
    <p:sldId id="368" r:id="rId8"/>
    <p:sldId id="431" r:id="rId9"/>
    <p:sldId id="430" r:id="rId10"/>
    <p:sldId id="475" r:id="rId11"/>
    <p:sldId id="259" r:id="rId12"/>
    <p:sldId id="306" r:id="rId13"/>
    <p:sldId id="464" r:id="rId14"/>
    <p:sldId id="465" r:id="rId15"/>
    <p:sldId id="466" r:id="rId16"/>
    <p:sldId id="452" r:id="rId17"/>
    <p:sldId id="456" r:id="rId18"/>
    <p:sldId id="275" r:id="rId19"/>
    <p:sldId id="476" r:id="rId20"/>
    <p:sldId id="434" r:id="rId21"/>
    <p:sldId id="455" r:id="rId22"/>
    <p:sldId id="461" r:id="rId23"/>
    <p:sldId id="463" r:id="rId24"/>
    <p:sldId id="477" r:id="rId25"/>
    <p:sldId id="285" r:id="rId26"/>
    <p:sldId id="4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9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D646B-C5AA-46AA-96DD-C3AA7B9103F0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F048D-BC57-4A0A-A4EC-D35DBEA25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13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F048D-BC57-4A0A-A4EC-D35DBEA25A5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75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F048D-BC57-4A0A-A4EC-D35DBEA25A5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419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F048D-BC57-4A0A-A4EC-D35DBEA25A5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846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F048D-BC57-4A0A-A4EC-D35DBEA25A5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510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F048D-BC57-4A0A-A4EC-D35DBEA25A5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108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F048D-BC57-4A0A-A4EC-D35DBEA25A5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982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907A-AEC6-40F8-B160-96B7A732748E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070F-D221-4A25-868A-111089156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978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907A-AEC6-40F8-B160-96B7A732748E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070F-D221-4A25-868A-111089156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66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907A-AEC6-40F8-B160-96B7A732748E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070F-D221-4A25-868A-111089156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473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3816536" cy="3311189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9" y="2063396"/>
            <a:ext cx="3814904" cy="3311189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464022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464022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A1A49-052B-4A56-852F-5F042C46FA08}" type="slidenum">
              <a:rPr lang="es-ES" altLang="en-US">
                <a:solidFill>
                  <a:srgbClr val="464022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46402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92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иаграммы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72681" y="954256"/>
            <a:ext cx="7361682" cy="89058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250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en-US" dirty="0"/>
            </a:br>
            <a:r>
              <a:rPr lang="ru-RU" dirty="0"/>
              <a:t>в две строки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00122" y="6253235"/>
            <a:ext cx="6192167" cy="244367"/>
          </a:xfrm>
        </p:spPr>
        <p:txBody>
          <a:bodyPr lIns="0" tIns="0" rIns="0" bIns="0" anchor="t" anchorCtr="0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r>
              <a:rPr lang="ru-RU" dirty="0">
                <a:solidFill>
                  <a:srgbClr val="464022"/>
                </a:solidFill>
              </a:rPr>
              <a:t>Название презентации | Тезис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362" y="6155030"/>
            <a:ext cx="453352" cy="365125"/>
          </a:xfrm>
        </p:spPr>
        <p:txBody>
          <a:bodyPr/>
          <a:lstStyle>
            <a:lvl1pPr>
              <a:defRPr sz="825">
                <a:solidFill>
                  <a:schemeClr val="tx1"/>
                </a:solidFill>
              </a:defRPr>
            </a:lvl1pPr>
          </a:lstStyle>
          <a:p>
            <a:fld id="{A93ECF0B-401C-421D-8FEF-4CB87931A566}" type="slidenum">
              <a:rPr lang="ru-RU" smtClean="0">
                <a:solidFill>
                  <a:srgbClr val="464022"/>
                </a:solidFill>
              </a:rPr>
              <a:pPr/>
              <a:t>‹#›</a:t>
            </a:fld>
            <a:endParaRPr lang="ru-RU" dirty="0">
              <a:solidFill>
                <a:srgbClr val="4640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0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907A-AEC6-40F8-B160-96B7A732748E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070F-D221-4A25-868A-111089156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59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907A-AEC6-40F8-B160-96B7A732748E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070F-D221-4A25-868A-111089156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86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907A-AEC6-40F8-B160-96B7A732748E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070F-D221-4A25-868A-111089156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76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907A-AEC6-40F8-B160-96B7A732748E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070F-D221-4A25-868A-111089156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09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907A-AEC6-40F8-B160-96B7A732748E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070F-D221-4A25-868A-111089156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35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907A-AEC6-40F8-B160-96B7A732748E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070F-D221-4A25-868A-111089156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74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907A-AEC6-40F8-B160-96B7A732748E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070F-D221-4A25-868A-111089156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99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907A-AEC6-40F8-B160-96B7A732748E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070F-D221-4A25-868A-111089156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8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4907A-AEC6-40F8-B160-96B7A732748E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B070F-D221-4A25-868A-111089156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9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noacademia.kz/" TargetMode="External"/><Relationship Id="rId2" Type="http://schemas.openxmlformats.org/officeDocument/2006/relationships/hyperlink" Target="http://www.enotria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216354" y="2175677"/>
            <a:ext cx="5655272" cy="1790700"/>
          </a:xfrm>
        </p:spPr>
        <p:txBody>
          <a:bodyPr>
            <a:normAutofit fontScale="90000"/>
          </a:bodyPr>
          <a:lstStyle/>
          <a:p>
            <a:r>
              <a:rPr lang="ru-RU" dirty="0"/>
              <a:t>Лучшие красные вина </a:t>
            </a:r>
            <a:br>
              <a:rPr lang="ru-RU" dirty="0"/>
            </a:br>
            <a:r>
              <a:rPr lang="ru-RU" dirty="0"/>
              <a:t>рейтинга «</a:t>
            </a:r>
            <a:r>
              <a:rPr lang="en-US" dirty="0"/>
              <a:t>Top100wines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889542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6694D-9D7B-4EEA-A06C-47F5A5F27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Образцы вин</a:t>
            </a:r>
          </a:p>
        </p:txBody>
      </p:sp>
      <p:pic>
        <p:nvPicPr>
          <p:cNvPr id="1026" name="Picture 2" descr="Кюве №1 Резерв, Усадьба Маротх">
            <a:extLst>
              <a:ext uri="{FF2B5EF4-FFF2-40B4-BE49-F238E27FC236}">
                <a16:creationId xmlns:a16="http://schemas.microsoft.com/office/drawing/2014/main" id="{3CBCCE15-3ACC-40CC-972B-226B48B0D9A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603" y="1825625"/>
            <a:ext cx="111829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юве №1 Резерв, Усадьба Маротх">
            <a:extLst>
              <a:ext uri="{FF2B5EF4-FFF2-40B4-BE49-F238E27FC236}">
                <a16:creationId xmlns:a16="http://schemas.microsoft.com/office/drawing/2014/main" id="{C6C9F7C0-95ED-4D7B-881A-5164FC33759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19" y="1825625"/>
            <a:ext cx="117486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14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576" y="0"/>
            <a:ext cx="2143424" cy="22958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543" y="10566"/>
            <a:ext cx="4315969" cy="676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33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Сира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614488" y="2395800"/>
            <a:ext cx="2914650" cy="292484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4614863" y="2455510"/>
            <a:ext cx="2914650" cy="280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41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32E3A8E-83AF-4BEF-8877-65BD2C8AD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CF0B-401C-421D-8FEF-4CB87931A566}" type="slidenum">
              <a:rPr lang="ru-RU" smtClean="0">
                <a:solidFill>
                  <a:srgbClr val="464022"/>
                </a:solidFill>
              </a:rPr>
              <a:pPr/>
              <a:t>13</a:t>
            </a:fld>
            <a:endParaRPr lang="ru-RU" dirty="0">
              <a:solidFill>
                <a:srgbClr val="464022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C46BBA-F7C0-455C-B90A-930385CEC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685" y="1719802"/>
            <a:ext cx="3014540" cy="348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73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5674D7F-D5B0-493B-8676-D2B8A3E89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00E33F-824E-400F-9701-FF4DF3050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936" y="1339161"/>
            <a:ext cx="6609181" cy="439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06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5674D7F-D5B0-493B-8676-D2B8A3E89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D4CF57-1A28-4595-894E-2B27EB5D2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92" y="1345087"/>
            <a:ext cx="7067275" cy="419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22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934FB98-6B6A-44C8-BFCB-88453D1FC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099E30-8D3E-49BA-90C1-B9D4C223E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62" y="945330"/>
            <a:ext cx="4102010" cy="42197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685B72-375A-489D-8539-EC33F3B29F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7688" y="1982391"/>
            <a:ext cx="5143500" cy="289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37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7B0E476-8155-4140-B83F-B1F3EADA2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CEAB2DB-3831-457D-B27D-5737BCC8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B9464B-BD28-4D64-88E9-E253B8B03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857250"/>
            <a:ext cx="2984060" cy="51435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15F518-4F23-47BA-870D-30C6210B8C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886" y="857251"/>
            <a:ext cx="4599016" cy="258694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336AEF0-62B7-4577-B626-DA300E569D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689" y="3520667"/>
            <a:ext cx="4475711" cy="25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81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576" y="0"/>
            <a:ext cx="2143424" cy="22958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1C5AF-F94B-4EC8-BECA-41D757E32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Образцы вин</a:t>
            </a:r>
          </a:p>
        </p:txBody>
      </p:sp>
      <p:pic>
        <p:nvPicPr>
          <p:cNvPr id="6" name="Picture 2" descr="Кюве №1 Резерв, Усадьба Маротх">
            <a:extLst>
              <a:ext uri="{FF2B5EF4-FFF2-40B4-BE49-F238E27FC236}">
                <a16:creationId xmlns:a16="http://schemas.microsoft.com/office/drawing/2014/main" id="{4A46D599-7A26-45BE-BD2F-CFFEE6C65B1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819" y="1825625"/>
            <a:ext cx="101386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Кюве №1 Резерв, Усадьба Маротх">
            <a:extLst>
              <a:ext uri="{FF2B5EF4-FFF2-40B4-BE49-F238E27FC236}">
                <a16:creationId xmlns:a16="http://schemas.microsoft.com/office/drawing/2014/main" id="{F8184F6F-35B1-4E28-9018-2DA81DA6FBC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523" y="1825625"/>
            <a:ext cx="147945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343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576" y="0"/>
            <a:ext cx="2143424" cy="22958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543" y="10566"/>
            <a:ext cx="4315969" cy="676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4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кого эта книга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89" y="1597821"/>
            <a:ext cx="2793958" cy="3655219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29841" y="2400300"/>
            <a:ext cx="3848433" cy="2858691"/>
          </a:xfrm>
        </p:spPr>
        <p:txBody>
          <a:bodyPr>
            <a:normAutofit/>
          </a:bodyPr>
          <a:lstStyle/>
          <a:p>
            <a:pPr lvl="0"/>
            <a:r>
              <a:rPr lang="ru-RU" sz="1500" dirty="0"/>
              <a:t>Для начинающего любителя «</a:t>
            </a:r>
            <a:r>
              <a:rPr lang="ru-RU" sz="1500" dirty="0" err="1"/>
              <a:t>Виномания</a:t>
            </a:r>
            <a:r>
              <a:rPr lang="ru-RU" sz="1500" dirty="0"/>
              <a:t>» может стать первой книгой, с которой начнётся долгое и увлекательное путешествие в винный мир</a:t>
            </a:r>
          </a:p>
          <a:p>
            <a:pPr lvl="0"/>
            <a:r>
              <a:rPr lang="ru-RU" sz="1500" dirty="0"/>
              <a:t>Для искушённого знатока книга представит необычный подход к пониманию того, что такое «хорошо» в вине</a:t>
            </a:r>
          </a:p>
          <a:p>
            <a:pPr lvl="0"/>
            <a:r>
              <a:rPr lang="ru-RU" sz="1500" dirty="0"/>
              <a:t>Профессионал, привыкший оценивать вино, по-новому посмотрит на свою винную полку или винную карту</a:t>
            </a:r>
          </a:p>
          <a:p>
            <a:pPr lvl="0"/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315" y="939285"/>
            <a:ext cx="1517685" cy="162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81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B769EA2-5C98-4DBB-B73C-7EECD67B6FE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8C4D437-0021-4FC8-BD6C-E0B110E0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Саперави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A62CA93C-A9DA-4CF8-8DA2-9772D8E01F0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38140" y="2405063"/>
            <a:ext cx="2568373" cy="2483644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74912122-4514-4A66-8E9B-73758248BB2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997786" y="2405063"/>
            <a:ext cx="2810790" cy="248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55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43123A-B3B3-4C44-9AF4-47300DE35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A1A49-052B-4A56-852F-5F042C46FA08}" type="slidenum">
              <a:rPr lang="es-ES" altLang="en-US" smtClean="0">
                <a:solidFill>
                  <a:srgbClr val="464022">
                    <a:tint val="75000"/>
                  </a:srgbClr>
                </a:solidFill>
              </a:rPr>
              <a:pPr>
                <a:defRPr/>
              </a:pPr>
              <a:t>21</a:t>
            </a:fld>
            <a:endParaRPr lang="es-ES" altLang="en-US">
              <a:solidFill>
                <a:srgbClr val="464022">
                  <a:tint val="75000"/>
                </a:srgb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E5BDC0-5A19-4FA8-8D34-2C94CAF75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975" y="1689936"/>
            <a:ext cx="2640050" cy="318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25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B2D8A7-2936-43F6-8CDD-CC2C2FB27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>
              <a:solidFill>
                <a:srgbClr val="464022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076565-61AE-4957-BC0A-52BB086CD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A1A49-052B-4A56-852F-5F042C46FA08}" type="slidenum">
              <a:rPr lang="es-ES" altLang="en-US" smtClean="0">
                <a:solidFill>
                  <a:srgbClr val="464022">
                    <a:tint val="75000"/>
                  </a:srgbClr>
                </a:solidFill>
              </a:rPr>
              <a:pPr>
                <a:defRPr/>
              </a:pPr>
              <a:t>22</a:t>
            </a:fld>
            <a:endParaRPr lang="es-ES" altLang="en-US">
              <a:solidFill>
                <a:srgbClr val="464022">
                  <a:tint val="75000"/>
                </a:srgb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9BF526-DDD8-438A-B380-FC70C7595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1" y="1154255"/>
            <a:ext cx="5858693" cy="47441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EB6EEE-31F2-4B4E-9267-7092804D0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4" y="3514378"/>
            <a:ext cx="2857899" cy="248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43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B38AAF5-B6BC-4DBB-AA08-653FFD4B4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0AE264E-9C37-4E15-887F-E71B98D8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6056BF-FCF7-47CB-B97F-93EFACAA9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609" y="860464"/>
            <a:ext cx="4036782" cy="513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40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576" y="0"/>
            <a:ext cx="2143424" cy="22958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1C5AF-F94B-4EC8-BECA-41D757E32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Образцы вин</a:t>
            </a:r>
          </a:p>
        </p:txBody>
      </p:sp>
      <p:pic>
        <p:nvPicPr>
          <p:cNvPr id="3074" name="Picture 2" descr="Кюве №1 Резерв, Усадьба Маротх">
            <a:extLst>
              <a:ext uri="{FF2B5EF4-FFF2-40B4-BE49-F238E27FC236}">
                <a16:creationId xmlns:a16="http://schemas.microsoft.com/office/drawing/2014/main" id="{7F9358BE-3E3D-44C4-811E-71CE908901A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116" y="1825625"/>
            <a:ext cx="103126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юве №1 Резерв, Усадьба Маротх">
            <a:extLst>
              <a:ext uri="{FF2B5EF4-FFF2-40B4-BE49-F238E27FC236}">
                <a16:creationId xmlns:a16="http://schemas.microsoft.com/office/drawing/2014/main" id="{73E8EA17-C879-4DBB-A526-BA05D04AB80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225" y="1825625"/>
            <a:ext cx="146204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919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576" y="0"/>
            <a:ext cx="2143424" cy="22958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543" y="10566"/>
            <a:ext cx="4315969" cy="676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76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836E2AC-0517-483C-94D2-5809B3CC45C7}"/>
              </a:ext>
            </a:extLst>
          </p:cNvPr>
          <p:cNvSpPr/>
          <p:nvPr/>
        </p:nvSpPr>
        <p:spPr>
          <a:xfrm>
            <a:off x="1303507" y="1167718"/>
            <a:ext cx="698445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Личный канал</a:t>
            </a:r>
            <a:endParaRPr lang="en-US" sz="2800" dirty="0"/>
          </a:p>
          <a:p>
            <a:r>
              <a:rPr lang="en-US" sz="2800" dirty="0">
                <a:highlight>
                  <a:srgbClr val="FFFF00"/>
                </a:highlight>
              </a:rPr>
              <a:t>t.me/</a:t>
            </a:r>
            <a:r>
              <a:rPr lang="en-US" sz="2800" dirty="0" err="1">
                <a:highlight>
                  <a:srgbClr val="FFFF00"/>
                </a:highlight>
              </a:rPr>
              <a:t>drinkadvisor</a:t>
            </a:r>
            <a:endParaRPr lang="en-US" sz="2800" dirty="0">
              <a:highlight>
                <a:srgbClr val="FFFF00"/>
              </a:highlight>
            </a:endParaRPr>
          </a:p>
          <a:p>
            <a:r>
              <a:rPr lang="ru-RU" sz="2800" dirty="0"/>
              <a:t>Канал курсов и книги «</a:t>
            </a:r>
            <a:r>
              <a:rPr lang="ru-RU" sz="2800" dirty="0" err="1"/>
              <a:t>Виномания</a:t>
            </a:r>
            <a:r>
              <a:rPr lang="ru-RU" sz="2800" dirty="0"/>
              <a:t>»</a:t>
            </a:r>
            <a:endParaRPr lang="en-US" sz="2800" dirty="0"/>
          </a:p>
          <a:p>
            <a:r>
              <a:rPr lang="en-US" sz="2800" dirty="0">
                <a:highlight>
                  <a:srgbClr val="FFFF00"/>
                </a:highlight>
              </a:rPr>
              <a:t>t.me/</a:t>
            </a:r>
            <a:r>
              <a:rPr lang="en-US" sz="2800" dirty="0" err="1">
                <a:highlight>
                  <a:srgbClr val="FFFF00"/>
                </a:highlight>
              </a:rPr>
              <a:t>vinomanya</a:t>
            </a:r>
            <a:endParaRPr lang="en-US" sz="2800" dirty="0">
              <a:highlight>
                <a:srgbClr val="FFFF00"/>
              </a:highlight>
            </a:endParaRPr>
          </a:p>
          <a:p>
            <a:r>
              <a:rPr lang="ru-RU" sz="2800" dirty="0"/>
              <a:t>Сайт школы «</a:t>
            </a:r>
            <a:r>
              <a:rPr lang="ru-RU" sz="2800" dirty="0" err="1"/>
              <a:t>Энотрия</a:t>
            </a:r>
            <a:r>
              <a:rPr lang="ru-RU" sz="2800" dirty="0"/>
              <a:t>»</a:t>
            </a:r>
            <a:endParaRPr lang="en-US" sz="2800" dirty="0"/>
          </a:p>
          <a:p>
            <a:r>
              <a:rPr lang="en-US" sz="2800" dirty="0">
                <a:hlinkClick r:id="rId2"/>
              </a:rPr>
              <a:t>www.enotria.ru</a:t>
            </a:r>
            <a:endParaRPr lang="ru-RU" sz="2800" dirty="0"/>
          </a:p>
          <a:p>
            <a:r>
              <a:rPr lang="ru-RU" sz="2800" dirty="0"/>
              <a:t>Сайт Казахстанской Академии вина (</a:t>
            </a:r>
            <a:r>
              <a:rPr lang="en-US" sz="2800" dirty="0"/>
              <a:t>WSET)</a:t>
            </a:r>
          </a:p>
          <a:p>
            <a:r>
              <a:rPr lang="en-US" sz="2800" dirty="0">
                <a:hlinkClick r:id="rId3"/>
              </a:rPr>
              <a:t>www.vinoacademia.kz</a:t>
            </a:r>
            <a:endParaRPr lang="en-US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7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576" y="0"/>
            <a:ext cx="2143424" cy="2295845"/>
          </a:xfrm>
          <a:prstGeom prst="rect">
            <a:avLst/>
          </a:prstGeom>
        </p:spPr>
      </p:pic>
      <p:pic>
        <p:nvPicPr>
          <p:cNvPr id="4" name="Объект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6352" y="1446803"/>
            <a:ext cx="5088536" cy="482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9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0529" y="2250798"/>
            <a:ext cx="3801005" cy="282932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ru-RU" sz="1800" dirty="0"/>
              <a:t>Российские и кавказские автохтонные сорта представлены как часть глобальной стилистики вина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432" y="857250"/>
            <a:ext cx="1607568" cy="172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67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E5D6F09-9858-41C2-97D3-DD1EB8312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464022"/>
                </a:solidFill>
              </a:rPr>
              <a:t>Название презентации | Тезис</a:t>
            </a:r>
            <a:endParaRPr lang="ru-RU" dirty="0">
              <a:solidFill>
                <a:srgbClr val="464022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760BACD-C45E-4914-8ECA-C9CF15A1D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CF0B-401C-421D-8FEF-4CB87931A566}" type="slidenum">
              <a:rPr lang="ru-RU" smtClean="0">
                <a:solidFill>
                  <a:srgbClr val="464022"/>
                </a:solidFill>
              </a:rPr>
              <a:pPr/>
              <a:t>5</a:t>
            </a:fld>
            <a:endParaRPr lang="ru-RU" dirty="0">
              <a:solidFill>
                <a:srgbClr val="464022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CBC3FA-120C-4998-9AED-65DBF626F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77" y="857250"/>
            <a:ext cx="72330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35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B769EA2-5C98-4DBB-B73C-7EECD67B6FE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8C4D437-0021-4FC8-BD6C-E0B110E0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Каберне </a:t>
            </a:r>
            <a:r>
              <a:rPr lang="ru-RU" dirty="0" err="1"/>
              <a:t>фран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70BE1E1A-B4DF-42BF-8689-4C3EA806A05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08857" y="2405063"/>
            <a:ext cx="2426939" cy="2483644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DBF16061-C243-4158-ABCA-A482098C040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137070" y="2405063"/>
            <a:ext cx="2532223" cy="248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63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32E3A8E-83AF-4BEF-8877-65BD2C8AD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CF0B-401C-421D-8FEF-4CB87931A566}" type="slidenum">
              <a:rPr lang="ru-RU" smtClean="0">
                <a:solidFill>
                  <a:srgbClr val="464022"/>
                </a:solidFill>
              </a:rPr>
              <a:pPr/>
              <a:t>7</a:t>
            </a:fld>
            <a:endParaRPr lang="ru-RU" dirty="0">
              <a:solidFill>
                <a:srgbClr val="464022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F313213-43B3-4FD0-B0B8-16592C165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360" y="2089360"/>
            <a:ext cx="2679281" cy="267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58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5674D7F-D5B0-493B-8676-D2B8A3E89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5D6B52-60D0-4BBE-8DFF-4F16992C9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449" y="1285576"/>
            <a:ext cx="6323102" cy="428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90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5674D7F-D5B0-493B-8676-D2B8A3E89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F5FA76-C573-4141-8660-6D7C306A6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062" y="1946465"/>
            <a:ext cx="6015877" cy="296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409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5439</TotalTime>
  <Words>152</Words>
  <Application>Microsoft Office PowerPoint</Application>
  <PresentationFormat>Экран (4:3)</PresentationFormat>
  <Paragraphs>41</Paragraphs>
  <Slides>26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Лучшие красные вина  рейтинга «Top100wines»</vt:lpstr>
      <vt:lpstr>Для кого эта книга</vt:lpstr>
      <vt:lpstr>Презентация PowerPoint</vt:lpstr>
      <vt:lpstr>Презентация PowerPoint</vt:lpstr>
      <vt:lpstr>Презентация PowerPoint</vt:lpstr>
      <vt:lpstr>Каберне фран</vt:lpstr>
      <vt:lpstr>Презентация PowerPoint</vt:lpstr>
      <vt:lpstr>Презентация PowerPoint</vt:lpstr>
      <vt:lpstr>Презентация PowerPoint</vt:lpstr>
      <vt:lpstr>Образцы вин</vt:lpstr>
      <vt:lpstr>Презентация PowerPoint</vt:lpstr>
      <vt:lpstr>Сира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Образцы вин</vt:lpstr>
      <vt:lpstr>Презентация PowerPoint</vt:lpstr>
      <vt:lpstr>Саперави</vt:lpstr>
      <vt:lpstr>Презентация PowerPoint</vt:lpstr>
      <vt:lpstr>Презентация PowerPoint</vt:lpstr>
      <vt:lpstr>Презентация PowerPoint</vt:lpstr>
      <vt:lpstr>Образцы вин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standart</dc:creator>
  <cp:lastModifiedBy>Мережко Дмитрий</cp:lastModifiedBy>
  <cp:revision>40</cp:revision>
  <dcterms:created xsi:type="dcterms:W3CDTF">2023-11-07T19:26:20Z</dcterms:created>
  <dcterms:modified xsi:type="dcterms:W3CDTF">2025-10-28T12:42:03Z</dcterms:modified>
</cp:coreProperties>
</file>