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84" r:id="rId4"/>
  </p:sldMasterIdLst>
  <p:notesMasterIdLst>
    <p:notesMasterId r:id="rId10"/>
  </p:notesMasterIdLst>
  <p:sldIdLst>
    <p:sldId id="363" r:id="rId5"/>
    <p:sldId id="394" r:id="rId6"/>
    <p:sldId id="391" r:id="rId7"/>
    <p:sldId id="396" r:id="rId8"/>
    <p:sldId id="3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086"/>
    <a:srgbClr val="D3D3EC"/>
    <a:srgbClr val="EA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06" y="78"/>
      </p:cViewPr>
      <p:guideLst>
        <p:guide orient="horz" pos="731"/>
        <p:guide pos="2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78A1F-4025-4CDD-A55A-46F4936C45E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B46EF-9CD1-4D98-9B22-A79C5CFF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9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162673"/>
            <a:ext cx="7960839" cy="494927"/>
          </a:xfrm>
          <a:ln w="22225">
            <a:noFill/>
          </a:ln>
        </p:spPr>
        <p:txBody>
          <a:bodyPr lIns="0" tIns="0" rIns="0" bIns="0" anchor="t" anchorCtr="0">
            <a:noAutofit/>
          </a:bodyPr>
          <a:lstStyle>
            <a:lvl1pPr algn="l">
              <a:defRPr sz="4500" b="0">
                <a:ln w="9525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presentation title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598056"/>
            <a:ext cx="3077554" cy="3902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"/>
          <a:stretch/>
        </p:blipFill>
        <p:spPr>
          <a:xfrm>
            <a:off x="6225162" y="0"/>
            <a:ext cx="5963595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559300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tx2"/>
                </a:solidFill>
              </a:rPr>
              <a:pPr algn="l"/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7" y="6057899"/>
            <a:ext cx="1303194" cy="1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9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3889" y="1665288"/>
            <a:ext cx="3821652" cy="1653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404373" y="1665288"/>
            <a:ext cx="3821652" cy="1653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767" y="0"/>
            <a:ext cx="2898233" cy="1429965"/>
          </a:xfrm>
          <a:prstGeom prst="rect">
            <a:avLst/>
          </a:prstGeom>
        </p:spPr>
      </p:pic>
      <p:sp>
        <p:nvSpPr>
          <p:cNvPr id="16" name="Рисунок 15"/>
          <p:cNvSpPr>
            <a:spLocks noGrp="1"/>
          </p:cNvSpPr>
          <p:nvPr>
            <p:ph type="pic" sz="quarter" idx="13"/>
          </p:nvPr>
        </p:nvSpPr>
        <p:spPr>
          <a:xfrm>
            <a:off x="730250" y="3319463"/>
            <a:ext cx="1263650" cy="814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14"/>
          </p:nvPr>
        </p:nvSpPr>
        <p:spPr>
          <a:xfrm>
            <a:off x="2317943" y="3318956"/>
            <a:ext cx="1263650" cy="814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18" name="Рисунок 15"/>
          <p:cNvSpPr>
            <a:spLocks noGrp="1"/>
          </p:cNvSpPr>
          <p:nvPr>
            <p:ph type="pic" sz="quarter" idx="15"/>
          </p:nvPr>
        </p:nvSpPr>
        <p:spPr>
          <a:xfrm>
            <a:off x="3905636" y="3318956"/>
            <a:ext cx="1263650" cy="814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19" name="Рисунок 15"/>
          <p:cNvSpPr>
            <a:spLocks noGrp="1"/>
          </p:cNvSpPr>
          <p:nvPr>
            <p:ph type="pic" sz="quarter" idx="16"/>
          </p:nvPr>
        </p:nvSpPr>
        <p:spPr>
          <a:xfrm>
            <a:off x="5493329" y="3308316"/>
            <a:ext cx="1263650" cy="814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0" name="Рисунок 15"/>
          <p:cNvSpPr>
            <a:spLocks noGrp="1"/>
          </p:cNvSpPr>
          <p:nvPr>
            <p:ph type="pic" sz="quarter" idx="17"/>
          </p:nvPr>
        </p:nvSpPr>
        <p:spPr>
          <a:xfrm>
            <a:off x="7081022" y="3307809"/>
            <a:ext cx="1263650" cy="814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1" name="Рисунок 15"/>
          <p:cNvSpPr>
            <a:spLocks noGrp="1"/>
          </p:cNvSpPr>
          <p:nvPr>
            <p:ph type="pic" sz="quarter" idx="18"/>
          </p:nvPr>
        </p:nvSpPr>
        <p:spPr>
          <a:xfrm>
            <a:off x="8668715" y="3307809"/>
            <a:ext cx="1263650" cy="814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2" name="Рисунок 15"/>
          <p:cNvSpPr>
            <a:spLocks noGrp="1"/>
          </p:cNvSpPr>
          <p:nvPr>
            <p:ph type="pic" sz="quarter" idx="19"/>
          </p:nvPr>
        </p:nvSpPr>
        <p:spPr>
          <a:xfrm>
            <a:off x="10256409" y="3307808"/>
            <a:ext cx="1263650" cy="814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20"/>
          </p:nvPr>
        </p:nvSpPr>
        <p:spPr>
          <a:xfrm>
            <a:off x="730250" y="4394067"/>
            <a:ext cx="1263650" cy="814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4" name="Рисунок 15"/>
          <p:cNvSpPr>
            <a:spLocks noGrp="1"/>
          </p:cNvSpPr>
          <p:nvPr>
            <p:ph type="pic" sz="quarter" idx="21"/>
          </p:nvPr>
        </p:nvSpPr>
        <p:spPr>
          <a:xfrm>
            <a:off x="2317943" y="4393560"/>
            <a:ext cx="1263650" cy="814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5" name="Рисунок 15"/>
          <p:cNvSpPr>
            <a:spLocks noGrp="1"/>
          </p:cNvSpPr>
          <p:nvPr>
            <p:ph type="pic" sz="quarter" idx="22"/>
          </p:nvPr>
        </p:nvSpPr>
        <p:spPr>
          <a:xfrm>
            <a:off x="3905636" y="4393560"/>
            <a:ext cx="1263650" cy="814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6" name="Рисунок 15"/>
          <p:cNvSpPr>
            <a:spLocks noGrp="1"/>
          </p:cNvSpPr>
          <p:nvPr>
            <p:ph type="pic" sz="quarter" idx="23"/>
          </p:nvPr>
        </p:nvSpPr>
        <p:spPr>
          <a:xfrm>
            <a:off x="5493329" y="4382920"/>
            <a:ext cx="1263650" cy="814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7" name="Рисунок 15"/>
          <p:cNvSpPr>
            <a:spLocks noGrp="1"/>
          </p:cNvSpPr>
          <p:nvPr>
            <p:ph type="pic" sz="quarter" idx="24"/>
          </p:nvPr>
        </p:nvSpPr>
        <p:spPr>
          <a:xfrm>
            <a:off x="7081022" y="4382413"/>
            <a:ext cx="1263650" cy="814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8" name="Рисунок 15"/>
          <p:cNvSpPr>
            <a:spLocks noGrp="1"/>
          </p:cNvSpPr>
          <p:nvPr>
            <p:ph type="pic" sz="quarter" idx="25"/>
          </p:nvPr>
        </p:nvSpPr>
        <p:spPr>
          <a:xfrm>
            <a:off x="8668715" y="4382413"/>
            <a:ext cx="1263650" cy="814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9" name="Рисунок 15"/>
          <p:cNvSpPr>
            <a:spLocks noGrp="1"/>
          </p:cNvSpPr>
          <p:nvPr>
            <p:ph type="pic" sz="quarter" idx="26"/>
          </p:nvPr>
        </p:nvSpPr>
        <p:spPr>
          <a:xfrm>
            <a:off x="10256409" y="4382412"/>
            <a:ext cx="1263650" cy="814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tx2"/>
                </a:solidFill>
              </a:rPr>
              <a:pPr algn="l"/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7" y="6057899"/>
            <a:ext cx="1303194" cy="1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6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647548" y="2899915"/>
            <a:ext cx="2547329" cy="25473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70043" y="3429396"/>
            <a:ext cx="1702340" cy="142404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3426416" y="2899915"/>
            <a:ext cx="2547329" cy="2547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848911" y="3429396"/>
            <a:ext cx="1702340" cy="142404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6205284" y="2899915"/>
            <a:ext cx="2547329" cy="25473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 userDrawn="1"/>
        </p:nvSpPr>
        <p:spPr>
          <a:xfrm>
            <a:off x="6627779" y="3429396"/>
            <a:ext cx="1702340" cy="142404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>
            <a:off x="9028582" y="2899915"/>
            <a:ext cx="2547329" cy="2547329"/>
          </a:xfrm>
          <a:prstGeom prst="rect">
            <a:avLst/>
          </a:prstGeom>
          <a:solidFill>
            <a:srgbClr val="314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9451077" y="3429396"/>
            <a:ext cx="1702340" cy="142404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767" y="0"/>
            <a:ext cx="2898233" cy="1429965"/>
          </a:xfrm>
          <a:prstGeom prst="rect">
            <a:avLst/>
          </a:prstGeom>
        </p:spPr>
      </p:pic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tx2"/>
                </a:solidFill>
              </a:rPr>
              <a:pPr algn="l"/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7" y="6057899"/>
            <a:ext cx="1303194" cy="157963"/>
          </a:xfrm>
          <a:prstGeom prst="rect">
            <a:avLst/>
          </a:prstGeom>
        </p:spPr>
      </p:pic>
      <p:sp>
        <p:nvSpPr>
          <p:cNvPr id="3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3888" y="1438843"/>
            <a:ext cx="8140074" cy="984761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FontTx/>
              <a:buBlip>
                <a:blip r:embed="rId5"/>
              </a:buBlip>
              <a:defRPr lang="en-US" dirty="0" smtClean="0"/>
            </a:lvl1pPr>
            <a:lvl2pPr marL="504000" indent="-216000">
              <a:buFont typeface="Gilroy" panose="00000500000000000000" pitchFamily="2" charset="0"/>
              <a:buChar char="»"/>
              <a:defRPr sz="1400">
                <a:solidFill>
                  <a:schemeClr val="tx1"/>
                </a:solidFill>
              </a:defRPr>
            </a:lvl2pPr>
            <a:lvl3pPr marL="720000" indent="-216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0"/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891397" y="3327527"/>
            <a:ext cx="2112525" cy="18475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9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670265" y="3327527"/>
            <a:ext cx="2112525" cy="18475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9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491638" y="3327526"/>
            <a:ext cx="2112525" cy="18475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9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9293767" y="3327526"/>
            <a:ext cx="2112525" cy="18475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9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71691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dditional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 userDrawn="1"/>
        </p:nvSpPr>
        <p:spPr>
          <a:xfrm>
            <a:off x="683897" y="3667328"/>
            <a:ext cx="1900148" cy="19001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 userDrawn="1"/>
        </p:nvSpPr>
        <p:spPr>
          <a:xfrm>
            <a:off x="2961417" y="3667328"/>
            <a:ext cx="1900148" cy="19001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 userDrawn="1"/>
        </p:nvSpPr>
        <p:spPr>
          <a:xfrm>
            <a:off x="5236136" y="3667328"/>
            <a:ext cx="1900148" cy="19001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 userDrawn="1"/>
        </p:nvSpPr>
        <p:spPr>
          <a:xfrm>
            <a:off x="7510855" y="3667328"/>
            <a:ext cx="1900148" cy="1900148"/>
          </a:xfrm>
          <a:prstGeom prst="ellipse">
            <a:avLst/>
          </a:prstGeom>
          <a:solidFill>
            <a:srgbClr val="314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 userDrawn="1"/>
        </p:nvSpPr>
        <p:spPr>
          <a:xfrm>
            <a:off x="9758478" y="3667328"/>
            <a:ext cx="1900148" cy="19001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767" y="0"/>
            <a:ext cx="2898233" cy="1429965"/>
          </a:xfrm>
          <a:prstGeom prst="rect">
            <a:avLst/>
          </a:prstGeom>
        </p:spPr>
      </p:pic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tx2"/>
                </a:solidFill>
              </a:rPr>
              <a:pPr algn="l"/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7" y="6057899"/>
            <a:ext cx="1303194" cy="157963"/>
          </a:xfrm>
          <a:prstGeom prst="rect">
            <a:avLst/>
          </a:prstGeom>
        </p:spPr>
      </p:pic>
      <p:sp>
        <p:nvSpPr>
          <p:cNvPr id="4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930799" y="4151000"/>
            <a:ext cx="1482204" cy="1146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3888" y="1438843"/>
            <a:ext cx="5349857" cy="1897744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FontTx/>
              <a:buBlip>
                <a:blip r:embed="rId4"/>
              </a:buBlip>
              <a:defRPr lang="en-US" dirty="0" smtClean="0"/>
            </a:lvl1pPr>
            <a:lvl2pPr marL="504000" indent="-216000">
              <a:buFont typeface="Gilroy" panose="00000500000000000000" pitchFamily="2" charset="0"/>
              <a:buChar char="»"/>
              <a:defRPr sz="1400">
                <a:solidFill>
                  <a:schemeClr val="tx1"/>
                </a:solidFill>
              </a:defRPr>
            </a:lvl2pPr>
            <a:lvl3pPr marL="720000" indent="-216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0"/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205284" y="1418554"/>
            <a:ext cx="5349857" cy="1918033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FontTx/>
              <a:buBlip>
                <a:blip r:embed="rId4"/>
              </a:buBlip>
              <a:defRPr lang="en-US" dirty="0" smtClean="0"/>
            </a:lvl1pPr>
            <a:lvl2pPr marL="504000" indent="-216000">
              <a:buFont typeface="Gilroy" panose="00000500000000000000" pitchFamily="2" charset="0"/>
              <a:buChar char="»"/>
              <a:defRPr sz="1400">
                <a:solidFill>
                  <a:schemeClr val="tx1"/>
                </a:solidFill>
              </a:defRPr>
            </a:lvl2pPr>
            <a:lvl3pPr marL="720000" indent="-216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0"/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205518" y="4150999"/>
            <a:ext cx="1482204" cy="1146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445108" y="4150998"/>
            <a:ext cx="1482204" cy="1146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706279" y="4173598"/>
            <a:ext cx="1482204" cy="1146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974695" y="4173598"/>
            <a:ext cx="1482204" cy="1146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52325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ontact_1per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25" y="0"/>
            <a:ext cx="4938354" cy="68579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08" y="5846121"/>
            <a:ext cx="4145047" cy="1011879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25" y="6057899"/>
            <a:ext cx="1245577" cy="157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15" y="746146"/>
            <a:ext cx="511474" cy="703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975" y="746146"/>
            <a:ext cx="511474" cy="703276"/>
          </a:xfrm>
          <a:prstGeom prst="rect">
            <a:avLst/>
          </a:prstGeom>
        </p:spPr>
      </p:pic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23888" y="2413000"/>
            <a:ext cx="2159000" cy="2625725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260083" y="2442184"/>
            <a:ext cx="234304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323638" y="2442184"/>
            <a:ext cx="3676396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60082" y="2782113"/>
            <a:ext cx="234304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60081" y="4683665"/>
            <a:ext cx="2343049" cy="3550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323639" y="3133117"/>
            <a:ext cx="1789230" cy="1983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715360" y="3133117"/>
            <a:ext cx="1789230" cy="1983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5680953" y="2413000"/>
            <a:ext cx="0" cy="262572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bg1"/>
                </a:solidFill>
              </a:rPr>
              <a:pPr algn="l"/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822108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ontact_3pers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25" y="0"/>
            <a:ext cx="4938354" cy="68579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08" y="5846121"/>
            <a:ext cx="4145047" cy="1011879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25" y="6057899"/>
            <a:ext cx="1245577" cy="157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15" y="746146"/>
            <a:ext cx="511474" cy="703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975" y="746146"/>
            <a:ext cx="511474" cy="703276"/>
          </a:xfrm>
          <a:prstGeom prst="rect">
            <a:avLst/>
          </a:prstGeom>
        </p:spPr>
      </p:pic>
      <p:sp>
        <p:nvSpPr>
          <p:cNvPr id="20" name="Рисунок 8"/>
          <p:cNvSpPr>
            <a:spLocks noGrp="1"/>
          </p:cNvSpPr>
          <p:nvPr>
            <p:ph type="pic" sz="quarter" idx="15"/>
          </p:nvPr>
        </p:nvSpPr>
        <p:spPr>
          <a:xfrm>
            <a:off x="8508738" y="2692719"/>
            <a:ext cx="1409098" cy="181713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097368" y="2734323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0097367" y="3074252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0097367" y="4115139"/>
            <a:ext cx="1878609" cy="394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Рисунок 8"/>
          <p:cNvSpPr>
            <a:spLocks noGrp="1"/>
          </p:cNvSpPr>
          <p:nvPr>
            <p:ph type="pic" sz="quarter" idx="19"/>
          </p:nvPr>
        </p:nvSpPr>
        <p:spPr>
          <a:xfrm>
            <a:off x="628589" y="2692719"/>
            <a:ext cx="1409098" cy="181713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217219" y="2734323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2217218" y="3074252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217218" y="4115139"/>
            <a:ext cx="1878609" cy="394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Рисунок 8"/>
          <p:cNvSpPr>
            <a:spLocks noGrp="1"/>
          </p:cNvSpPr>
          <p:nvPr>
            <p:ph type="pic" sz="quarter" idx="23"/>
          </p:nvPr>
        </p:nvSpPr>
        <p:spPr>
          <a:xfrm>
            <a:off x="4571014" y="2692719"/>
            <a:ext cx="1409098" cy="181713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30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6159644" y="2734323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159643" y="3074252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6159643" y="4115139"/>
            <a:ext cx="1878609" cy="394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bg1"/>
                </a:solidFill>
              </a:rPr>
              <a:pPr algn="l"/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944935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ontact_6pers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25" y="0"/>
            <a:ext cx="4938354" cy="68579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08" y="5846121"/>
            <a:ext cx="4145047" cy="1011879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25" y="6057899"/>
            <a:ext cx="1245577" cy="157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15" y="746146"/>
            <a:ext cx="511474" cy="703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975" y="746146"/>
            <a:ext cx="511474" cy="703276"/>
          </a:xfrm>
          <a:prstGeom prst="rect">
            <a:avLst/>
          </a:prstGeom>
        </p:spPr>
      </p:pic>
      <p:sp>
        <p:nvSpPr>
          <p:cNvPr id="25" name="Рисунок 8"/>
          <p:cNvSpPr>
            <a:spLocks noGrp="1"/>
          </p:cNvSpPr>
          <p:nvPr>
            <p:ph type="pic" sz="quarter" idx="19"/>
          </p:nvPr>
        </p:nvSpPr>
        <p:spPr>
          <a:xfrm>
            <a:off x="628057" y="1834632"/>
            <a:ext cx="1215328" cy="145331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042121" y="1849670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2042120" y="2189599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042120" y="2920590"/>
            <a:ext cx="1878609" cy="367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Рисунок 8"/>
          <p:cNvSpPr>
            <a:spLocks noGrp="1"/>
          </p:cNvSpPr>
          <p:nvPr>
            <p:ph type="pic" sz="quarter" idx="23"/>
          </p:nvPr>
        </p:nvSpPr>
        <p:spPr>
          <a:xfrm>
            <a:off x="623888" y="3981079"/>
            <a:ext cx="1215328" cy="145331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34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037952" y="3996117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2037951" y="4336046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2037951" y="5067037"/>
            <a:ext cx="1878609" cy="367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Рисунок 8"/>
          <p:cNvSpPr>
            <a:spLocks noGrp="1"/>
          </p:cNvSpPr>
          <p:nvPr>
            <p:ph type="pic" sz="quarter" idx="27"/>
          </p:nvPr>
        </p:nvSpPr>
        <p:spPr>
          <a:xfrm>
            <a:off x="4661793" y="1819594"/>
            <a:ext cx="1215328" cy="145331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38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6075857" y="1834632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6075856" y="2174561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6075856" y="2905552"/>
            <a:ext cx="1878609" cy="367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Рисунок 8"/>
          <p:cNvSpPr>
            <a:spLocks noGrp="1"/>
          </p:cNvSpPr>
          <p:nvPr>
            <p:ph type="pic" sz="quarter" idx="31"/>
          </p:nvPr>
        </p:nvSpPr>
        <p:spPr>
          <a:xfrm>
            <a:off x="4657624" y="3966041"/>
            <a:ext cx="1215328" cy="145331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42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6071688" y="3981079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6071687" y="4321008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34" hasCustomPrompt="1"/>
          </p:nvPr>
        </p:nvSpPr>
        <p:spPr>
          <a:xfrm>
            <a:off x="6071687" y="5051999"/>
            <a:ext cx="1878609" cy="367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Рисунок 8"/>
          <p:cNvSpPr>
            <a:spLocks noGrp="1"/>
          </p:cNvSpPr>
          <p:nvPr>
            <p:ph type="pic" sz="quarter" idx="35"/>
          </p:nvPr>
        </p:nvSpPr>
        <p:spPr>
          <a:xfrm>
            <a:off x="8664279" y="1834632"/>
            <a:ext cx="1215328" cy="145331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46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10078343" y="1849670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37" hasCustomPrompt="1"/>
          </p:nvPr>
        </p:nvSpPr>
        <p:spPr>
          <a:xfrm>
            <a:off x="10078342" y="2189599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idx="38" hasCustomPrompt="1"/>
          </p:nvPr>
        </p:nvSpPr>
        <p:spPr>
          <a:xfrm>
            <a:off x="10078342" y="2920590"/>
            <a:ext cx="1878609" cy="367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9" name="Рисунок 8"/>
          <p:cNvSpPr>
            <a:spLocks noGrp="1"/>
          </p:cNvSpPr>
          <p:nvPr>
            <p:ph type="pic" sz="quarter" idx="39"/>
          </p:nvPr>
        </p:nvSpPr>
        <p:spPr>
          <a:xfrm>
            <a:off x="8660110" y="3981079"/>
            <a:ext cx="1215328" cy="145331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0" name="Text Placeholder 2"/>
          <p:cNvSpPr>
            <a:spLocks noGrp="1"/>
          </p:cNvSpPr>
          <p:nvPr>
            <p:ph type="body" idx="40" hasCustomPrompt="1"/>
          </p:nvPr>
        </p:nvSpPr>
        <p:spPr>
          <a:xfrm>
            <a:off x="10074174" y="3996117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41" hasCustomPrompt="1"/>
          </p:nvPr>
        </p:nvSpPr>
        <p:spPr>
          <a:xfrm>
            <a:off x="10074173" y="4336046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10074173" y="5067037"/>
            <a:ext cx="1878609" cy="367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4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bg1"/>
                </a:solidFill>
              </a:rPr>
              <a:pPr algn="l"/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980251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0" r="34062" b="15815"/>
          <a:stretch/>
        </p:blipFill>
        <p:spPr>
          <a:xfrm>
            <a:off x="7694578" y="-4864"/>
            <a:ext cx="4497422" cy="6867728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450739" y="1665288"/>
            <a:ext cx="3510367" cy="93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623888" y="1809178"/>
            <a:ext cx="439200" cy="4392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  <p:sp>
        <p:nvSpPr>
          <p:cNvPr id="1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450739" y="2841599"/>
            <a:ext cx="3510367" cy="93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Рисунок 6"/>
          <p:cNvSpPr>
            <a:spLocks noGrp="1"/>
          </p:cNvSpPr>
          <p:nvPr>
            <p:ph type="pic" sz="quarter" idx="14"/>
          </p:nvPr>
        </p:nvSpPr>
        <p:spPr>
          <a:xfrm>
            <a:off x="623888" y="2957797"/>
            <a:ext cx="439200" cy="4392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  <p:sp>
        <p:nvSpPr>
          <p:cNvPr id="2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450739" y="4003152"/>
            <a:ext cx="3510367" cy="93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Рисунок 6"/>
          <p:cNvSpPr>
            <a:spLocks noGrp="1"/>
          </p:cNvSpPr>
          <p:nvPr>
            <p:ph type="pic" sz="quarter" idx="16"/>
          </p:nvPr>
        </p:nvSpPr>
        <p:spPr>
          <a:xfrm>
            <a:off x="623888" y="4106416"/>
            <a:ext cx="439200" cy="4392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  <p:sp>
        <p:nvSpPr>
          <p:cNvPr id="2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450739" y="5111144"/>
            <a:ext cx="3510367" cy="93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Рисунок 6"/>
          <p:cNvSpPr>
            <a:spLocks noGrp="1"/>
          </p:cNvSpPr>
          <p:nvPr>
            <p:ph type="pic" sz="quarter" idx="18"/>
          </p:nvPr>
        </p:nvSpPr>
        <p:spPr>
          <a:xfrm>
            <a:off x="623888" y="5255034"/>
            <a:ext cx="439200" cy="4392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  <p:sp>
        <p:nvSpPr>
          <p:cNvPr id="2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6411845" y="1665288"/>
            <a:ext cx="3510367" cy="93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Рисунок 6"/>
          <p:cNvSpPr>
            <a:spLocks noGrp="1"/>
          </p:cNvSpPr>
          <p:nvPr>
            <p:ph type="pic" sz="quarter" idx="20"/>
          </p:nvPr>
        </p:nvSpPr>
        <p:spPr>
          <a:xfrm>
            <a:off x="5584994" y="1809178"/>
            <a:ext cx="439200" cy="4392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  <p:sp>
        <p:nvSpPr>
          <p:cNvPr id="27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6411845" y="2841599"/>
            <a:ext cx="3510367" cy="93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Рисунок 6"/>
          <p:cNvSpPr>
            <a:spLocks noGrp="1"/>
          </p:cNvSpPr>
          <p:nvPr>
            <p:ph type="pic" sz="quarter" idx="22"/>
          </p:nvPr>
        </p:nvSpPr>
        <p:spPr>
          <a:xfrm>
            <a:off x="5584994" y="2957797"/>
            <a:ext cx="439200" cy="4392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  <p:sp>
        <p:nvSpPr>
          <p:cNvPr id="29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6411845" y="4003152"/>
            <a:ext cx="3510367" cy="93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Рисунок 6"/>
          <p:cNvSpPr>
            <a:spLocks noGrp="1"/>
          </p:cNvSpPr>
          <p:nvPr>
            <p:ph type="pic" sz="quarter" idx="24"/>
          </p:nvPr>
        </p:nvSpPr>
        <p:spPr>
          <a:xfrm>
            <a:off x="5584994" y="4106416"/>
            <a:ext cx="439200" cy="4392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  <p:sp>
        <p:nvSpPr>
          <p:cNvPr id="31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411845" y="5111144"/>
            <a:ext cx="3510367" cy="93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Рисунок 6"/>
          <p:cNvSpPr>
            <a:spLocks noGrp="1"/>
          </p:cNvSpPr>
          <p:nvPr>
            <p:ph type="pic" sz="quarter" idx="26"/>
          </p:nvPr>
        </p:nvSpPr>
        <p:spPr>
          <a:xfrm>
            <a:off x="5584994" y="5255034"/>
            <a:ext cx="439200" cy="4392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tx2"/>
                </a:solidFill>
              </a:rPr>
              <a:pPr algn="l"/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7" y="6057899"/>
            <a:ext cx="1303194" cy="1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72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9" y="2065324"/>
            <a:ext cx="4434494" cy="374208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rgbClr val="D1426B"/>
              </a:buClr>
              <a:buFont typeface="Montserrat" panose="00000500000000000000" pitchFamily="2" charset="0"/>
              <a:buChar char="–"/>
              <a:defRPr sz="12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0"/>
          </p:nvPr>
        </p:nvSpPr>
        <p:spPr>
          <a:xfrm>
            <a:off x="5448301" y="2065324"/>
            <a:ext cx="4434494" cy="374208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rgbClr val="D1426B"/>
              </a:buClr>
              <a:buFont typeface="Montserrat" panose="00000500000000000000" pitchFamily="2" charset="0"/>
              <a:buChar char="–"/>
              <a:defRPr sz="12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tx2"/>
                </a:solidFill>
              </a:rPr>
              <a:pPr algn="l"/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7" y="6057899"/>
            <a:ext cx="1303194" cy="1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95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3892" y="2065325"/>
            <a:ext cx="2878066" cy="347944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rgbClr val="D1426B"/>
              </a:buClr>
              <a:buFont typeface="Montserrat" panose="00000500000000000000" pitchFamily="2" charset="0"/>
              <a:buChar char="–"/>
              <a:defRPr sz="12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3801340" y="2065325"/>
            <a:ext cx="2878066" cy="347944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rgbClr val="D1426B"/>
              </a:buClr>
              <a:buFont typeface="Montserrat" panose="00000500000000000000" pitchFamily="2" charset="0"/>
              <a:buChar char="–"/>
              <a:defRPr sz="12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7004729" y="2065325"/>
            <a:ext cx="2878066" cy="347944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rgbClr val="D1426B"/>
              </a:buClr>
              <a:buFont typeface="Montserrat" panose="00000500000000000000" pitchFamily="2" charset="0"/>
              <a:buChar char="–"/>
              <a:defRPr sz="12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3890" y="5736247"/>
            <a:ext cx="2878070" cy="136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801336" y="5736246"/>
            <a:ext cx="2878070" cy="136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004729" y="5736134"/>
            <a:ext cx="2878070" cy="136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tx2"/>
                </a:solidFill>
              </a:rPr>
              <a:pPr algn="l"/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7" y="6057899"/>
            <a:ext cx="1303194" cy="1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4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ontent_with pi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0"/>
            <a:ext cx="4406900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0"/>
            <a:ext cx="4406016" cy="6640768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7" y="6057899"/>
            <a:ext cx="1303194" cy="157963"/>
          </a:xfrm>
          <a:prstGeom prst="rect">
            <a:avLst/>
          </a:prstGeom>
        </p:spPr>
      </p:pic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3616" y="2070303"/>
            <a:ext cx="6710767" cy="19605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tx2"/>
                </a:solidFill>
              </a:rPr>
              <a:pPr algn="l"/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090756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2"/>
          <a:stretch/>
        </p:blipFill>
        <p:spPr>
          <a:xfrm>
            <a:off x="9293767" y="0"/>
            <a:ext cx="2898233" cy="9922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2"/>
          <a:stretch/>
        </p:blipFill>
        <p:spPr>
          <a:xfrm>
            <a:off x="9293767" y="-9728"/>
            <a:ext cx="2898233" cy="1001949"/>
          </a:xfrm>
          <a:prstGeom prst="rect">
            <a:avLst/>
          </a:prstGeom>
        </p:spPr>
      </p:pic>
      <p:sp>
        <p:nvSpPr>
          <p:cNvPr id="16" name="Таблица 15"/>
          <p:cNvSpPr>
            <a:spLocks noGrp="1"/>
          </p:cNvSpPr>
          <p:nvPr>
            <p:ph type="tbl" sz="quarter" idx="10"/>
          </p:nvPr>
        </p:nvSpPr>
        <p:spPr>
          <a:xfrm>
            <a:off x="623888" y="1665288"/>
            <a:ext cx="10952162" cy="41132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tx2"/>
                </a:solidFill>
              </a:rPr>
              <a:pPr algn="l"/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7" y="6057899"/>
            <a:ext cx="1303194" cy="1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47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background_contac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25" y="0"/>
            <a:ext cx="4938354" cy="68579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08" y="5846121"/>
            <a:ext cx="4145047" cy="1011879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9160209" y="326144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E1B6D5-570A-4F72-A927-48B82853D476}" type="slidenum">
              <a:rPr lang="en-US" smtClean="0">
                <a:solidFill>
                  <a:schemeClr val="tx2"/>
                </a:solidFill>
              </a:rPr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25" y="6057899"/>
            <a:ext cx="1245577" cy="157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15" y="746146"/>
            <a:ext cx="511474" cy="7032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975" y="746146"/>
            <a:ext cx="511474" cy="70327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633616" y="2413000"/>
            <a:ext cx="0" cy="262572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1296417" y="2442184"/>
            <a:ext cx="3676396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296418" y="3133117"/>
            <a:ext cx="1789230" cy="1983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688139" y="3133117"/>
            <a:ext cx="1789230" cy="1983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671287" y="3133117"/>
            <a:ext cx="1789230" cy="1983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721653" y="5954317"/>
            <a:ext cx="47034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bg1"/>
                </a:solidFill>
              </a:rPr>
              <a:pPr algn="l"/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804470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23888" y="467281"/>
            <a:ext cx="598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Служебный</a:t>
            </a:r>
            <a:r>
              <a:rPr lang="ru-RU" baseline="0"/>
              <a:t> слайд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28" y="2802934"/>
            <a:ext cx="193821" cy="1640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87" y="2198284"/>
            <a:ext cx="437701" cy="439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23888" y="1561561"/>
            <a:ext cx="598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err="1"/>
              <a:t>Буллеты</a:t>
            </a: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7" y="6057899"/>
            <a:ext cx="1303194" cy="1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8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7CD0ACC3-02D8-0CDF-EE00-326258AB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598488"/>
            <a:ext cx="3078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id="{E594E26A-C24C-40A0-FB00-8DFD50EC4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"/>
          <a:stretch>
            <a:fillRect/>
          </a:stretch>
        </p:blipFill>
        <p:spPr bwMode="auto">
          <a:xfrm>
            <a:off x="6224588" y="0"/>
            <a:ext cx="5964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3888" y="3162673"/>
            <a:ext cx="7960839" cy="494927"/>
          </a:xfrm>
          <a:ln w="22225">
            <a:noFill/>
          </a:ln>
        </p:spPr>
        <p:txBody>
          <a:bodyPr>
            <a:noAutofit/>
          </a:bodyPr>
          <a:lstStyle>
            <a:lvl1pPr algn="l">
              <a:defRPr sz="4500" b="0">
                <a:ln w="9525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774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ontent_with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5">
            <a:extLst>
              <a:ext uri="{FF2B5EF4-FFF2-40B4-BE49-F238E27FC236}">
                <a16:creationId xmlns:a16="http://schemas.microsoft.com/office/drawing/2014/main" id="{645FAC84-BB03-A17E-98F9-C4D6B22CF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0"/>
            <a:ext cx="4406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6">
            <a:extLst>
              <a:ext uri="{FF2B5EF4-FFF2-40B4-BE49-F238E27FC236}">
                <a16:creationId xmlns:a16="http://schemas.microsoft.com/office/drawing/2014/main" id="{46393490-C47F-9788-4776-1E245583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588"/>
            <a:ext cx="4405312" cy="664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4">
            <a:extLst>
              <a:ext uri="{FF2B5EF4-FFF2-40B4-BE49-F238E27FC236}">
                <a16:creationId xmlns:a16="http://schemas.microsoft.com/office/drawing/2014/main" id="{5C688F4B-98AB-7332-B256-F4D391DCA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C61A3A-2BD4-70D3-B7FA-F83CD7201B2F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192B83B6-4FE2-422D-B3C0-BFD66CF7E552}" type="slidenum">
              <a:rPr lang="en-US" sz="1600" smtClean="0">
                <a:solidFill>
                  <a:schemeClr val="tx2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633616" y="2070303"/>
            <a:ext cx="6710767" cy="19605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556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ontent_without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D94D539-EDF8-90B7-22BD-B98E0702D777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90E2238B-AE1D-4B9C-886A-E3AF82AB86A0}" type="slidenum">
              <a:rPr lang="en-US" sz="1600" smtClean="0">
                <a:solidFill>
                  <a:schemeClr val="tx2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3" name="Рисунок 9">
            <a:extLst>
              <a:ext uri="{FF2B5EF4-FFF2-40B4-BE49-F238E27FC236}">
                <a16:creationId xmlns:a16="http://schemas.microsoft.com/office/drawing/2014/main" id="{C0F9264E-A17E-5C90-902E-A8EB0FE28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633616" y="2070303"/>
            <a:ext cx="6710767" cy="1960555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spcBef>
                <a:spcPts val="0"/>
              </a:spcBef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743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8">
            <a:extLst>
              <a:ext uri="{FF2B5EF4-FFF2-40B4-BE49-F238E27FC236}">
                <a16:creationId xmlns:a16="http://schemas.microsoft.com/office/drawing/2014/main" id="{C2F09DE0-C6BF-93D9-1674-2314EA1B9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2463"/>
            <a:ext cx="1022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9">
            <a:extLst>
              <a:ext uri="{FF2B5EF4-FFF2-40B4-BE49-F238E27FC236}">
                <a16:creationId xmlns:a16="http://schemas.microsoft.com/office/drawing/2014/main" id="{71C7644D-1BCB-62F4-76C3-0B533AF98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888"/>
            <a:ext cx="16462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0">
            <a:extLst>
              <a:ext uri="{FF2B5EF4-FFF2-40B4-BE49-F238E27FC236}">
                <a16:creationId xmlns:a16="http://schemas.microsoft.com/office/drawing/2014/main" id="{53FB73FE-0851-8413-1E52-5A6858C2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0"/>
            <a:ext cx="187325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1">
            <a:extLst>
              <a:ext uri="{FF2B5EF4-FFF2-40B4-BE49-F238E27FC236}">
                <a16:creationId xmlns:a16="http://schemas.microsoft.com/office/drawing/2014/main" id="{6A590920-1BF5-DB64-3C4E-FA4C4065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415925"/>
            <a:ext cx="14970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4090-AC4C-267F-EB88-962D038C8DD6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E5B8AF75-0C81-476F-9153-293B1AD9D3A8}" type="slidenum">
              <a:rPr lang="en-US" sz="1600" smtClean="0">
                <a:solidFill>
                  <a:schemeClr val="tx2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7" name="Рисунок 13">
            <a:extLst>
              <a:ext uri="{FF2B5EF4-FFF2-40B4-BE49-F238E27FC236}">
                <a16:creationId xmlns:a16="http://schemas.microsoft.com/office/drawing/2014/main" id="{9B91E75E-5E9B-E564-53CE-3C5DAB67C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A008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633617" y="2070303"/>
            <a:ext cx="4317762" cy="3357731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lnSpc>
                <a:spcPct val="100000"/>
              </a:lnSpc>
              <a:spcBef>
                <a:spcPts val="0"/>
              </a:spcBef>
              <a:buFontTx/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0"/>
          </p:nvPr>
        </p:nvSpPr>
        <p:spPr>
          <a:xfrm>
            <a:off x="5954951" y="2070303"/>
            <a:ext cx="4317762" cy="3357731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lnSpc>
                <a:spcPct val="100000"/>
              </a:lnSpc>
              <a:spcBef>
                <a:spcPts val="0"/>
              </a:spcBef>
              <a:buFontTx/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61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4">
            <a:extLst>
              <a:ext uri="{FF2B5EF4-FFF2-40B4-BE49-F238E27FC236}">
                <a16:creationId xmlns:a16="http://schemas.microsoft.com/office/drawing/2014/main" id="{B8C48A38-1938-E432-A161-C6450B98E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0"/>
            <a:ext cx="2171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5">
            <a:extLst>
              <a:ext uri="{FF2B5EF4-FFF2-40B4-BE49-F238E27FC236}">
                <a16:creationId xmlns:a16="http://schemas.microsoft.com/office/drawing/2014/main" id="{66ECBBED-EAC1-3494-67BD-EE0C266A2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0"/>
            <a:ext cx="3441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ACBD01-2181-BF70-7104-0011A4FC1A55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F3BEA573-0F76-4535-9FDD-1CB4B0A6D328}" type="slidenum">
              <a:rPr lang="en-US" sz="1600" smtClean="0">
                <a:solidFill>
                  <a:schemeClr val="tx2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5" name="Рисунок 12">
            <a:extLst>
              <a:ext uri="{FF2B5EF4-FFF2-40B4-BE49-F238E27FC236}">
                <a16:creationId xmlns:a16="http://schemas.microsoft.com/office/drawing/2014/main" id="{83E5F0CC-7A47-AA5A-8B6B-606D5C196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623888" y="1307566"/>
            <a:ext cx="4969212" cy="2683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/>
          </p:nvPr>
        </p:nvSpPr>
        <p:spPr>
          <a:xfrm>
            <a:off x="623888" y="2068614"/>
            <a:ext cx="8140074" cy="1653668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FontTx/>
              <a:buBlip>
                <a:blip r:embed="rId5"/>
              </a:buBlip>
              <a:defRPr lang="en-US" dirty="0" smtClean="0"/>
            </a:lvl1pPr>
            <a:lvl2pPr marL="504000" indent="-216000">
              <a:buClr>
                <a:schemeClr val="tx2"/>
              </a:buClr>
              <a:buFont typeface="Gilroy" panose="00000500000000000000" pitchFamily="2" charset="0"/>
              <a:buChar char="»"/>
              <a:defRPr sz="1400">
                <a:solidFill>
                  <a:schemeClr val="tx1"/>
                </a:solidFill>
              </a:defRPr>
            </a:lvl2pPr>
            <a:lvl3pPr marL="72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1"/>
          </p:nvPr>
        </p:nvSpPr>
        <p:spPr>
          <a:xfrm>
            <a:off x="623889" y="3905588"/>
            <a:ext cx="3821652" cy="1653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2"/>
          </p:nvPr>
        </p:nvSpPr>
        <p:spPr>
          <a:xfrm>
            <a:off x="4928648" y="3905588"/>
            <a:ext cx="3821652" cy="1653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A008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250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77232363-CDF5-F433-F8D9-5EDF6DAE9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1150"/>
            <a:ext cx="12731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65848B-9F2F-7F8D-B869-8AB7E8D5A054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7AE13F93-8868-4724-9D53-C8B3831B2E7B}" type="slidenum">
              <a:rPr lang="en-US" sz="1600" smtClean="0">
                <a:solidFill>
                  <a:schemeClr val="tx2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4" name="Рисунок 16">
            <a:extLst>
              <a:ext uri="{FF2B5EF4-FFF2-40B4-BE49-F238E27FC236}">
                <a16:creationId xmlns:a16="http://schemas.microsoft.com/office/drawing/2014/main" id="{A8EC58B4-7AF6-B19C-787E-79894025D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1307566"/>
            <a:ext cx="4969212" cy="2683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23889" y="3866676"/>
            <a:ext cx="2819702" cy="1653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3833356" y="3866676"/>
            <a:ext cx="2800908" cy="1653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23888" y="2068614"/>
            <a:ext cx="6010376" cy="1653668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FontTx/>
              <a:buBlip>
                <a:blip r:embed="rId4"/>
              </a:buBlip>
              <a:defRPr lang="en-US" dirty="0" smtClean="0"/>
            </a:lvl1pPr>
            <a:lvl2pPr marL="504000" indent="-216000">
              <a:buFont typeface="Gilroy" panose="00000500000000000000" pitchFamily="2" charset="0"/>
              <a:buChar char="»"/>
              <a:defRPr sz="1400">
                <a:solidFill>
                  <a:schemeClr val="tx1"/>
                </a:solidFill>
              </a:defRPr>
            </a:lvl2pPr>
            <a:lvl3pPr marL="720000" indent="-216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740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lor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:a16="http://schemas.microsoft.com/office/drawing/2014/main" id="{968051A6-7E1A-BB0C-5E7F-65C59F0E1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0"/>
            <a:ext cx="4686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2">
            <a:extLst>
              <a:ext uri="{FF2B5EF4-FFF2-40B4-BE49-F238E27FC236}">
                <a16:creationId xmlns:a16="http://schemas.microsoft.com/office/drawing/2014/main" id="{011DB166-75C8-E942-5AEA-3BC7E3463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373697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155C8A-5B27-87FA-EE41-F88440AFF9D4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1FA67459-9306-4A1B-8AD0-C8AD60DBE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5" y="6059488"/>
            <a:ext cx="1246188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222C96-758F-410F-68F1-3EE65AD65ECA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3C747117-97B0-4848-AD46-AD2B788A2F94}" type="slidenum">
              <a:rPr lang="en-US" sz="1600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2724336"/>
            <a:ext cx="8367712" cy="1409327"/>
          </a:xfrm>
          <a:ln w="22225">
            <a:noFill/>
          </a:ln>
        </p:spPr>
        <p:txBody>
          <a:bodyPr>
            <a:noAutofit/>
          </a:bodyPr>
          <a:lstStyle>
            <a:lvl1pPr algn="l">
              <a:defRPr sz="4500" b="0">
                <a:ln w="9525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4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ontent_without pi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3616" y="2070303"/>
            <a:ext cx="6710767" cy="1960555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spcBef>
                <a:spcPts val="0"/>
              </a:spcBef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tx2"/>
                </a:solidFill>
              </a:rPr>
              <a:pPr algn="l"/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7" y="6057899"/>
            <a:ext cx="1303194" cy="1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08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_color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:a16="http://schemas.microsoft.com/office/drawing/2014/main" id="{6B837861-503A-41B2-E0E0-38CAF9A3A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0"/>
            <a:ext cx="4686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0EB0F2-887D-324C-AC93-F67A8AB3902D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430CF43-4F89-99DB-71F0-1FB8D2932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300" y="641350"/>
            <a:ext cx="5111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47B9A62-6A5B-8DCD-1245-D64B04796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641350"/>
            <a:ext cx="5111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D4465FCA-6E22-EB2E-F3AD-ED56834B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5" y="6059488"/>
            <a:ext cx="1246188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169310-1126-9AB4-D77E-DEF81CF07CB2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ADCC7CD3-2EFF-4006-A7D0-86EF167CA865}" type="slidenum">
              <a:rPr lang="en-US" sz="1600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2724336"/>
            <a:ext cx="8367712" cy="1409327"/>
          </a:xfrm>
          <a:ln w="22225">
            <a:noFill/>
          </a:ln>
        </p:spPr>
        <p:txBody>
          <a:bodyPr>
            <a:noAutofit/>
          </a:bodyPr>
          <a:lstStyle>
            <a:lvl1pPr algn="l">
              <a:defRPr sz="4500" b="0">
                <a:ln w="9525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75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_color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4">
            <a:extLst>
              <a:ext uri="{FF2B5EF4-FFF2-40B4-BE49-F238E27FC236}">
                <a16:creationId xmlns:a16="http://schemas.microsoft.com/office/drawing/2014/main" id="{2BAFF981-B9B2-8268-5DA3-664F034C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F1500C-529F-5797-7828-8C009AF29AF1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BF0A5474-7C9E-4783-B88A-68D03A764E31}" type="slidenum">
              <a:rPr lang="en-US" sz="1600" smtClean="0">
                <a:solidFill>
                  <a:schemeClr val="tx2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5" name="Рисунок 29">
            <a:extLst>
              <a:ext uri="{FF2B5EF4-FFF2-40B4-BE49-F238E27FC236}">
                <a16:creationId xmlns:a16="http://schemas.microsoft.com/office/drawing/2014/main" id="{EDE4DB4E-CA12-DAB5-BA08-4853FF9C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888"/>
            <a:ext cx="16462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0">
            <a:extLst>
              <a:ext uri="{FF2B5EF4-FFF2-40B4-BE49-F238E27FC236}">
                <a16:creationId xmlns:a16="http://schemas.microsoft.com/office/drawing/2014/main" id="{D540ED8A-77CB-8B9E-4D5E-2729DA79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0"/>
            <a:ext cx="187325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1">
            <a:extLst>
              <a:ext uri="{FF2B5EF4-FFF2-40B4-BE49-F238E27FC236}">
                <a16:creationId xmlns:a16="http://schemas.microsoft.com/office/drawing/2014/main" id="{56EE213B-E355-66DC-833D-F85C1103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415925"/>
            <a:ext cx="14970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8">
            <a:extLst>
              <a:ext uri="{FF2B5EF4-FFF2-40B4-BE49-F238E27FC236}">
                <a16:creationId xmlns:a16="http://schemas.microsoft.com/office/drawing/2014/main" id="{4F3434D8-5890-2D1B-D30F-32015B43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6" t="-636"/>
          <a:stretch>
            <a:fillRect/>
          </a:stretch>
        </p:blipFill>
        <p:spPr bwMode="auto">
          <a:xfrm>
            <a:off x="0" y="5834063"/>
            <a:ext cx="7969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31FE188E-9C82-683D-4732-5483B3391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5" y="6059488"/>
            <a:ext cx="1246188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96AB4F-9E3E-0813-4319-16F43795690B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EACAB9B3-ABBD-4BF9-854A-B8640154DB42}" type="slidenum">
              <a:rPr lang="en-US" sz="1600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2724336"/>
            <a:ext cx="8367712" cy="1409327"/>
          </a:xfrm>
          <a:ln w="22225">
            <a:noFill/>
          </a:ln>
        </p:spPr>
        <p:txBody>
          <a:bodyPr>
            <a:noAutofit/>
          </a:bodyPr>
          <a:lstStyle>
            <a:lvl1pPr algn="l">
              <a:defRPr sz="4500" b="0">
                <a:ln w="9525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02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_color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8B1FCD-0DE1-8218-C277-9306AD19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5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4">
            <a:extLst>
              <a:ext uri="{FF2B5EF4-FFF2-40B4-BE49-F238E27FC236}">
                <a16:creationId xmlns:a16="http://schemas.microsoft.com/office/drawing/2014/main" id="{093205F9-F705-882D-8C3E-EAE7AC67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1BC3BB-F5E5-7913-64B8-662DDF66DDB0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52A10483-9F85-4ABF-A165-61941C594EF5}" type="slidenum">
              <a:rPr lang="en-US" sz="1600" smtClean="0">
                <a:solidFill>
                  <a:schemeClr val="tx2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672DE4DB-EF96-F0EC-2DAD-0370810E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5" y="6059488"/>
            <a:ext cx="1246188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F6F553-80D8-897A-9ADD-4773341F9FCF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B6DA1067-502C-43AC-90DD-6C84CB4DF52C}" type="slidenum">
              <a:rPr lang="en-US" sz="1600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dirty="0"/>
          </a:p>
        </p:txBody>
      </p:sp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3111A012-0C2B-D121-F0BA-1F4B1287D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023938"/>
            <a:ext cx="5111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C8065D05-731A-FDEC-50EB-B5871A68C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1023938"/>
            <a:ext cx="5111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2724336"/>
            <a:ext cx="8367712" cy="1409327"/>
          </a:xfrm>
          <a:ln w="22225">
            <a:noFill/>
          </a:ln>
        </p:spPr>
        <p:txBody>
          <a:bodyPr>
            <a:noAutofit/>
          </a:bodyPr>
          <a:lstStyle>
            <a:lvl1pPr algn="l">
              <a:defRPr sz="4500" b="0">
                <a:ln w="9525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31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_color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0FD5E8-1A1A-5887-38C2-357E2305F8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19" r="15019"/>
          <a:stretch/>
        </p:blipFill>
        <p:spPr>
          <a:xfrm>
            <a:off x="6446290" y="-1"/>
            <a:ext cx="5607715" cy="6858000"/>
          </a:xfrm>
          <a:prstGeom prst="chevron">
            <a:avLst/>
          </a:prstGeom>
        </p:spPr>
      </p:pic>
      <p:pic>
        <p:nvPicPr>
          <p:cNvPr id="4" name="Рисунок 14">
            <a:extLst>
              <a:ext uri="{FF2B5EF4-FFF2-40B4-BE49-F238E27FC236}">
                <a16:creationId xmlns:a16="http://schemas.microsoft.com/office/drawing/2014/main" id="{F386BB75-D283-AEB1-02BC-02492A1E0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9DB2A5-B81E-2CC3-8EE9-E6E403EBA429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E7B0A221-16C0-4EF3-88CF-F0D78BA72E44}" type="slidenum">
              <a:rPr lang="en-US" sz="1600" smtClean="0">
                <a:solidFill>
                  <a:schemeClr val="tx2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F77A133E-A1D7-DE99-0A70-EDE01C22B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5" y="6059488"/>
            <a:ext cx="1246188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CFAFF6-A73B-F8AD-C966-D3773EFDEBA3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F1DA254D-50D5-4367-97F6-460FEA81632B}" type="slidenum">
              <a:rPr lang="en-US" sz="1600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dirty="0"/>
          </a:p>
        </p:txBody>
      </p:sp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4E05D4E3-D5F2-8D68-E7C5-0B793216C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338" y="288925"/>
            <a:ext cx="51276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51075901-999E-DA45-D64A-8CBD0B728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75" y="288925"/>
            <a:ext cx="5111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2724336"/>
            <a:ext cx="8367712" cy="1409327"/>
          </a:xfrm>
          <a:ln w="22225">
            <a:noFill/>
          </a:ln>
        </p:spPr>
        <p:txBody>
          <a:bodyPr>
            <a:noAutofit/>
          </a:bodyPr>
          <a:lstStyle>
            <a:lvl1pPr algn="l">
              <a:defRPr sz="4500" b="0">
                <a:ln w="9525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41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8D3193C-7DC2-54B6-4074-80F950BB5AB3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6E9B0AF5-F7E2-40F3-9AB6-3B00D6AFA5D6}" type="slidenum">
              <a:rPr lang="en-US" sz="1600" smtClean="0">
                <a:solidFill>
                  <a:schemeClr val="tx2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3" name="Рисунок 15">
            <a:extLst>
              <a:ext uri="{FF2B5EF4-FFF2-40B4-BE49-F238E27FC236}">
                <a16:creationId xmlns:a16="http://schemas.microsoft.com/office/drawing/2014/main" id="{7A32004C-04B3-734F-9420-FE245318F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23888" y="1307566"/>
            <a:ext cx="4969212" cy="2683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1"/>
          </p:nvPr>
        </p:nvSpPr>
        <p:spPr>
          <a:xfrm>
            <a:off x="623889" y="3905588"/>
            <a:ext cx="3821652" cy="1653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23888" y="2068614"/>
            <a:ext cx="8140074" cy="1633374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FontTx/>
              <a:buBlip>
                <a:blip r:embed="rId3"/>
              </a:buBlip>
              <a:defRPr lang="en-US" dirty="0" smtClean="0"/>
            </a:lvl1pPr>
            <a:lvl2pPr marL="504000" indent="-216000">
              <a:buFont typeface="Gilroy" panose="00000500000000000000" pitchFamily="2" charset="0"/>
              <a:buChar char="»"/>
              <a:defRPr sz="1400">
                <a:solidFill>
                  <a:schemeClr val="tx1"/>
                </a:solidFill>
              </a:defRPr>
            </a:lvl2pPr>
            <a:lvl3pPr marL="720000" indent="-216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4"/>
          </p:nvPr>
        </p:nvSpPr>
        <p:spPr>
          <a:xfrm>
            <a:off x="4918075" y="3905250"/>
            <a:ext cx="3846513" cy="1654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597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8710A7-FD62-4B26-7854-3F8D4165EC37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C2A394D9-DEEC-4C4D-A5AA-47707156829B}" type="slidenum">
              <a:rPr lang="en-US" sz="1600" smtClean="0">
                <a:solidFill>
                  <a:schemeClr val="tx2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7B5901E1-EA33-094A-8BB5-B9C15B413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459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418ECB1-0989-3BB3-D53B-15533849BE6F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C746EB0C-3520-4BDA-BBEC-142207D7A15E}" type="slidenum">
              <a:rPr lang="en-US" sz="1600" smtClean="0">
                <a:solidFill>
                  <a:schemeClr val="tx2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4835557C-0F72-D6EE-342E-ED3A02A8C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659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FDB3351-A1B3-80D2-42E1-9442C8CFB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0"/>
            <a:ext cx="289877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95432DB-9DD2-0F44-D2B5-3115E55A147F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E7A14F2A-FF04-44B4-B0C2-0978DF3F1C4B}" type="slidenum">
              <a:rPr lang="en-US" sz="1600" smtClean="0">
                <a:solidFill>
                  <a:schemeClr val="tx2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4" name="Рисунок 29">
            <a:extLst>
              <a:ext uri="{FF2B5EF4-FFF2-40B4-BE49-F238E27FC236}">
                <a16:creationId xmlns:a16="http://schemas.microsoft.com/office/drawing/2014/main" id="{B78873EF-4AF0-1E1D-E084-CD471DF99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23889" y="1665288"/>
            <a:ext cx="3821652" cy="1653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404373" y="1665288"/>
            <a:ext cx="3821652" cy="1653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3"/>
          </p:nvPr>
        </p:nvSpPr>
        <p:spPr>
          <a:xfrm>
            <a:off x="730250" y="3319463"/>
            <a:ext cx="1263650" cy="814387"/>
          </a:xfr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14"/>
          </p:nvPr>
        </p:nvSpPr>
        <p:spPr>
          <a:xfrm>
            <a:off x="2317943" y="3318956"/>
            <a:ext cx="1263650" cy="814387"/>
          </a:xfr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18" name="Рисунок 15"/>
          <p:cNvSpPr>
            <a:spLocks noGrp="1"/>
          </p:cNvSpPr>
          <p:nvPr>
            <p:ph type="pic" sz="quarter" idx="15"/>
          </p:nvPr>
        </p:nvSpPr>
        <p:spPr>
          <a:xfrm>
            <a:off x="3905636" y="3318956"/>
            <a:ext cx="1263650" cy="814387"/>
          </a:xfr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19" name="Рисунок 15"/>
          <p:cNvSpPr>
            <a:spLocks noGrp="1"/>
          </p:cNvSpPr>
          <p:nvPr>
            <p:ph type="pic" sz="quarter" idx="16"/>
          </p:nvPr>
        </p:nvSpPr>
        <p:spPr>
          <a:xfrm>
            <a:off x="5493329" y="3308316"/>
            <a:ext cx="1263650" cy="814387"/>
          </a:xfr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20" name="Рисунок 15"/>
          <p:cNvSpPr>
            <a:spLocks noGrp="1"/>
          </p:cNvSpPr>
          <p:nvPr>
            <p:ph type="pic" sz="quarter" idx="17"/>
          </p:nvPr>
        </p:nvSpPr>
        <p:spPr>
          <a:xfrm>
            <a:off x="7081022" y="3307809"/>
            <a:ext cx="1263650" cy="814387"/>
          </a:xfr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21" name="Рисунок 15"/>
          <p:cNvSpPr>
            <a:spLocks noGrp="1"/>
          </p:cNvSpPr>
          <p:nvPr>
            <p:ph type="pic" sz="quarter" idx="18"/>
          </p:nvPr>
        </p:nvSpPr>
        <p:spPr>
          <a:xfrm>
            <a:off x="8668715" y="3307809"/>
            <a:ext cx="1263650" cy="814387"/>
          </a:xfr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22" name="Рисунок 15"/>
          <p:cNvSpPr>
            <a:spLocks noGrp="1"/>
          </p:cNvSpPr>
          <p:nvPr>
            <p:ph type="pic" sz="quarter" idx="19"/>
          </p:nvPr>
        </p:nvSpPr>
        <p:spPr>
          <a:xfrm>
            <a:off x="10256409" y="3307808"/>
            <a:ext cx="1263650" cy="814387"/>
          </a:xfr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20"/>
          </p:nvPr>
        </p:nvSpPr>
        <p:spPr>
          <a:xfrm>
            <a:off x="730250" y="4394067"/>
            <a:ext cx="1263650" cy="814387"/>
          </a:xfr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24" name="Рисунок 15"/>
          <p:cNvSpPr>
            <a:spLocks noGrp="1"/>
          </p:cNvSpPr>
          <p:nvPr>
            <p:ph type="pic" sz="quarter" idx="21"/>
          </p:nvPr>
        </p:nvSpPr>
        <p:spPr>
          <a:xfrm>
            <a:off x="2317943" y="4393560"/>
            <a:ext cx="1263650" cy="814387"/>
          </a:xfr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25" name="Рисунок 15"/>
          <p:cNvSpPr>
            <a:spLocks noGrp="1"/>
          </p:cNvSpPr>
          <p:nvPr>
            <p:ph type="pic" sz="quarter" idx="22"/>
          </p:nvPr>
        </p:nvSpPr>
        <p:spPr>
          <a:xfrm>
            <a:off x="3905636" y="4393560"/>
            <a:ext cx="1263650" cy="814387"/>
          </a:xfr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26" name="Рисунок 15"/>
          <p:cNvSpPr>
            <a:spLocks noGrp="1"/>
          </p:cNvSpPr>
          <p:nvPr>
            <p:ph type="pic" sz="quarter" idx="23"/>
          </p:nvPr>
        </p:nvSpPr>
        <p:spPr>
          <a:xfrm>
            <a:off x="5493329" y="4382920"/>
            <a:ext cx="1263650" cy="814387"/>
          </a:xfr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27" name="Рисунок 15"/>
          <p:cNvSpPr>
            <a:spLocks noGrp="1"/>
          </p:cNvSpPr>
          <p:nvPr>
            <p:ph type="pic" sz="quarter" idx="24"/>
          </p:nvPr>
        </p:nvSpPr>
        <p:spPr>
          <a:xfrm>
            <a:off x="7081022" y="4382413"/>
            <a:ext cx="1263650" cy="814387"/>
          </a:xfr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28" name="Рисунок 15"/>
          <p:cNvSpPr>
            <a:spLocks noGrp="1"/>
          </p:cNvSpPr>
          <p:nvPr>
            <p:ph type="pic" sz="quarter" idx="25"/>
          </p:nvPr>
        </p:nvSpPr>
        <p:spPr>
          <a:xfrm>
            <a:off x="8668715" y="4382413"/>
            <a:ext cx="1263650" cy="814387"/>
          </a:xfr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29" name="Рисунок 15"/>
          <p:cNvSpPr>
            <a:spLocks noGrp="1"/>
          </p:cNvSpPr>
          <p:nvPr>
            <p:ph type="pic" sz="quarter" idx="26"/>
          </p:nvPr>
        </p:nvSpPr>
        <p:spPr>
          <a:xfrm>
            <a:off x="10256409" y="4382412"/>
            <a:ext cx="1263650" cy="814387"/>
          </a:xfr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33" name="Text Placeholder 2"/>
          <p:cNvSpPr>
            <a:spLocks noGrp="1"/>
          </p:cNvSpPr>
          <p:nvPr>
            <p:ph type="body" idx="10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6692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id="{7D1AAC6C-C5BB-493A-A31F-94FB2A136D91}"/>
              </a:ext>
            </a:extLst>
          </p:cNvPr>
          <p:cNvSpPr/>
          <p:nvPr/>
        </p:nvSpPr>
        <p:spPr>
          <a:xfrm>
            <a:off x="647700" y="2900363"/>
            <a:ext cx="2547938" cy="2546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0957E14C-CD9E-F406-BDE8-A62D642537F1}"/>
              </a:ext>
            </a:extLst>
          </p:cNvPr>
          <p:cNvSpPr/>
          <p:nvPr/>
        </p:nvSpPr>
        <p:spPr>
          <a:xfrm>
            <a:off x="1069975" y="3429000"/>
            <a:ext cx="1701800" cy="1423988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4">
            <a:extLst>
              <a:ext uri="{FF2B5EF4-FFF2-40B4-BE49-F238E27FC236}">
                <a16:creationId xmlns:a16="http://schemas.microsoft.com/office/drawing/2014/main" id="{D8D32837-F7A5-F5DD-1E01-327FE8DDD35A}"/>
              </a:ext>
            </a:extLst>
          </p:cNvPr>
          <p:cNvSpPr/>
          <p:nvPr/>
        </p:nvSpPr>
        <p:spPr>
          <a:xfrm>
            <a:off x="3425825" y="2900363"/>
            <a:ext cx="2547938" cy="2546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35">
            <a:extLst>
              <a:ext uri="{FF2B5EF4-FFF2-40B4-BE49-F238E27FC236}">
                <a16:creationId xmlns:a16="http://schemas.microsoft.com/office/drawing/2014/main" id="{F2AF28BD-7836-EB1E-A338-D324AF613447}"/>
              </a:ext>
            </a:extLst>
          </p:cNvPr>
          <p:cNvSpPr/>
          <p:nvPr/>
        </p:nvSpPr>
        <p:spPr>
          <a:xfrm>
            <a:off x="3849688" y="3429000"/>
            <a:ext cx="1701800" cy="1423988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36">
            <a:extLst>
              <a:ext uri="{FF2B5EF4-FFF2-40B4-BE49-F238E27FC236}">
                <a16:creationId xmlns:a16="http://schemas.microsoft.com/office/drawing/2014/main" id="{E404FE0B-D255-4189-9084-F0529F925B3C}"/>
              </a:ext>
            </a:extLst>
          </p:cNvPr>
          <p:cNvSpPr/>
          <p:nvPr/>
        </p:nvSpPr>
        <p:spPr>
          <a:xfrm>
            <a:off x="6205538" y="2900363"/>
            <a:ext cx="2546350" cy="2546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37">
            <a:extLst>
              <a:ext uri="{FF2B5EF4-FFF2-40B4-BE49-F238E27FC236}">
                <a16:creationId xmlns:a16="http://schemas.microsoft.com/office/drawing/2014/main" id="{27976158-4C87-5E06-7BE1-4131915E51E4}"/>
              </a:ext>
            </a:extLst>
          </p:cNvPr>
          <p:cNvSpPr/>
          <p:nvPr/>
        </p:nvSpPr>
        <p:spPr>
          <a:xfrm>
            <a:off x="6627813" y="3429000"/>
            <a:ext cx="1701800" cy="1423988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38">
            <a:extLst>
              <a:ext uri="{FF2B5EF4-FFF2-40B4-BE49-F238E27FC236}">
                <a16:creationId xmlns:a16="http://schemas.microsoft.com/office/drawing/2014/main" id="{69AF21F6-27BA-F469-71AB-4DFCB6C9EDF7}"/>
              </a:ext>
            </a:extLst>
          </p:cNvPr>
          <p:cNvSpPr/>
          <p:nvPr/>
        </p:nvSpPr>
        <p:spPr>
          <a:xfrm>
            <a:off x="9028113" y="2900363"/>
            <a:ext cx="2547937" cy="2546350"/>
          </a:xfrm>
          <a:prstGeom prst="rect">
            <a:avLst/>
          </a:prstGeom>
          <a:solidFill>
            <a:srgbClr val="314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39">
            <a:extLst>
              <a:ext uri="{FF2B5EF4-FFF2-40B4-BE49-F238E27FC236}">
                <a16:creationId xmlns:a16="http://schemas.microsoft.com/office/drawing/2014/main" id="{FC1AFDF4-9072-503C-0089-83A975F06E25}"/>
              </a:ext>
            </a:extLst>
          </p:cNvPr>
          <p:cNvSpPr/>
          <p:nvPr/>
        </p:nvSpPr>
        <p:spPr>
          <a:xfrm>
            <a:off x="9450388" y="3429000"/>
            <a:ext cx="1703387" cy="1423988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95C2D025-1E15-01C9-32E1-18233C5FD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0"/>
            <a:ext cx="289877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893D46-104A-6F73-2324-84E650E798E7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F6C3F627-3692-4E42-A2D7-B510D5237BD5}" type="slidenum">
              <a:rPr lang="en-US" sz="1600" smtClean="0">
                <a:solidFill>
                  <a:schemeClr val="tx2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12" name="Рисунок 29">
            <a:extLst>
              <a:ext uri="{FF2B5EF4-FFF2-40B4-BE49-F238E27FC236}">
                <a16:creationId xmlns:a16="http://schemas.microsoft.com/office/drawing/2014/main" id="{860BD145-B60B-59E3-9272-C77D4F80A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idx="10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3"/>
          </p:nvPr>
        </p:nvSpPr>
        <p:spPr>
          <a:xfrm>
            <a:off x="623888" y="1438843"/>
            <a:ext cx="8140074" cy="984761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FontTx/>
              <a:buBlip>
                <a:blip r:embed="rId5"/>
              </a:buBlip>
              <a:defRPr lang="en-US" dirty="0" smtClean="0"/>
            </a:lvl1pPr>
            <a:lvl2pPr marL="504000" indent="-216000">
              <a:buFont typeface="Gilroy" panose="00000500000000000000" pitchFamily="2" charset="0"/>
              <a:buChar char="»"/>
              <a:defRPr sz="1400">
                <a:solidFill>
                  <a:schemeClr val="tx1"/>
                </a:solidFill>
              </a:defRPr>
            </a:lvl2pPr>
            <a:lvl3pPr marL="720000" indent="-216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4"/>
          </p:nvPr>
        </p:nvSpPr>
        <p:spPr>
          <a:xfrm>
            <a:off x="891397" y="3327527"/>
            <a:ext cx="2112525" cy="18475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9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5"/>
          </p:nvPr>
        </p:nvSpPr>
        <p:spPr>
          <a:xfrm>
            <a:off x="3670265" y="3327527"/>
            <a:ext cx="2112525" cy="18475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9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6"/>
          </p:nvPr>
        </p:nvSpPr>
        <p:spPr>
          <a:xfrm>
            <a:off x="6491638" y="3327526"/>
            <a:ext cx="2112525" cy="18475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9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17"/>
          </p:nvPr>
        </p:nvSpPr>
        <p:spPr>
          <a:xfrm>
            <a:off x="9293767" y="3327526"/>
            <a:ext cx="2112525" cy="18475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9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867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dditional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3">
            <a:extLst>
              <a:ext uri="{FF2B5EF4-FFF2-40B4-BE49-F238E27FC236}">
                <a16:creationId xmlns:a16="http://schemas.microsoft.com/office/drawing/2014/main" id="{15CAFA45-730C-13DE-01DE-46698C07183C}"/>
              </a:ext>
            </a:extLst>
          </p:cNvPr>
          <p:cNvSpPr/>
          <p:nvPr/>
        </p:nvSpPr>
        <p:spPr>
          <a:xfrm>
            <a:off x="684213" y="3667125"/>
            <a:ext cx="1900237" cy="19002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4">
            <a:extLst>
              <a:ext uri="{FF2B5EF4-FFF2-40B4-BE49-F238E27FC236}">
                <a16:creationId xmlns:a16="http://schemas.microsoft.com/office/drawing/2014/main" id="{A3955F2C-36D2-8790-E117-84EC168415FE}"/>
              </a:ext>
            </a:extLst>
          </p:cNvPr>
          <p:cNvSpPr/>
          <p:nvPr/>
        </p:nvSpPr>
        <p:spPr>
          <a:xfrm>
            <a:off x="2960688" y="3667125"/>
            <a:ext cx="1900237" cy="1900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25">
            <a:extLst>
              <a:ext uri="{FF2B5EF4-FFF2-40B4-BE49-F238E27FC236}">
                <a16:creationId xmlns:a16="http://schemas.microsoft.com/office/drawing/2014/main" id="{C0DC90D5-0B78-B74E-B7F7-9453328902CA}"/>
              </a:ext>
            </a:extLst>
          </p:cNvPr>
          <p:cNvSpPr/>
          <p:nvPr/>
        </p:nvSpPr>
        <p:spPr>
          <a:xfrm>
            <a:off x="5235575" y="3667125"/>
            <a:ext cx="1900238" cy="19002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26">
            <a:extLst>
              <a:ext uri="{FF2B5EF4-FFF2-40B4-BE49-F238E27FC236}">
                <a16:creationId xmlns:a16="http://schemas.microsoft.com/office/drawing/2014/main" id="{60429A78-86D0-5442-E0BA-1377359D2821}"/>
              </a:ext>
            </a:extLst>
          </p:cNvPr>
          <p:cNvSpPr/>
          <p:nvPr/>
        </p:nvSpPr>
        <p:spPr>
          <a:xfrm>
            <a:off x="7510463" y="3667125"/>
            <a:ext cx="1900237" cy="1900238"/>
          </a:xfrm>
          <a:prstGeom prst="ellipse">
            <a:avLst/>
          </a:prstGeom>
          <a:solidFill>
            <a:srgbClr val="314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27">
            <a:extLst>
              <a:ext uri="{FF2B5EF4-FFF2-40B4-BE49-F238E27FC236}">
                <a16:creationId xmlns:a16="http://schemas.microsoft.com/office/drawing/2014/main" id="{D0A11C7A-DF0E-5044-FEF6-7AC0B5EF4631}"/>
              </a:ext>
            </a:extLst>
          </p:cNvPr>
          <p:cNvSpPr/>
          <p:nvPr/>
        </p:nvSpPr>
        <p:spPr>
          <a:xfrm>
            <a:off x="9758363" y="3667125"/>
            <a:ext cx="1900237" cy="19002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90A917A0-DC3B-4488-D508-691A66A5A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0"/>
            <a:ext cx="289877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ECB694-5984-4BDA-D99C-044DF8AD3AEC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4E1E1D76-FC35-4CA0-ACAE-F2A5F2E9FAF0}" type="slidenum">
              <a:rPr lang="en-US" sz="1600" smtClean="0">
                <a:solidFill>
                  <a:schemeClr val="tx2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9" name="Рисунок 29">
            <a:extLst>
              <a:ext uri="{FF2B5EF4-FFF2-40B4-BE49-F238E27FC236}">
                <a16:creationId xmlns:a16="http://schemas.microsoft.com/office/drawing/2014/main" id="{1983F178-D584-A0A1-7310-8841DE4DC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idx="10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4"/>
          </p:nvPr>
        </p:nvSpPr>
        <p:spPr>
          <a:xfrm>
            <a:off x="930799" y="4151000"/>
            <a:ext cx="1482204" cy="1146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3"/>
          </p:nvPr>
        </p:nvSpPr>
        <p:spPr>
          <a:xfrm>
            <a:off x="623888" y="1438843"/>
            <a:ext cx="5349857" cy="1897744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FontTx/>
              <a:buBlip>
                <a:blip r:embed="rId4"/>
              </a:buBlip>
              <a:defRPr lang="en-US" dirty="0" smtClean="0"/>
            </a:lvl1pPr>
            <a:lvl2pPr marL="504000" indent="-216000">
              <a:buFont typeface="Gilroy" panose="00000500000000000000" pitchFamily="2" charset="0"/>
              <a:buChar char="»"/>
              <a:defRPr sz="1400">
                <a:solidFill>
                  <a:schemeClr val="tx1"/>
                </a:solidFill>
              </a:defRPr>
            </a:lvl2pPr>
            <a:lvl3pPr marL="720000" indent="-216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8"/>
          </p:nvPr>
        </p:nvSpPr>
        <p:spPr>
          <a:xfrm>
            <a:off x="6205284" y="1418554"/>
            <a:ext cx="5349857" cy="1918033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FontTx/>
              <a:buBlip>
                <a:blip r:embed="rId4"/>
              </a:buBlip>
              <a:defRPr lang="en-US" dirty="0" smtClean="0"/>
            </a:lvl1pPr>
            <a:lvl2pPr marL="504000" indent="-216000">
              <a:buFont typeface="Gilroy" panose="00000500000000000000" pitchFamily="2" charset="0"/>
              <a:buChar char="»"/>
              <a:defRPr sz="1400">
                <a:solidFill>
                  <a:schemeClr val="tx1"/>
                </a:solidFill>
              </a:defRPr>
            </a:lvl2pPr>
            <a:lvl3pPr marL="720000" indent="-216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9"/>
          </p:nvPr>
        </p:nvSpPr>
        <p:spPr>
          <a:xfrm>
            <a:off x="3205518" y="4150999"/>
            <a:ext cx="1482204" cy="1146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0"/>
          </p:nvPr>
        </p:nvSpPr>
        <p:spPr>
          <a:xfrm>
            <a:off x="5445108" y="4150998"/>
            <a:ext cx="1482204" cy="1146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21"/>
          </p:nvPr>
        </p:nvSpPr>
        <p:spPr>
          <a:xfrm>
            <a:off x="7706279" y="4173598"/>
            <a:ext cx="1482204" cy="1146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idx="22"/>
          </p:nvPr>
        </p:nvSpPr>
        <p:spPr>
          <a:xfrm>
            <a:off x="9974695" y="4173598"/>
            <a:ext cx="1482204" cy="1146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22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+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rgbClr val="2A0086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3617" y="2070303"/>
            <a:ext cx="4317762" cy="3357731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250"/>
            <a:ext cx="1022084" cy="6056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930"/>
            <a:ext cx="1646693" cy="52997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403" y="0"/>
            <a:ext cx="1873911" cy="110004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30" y="415714"/>
            <a:ext cx="1496570" cy="684329"/>
          </a:xfrm>
          <a:prstGeom prst="rect">
            <a:avLst/>
          </a:prstGeom>
        </p:spPr>
      </p:pic>
      <p:sp>
        <p:nvSpPr>
          <p:cNvPr id="3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54951" y="2070303"/>
            <a:ext cx="4317762" cy="3357731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tx2"/>
                </a:solidFill>
              </a:rPr>
              <a:pPr algn="l"/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7" y="6057899"/>
            <a:ext cx="1303194" cy="1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426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ontact_1per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7">
            <a:extLst>
              <a:ext uri="{FF2B5EF4-FFF2-40B4-BE49-F238E27FC236}">
                <a16:creationId xmlns:a16="http://schemas.microsoft.com/office/drawing/2014/main" id="{2976B3DF-1CFE-EA7C-8243-F2D072BE8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0"/>
            <a:ext cx="4938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8">
            <a:extLst>
              <a:ext uri="{FF2B5EF4-FFF2-40B4-BE49-F238E27FC236}">
                <a16:creationId xmlns:a16="http://schemas.microsoft.com/office/drawing/2014/main" id="{7B8F7B59-4F04-992B-450E-A2A8518B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5846763"/>
            <a:ext cx="4144963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1F7424-3644-1E3F-B40B-666797702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8" y="6057900"/>
            <a:ext cx="12461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F9248F-B572-01A2-38EA-7A24013A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88" y="746125"/>
            <a:ext cx="5111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21E286-4E54-BE2E-EB47-E03492A81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5" y="746125"/>
            <a:ext cx="5111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20">
            <a:extLst>
              <a:ext uri="{FF2B5EF4-FFF2-40B4-BE49-F238E27FC236}">
                <a16:creationId xmlns:a16="http://schemas.microsoft.com/office/drawing/2014/main" id="{62791E8A-FB74-7B70-8819-02DF6EE4ADE0}"/>
              </a:ext>
            </a:extLst>
          </p:cNvPr>
          <p:cNvCxnSpPr/>
          <p:nvPr/>
        </p:nvCxnSpPr>
        <p:spPr>
          <a:xfrm>
            <a:off x="5681663" y="2413000"/>
            <a:ext cx="0" cy="262572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44E9E4D-E9E4-BAB8-831D-5D5BC9F3E002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81E7FF81-93D0-4D1F-A2D6-FAF19259E7EE}" type="slidenum">
              <a:rPr lang="en-US" sz="1600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23888" y="2413000"/>
            <a:ext cx="2159000" cy="2625725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3260083" y="2442184"/>
            <a:ext cx="234304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6323638" y="2442184"/>
            <a:ext cx="3676396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3260082" y="2782113"/>
            <a:ext cx="234304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3260081" y="4683665"/>
            <a:ext cx="2343049" cy="3550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/>
          </p:nvPr>
        </p:nvSpPr>
        <p:spPr>
          <a:xfrm>
            <a:off x="6323639" y="3133117"/>
            <a:ext cx="1789230" cy="1983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6"/>
          </p:nvPr>
        </p:nvSpPr>
        <p:spPr>
          <a:xfrm>
            <a:off x="8715360" y="3133117"/>
            <a:ext cx="1789230" cy="1983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1426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ontact_3pers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7">
            <a:extLst>
              <a:ext uri="{FF2B5EF4-FFF2-40B4-BE49-F238E27FC236}">
                <a16:creationId xmlns:a16="http://schemas.microsoft.com/office/drawing/2014/main" id="{F6C282C8-E363-4EA8-4208-AF85E68A1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0"/>
            <a:ext cx="4938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8">
            <a:extLst>
              <a:ext uri="{FF2B5EF4-FFF2-40B4-BE49-F238E27FC236}">
                <a16:creationId xmlns:a16="http://schemas.microsoft.com/office/drawing/2014/main" id="{38014B88-DB33-3401-9720-3E9BF2BD5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5846763"/>
            <a:ext cx="4144963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CFFFF3-7C40-E258-A36F-147A6C51C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8" y="6057900"/>
            <a:ext cx="12461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36AA07-E343-BE6F-D914-5E9CFA93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88" y="746125"/>
            <a:ext cx="5111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61C660-E5F5-BC0E-B48C-F79801290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5" y="746125"/>
            <a:ext cx="5111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228210-58F2-465B-38ED-96E8438347E6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88A8FAA2-3B92-4700-8C5D-6D7F3F8636FA}" type="slidenum">
              <a:rPr lang="en-US" sz="1600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Рисунок 8"/>
          <p:cNvSpPr>
            <a:spLocks noGrp="1"/>
          </p:cNvSpPr>
          <p:nvPr>
            <p:ph type="pic" sz="quarter" idx="15"/>
          </p:nvPr>
        </p:nvSpPr>
        <p:spPr>
          <a:xfrm>
            <a:off x="8508738" y="2692719"/>
            <a:ext cx="1409098" cy="1817137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6"/>
          </p:nvPr>
        </p:nvSpPr>
        <p:spPr>
          <a:xfrm>
            <a:off x="10097368" y="2734323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10097367" y="3074252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8"/>
          </p:nvPr>
        </p:nvSpPr>
        <p:spPr>
          <a:xfrm>
            <a:off x="10097367" y="4115139"/>
            <a:ext cx="1878609" cy="394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Рисунок 8"/>
          <p:cNvSpPr>
            <a:spLocks noGrp="1"/>
          </p:cNvSpPr>
          <p:nvPr>
            <p:ph type="pic" sz="quarter" idx="19"/>
          </p:nvPr>
        </p:nvSpPr>
        <p:spPr>
          <a:xfrm>
            <a:off x="628589" y="2692719"/>
            <a:ext cx="1409098" cy="1817137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0"/>
          </p:nvPr>
        </p:nvSpPr>
        <p:spPr>
          <a:xfrm>
            <a:off x="2217219" y="2734323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1"/>
          </p:nvPr>
        </p:nvSpPr>
        <p:spPr>
          <a:xfrm>
            <a:off x="2217218" y="3074252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2"/>
          </p:nvPr>
        </p:nvSpPr>
        <p:spPr>
          <a:xfrm>
            <a:off x="2217218" y="4115139"/>
            <a:ext cx="1878609" cy="394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Рисунок 8"/>
          <p:cNvSpPr>
            <a:spLocks noGrp="1"/>
          </p:cNvSpPr>
          <p:nvPr>
            <p:ph type="pic" sz="quarter" idx="23"/>
          </p:nvPr>
        </p:nvSpPr>
        <p:spPr>
          <a:xfrm>
            <a:off x="4571014" y="2692719"/>
            <a:ext cx="1409098" cy="1817137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4"/>
          </p:nvPr>
        </p:nvSpPr>
        <p:spPr>
          <a:xfrm>
            <a:off x="6159644" y="2734323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5"/>
          </p:nvPr>
        </p:nvSpPr>
        <p:spPr>
          <a:xfrm>
            <a:off x="6159643" y="3074252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6"/>
          </p:nvPr>
        </p:nvSpPr>
        <p:spPr>
          <a:xfrm>
            <a:off x="6159643" y="4115139"/>
            <a:ext cx="1878609" cy="394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0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956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contact_6pers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7">
            <a:extLst>
              <a:ext uri="{FF2B5EF4-FFF2-40B4-BE49-F238E27FC236}">
                <a16:creationId xmlns:a16="http://schemas.microsoft.com/office/drawing/2014/main" id="{10A414E0-A290-A9D8-2FE0-7A0302FDA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0"/>
            <a:ext cx="4938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8">
            <a:extLst>
              <a:ext uri="{FF2B5EF4-FFF2-40B4-BE49-F238E27FC236}">
                <a16:creationId xmlns:a16="http://schemas.microsoft.com/office/drawing/2014/main" id="{3E124E71-335B-580F-276B-09285B727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5846763"/>
            <a:ext cx="4144963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379DB9-3466-381B-BF04-3228B674C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8" y="6057900"/>
            <a:ext cx="12461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5B16A9-D205-887B-B035-3AA8AB012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88" y="746125"/>
            <a:ext cx="5111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3B5AC5-8F4D-F736-39D5-D45AA79E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5" y="746125"/>
            <a:ext cx="5111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01C749-DB06-9B23-EBC7-E7B650A0245C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098A45BD-5DD0-4EC5-BA5C-1BD455AB8E7F}" type="slidenum">
              <a:rPr lang="en-US" sz="1600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Рисунок 8"/>
          <p:cNvSpPr>
            <a:spLocks noGrp="1"/>
          </p:cNvSpPr>
          <p:nvPr>
            <p:ph type="pic" sz="quarter" idx="19"/>
          </p:nvPr>
        </p:nvSpPr>
        <p:spPr>
          <a:xfrm>
            <a:off x="628057" y="1834632"/>
            <a:ext cx="1215328" cy="1453317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0"/>
          </p:nvPr>
        </p:nvSpPr>
        <p:spPr>
          <a:xfrm>
            <a:off x="2042121" y="1849670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1"/>
          </p:nvPr>
        </p:nvSpPr>
        <p:spPr>
          <a:xfrm>
            <a:off x="2042120" y="2189599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2"/>
          </p:nvPr>
        </p:nvSpPr>
        <p:spPr>
          <a:xfrm>
            <a:off x="2042120" y="2920590"/>
            <a:ext cx="1878609" cy="367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Рисунок 8"/>
          <p:cNvSpPr>
            <a:spLocks noGrp="1"/>
          </p:cNvSpPr>
          <p:nvPr>
            <p:ph type="pic" sz="quarter" idx="23"/>
          </p:nvPr>
        </p:nvSpPr>
        <p:spPr>
          <a:xfrm>
            <a:off x="623888" y="3981079"/>
            <a:ext cx="1215328" cy="1453317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34" name="Text Placeholder 2"/>
          <p:cNvSpPr>
            <a:spLocks noGrp="1"/>
          </p:cNvSpPr>
          <p:nvPr>
            <p:ph type="body" idx="24"/>
          </p:nvPr>
        </p:nvSpPr>
        <p:spPr>
          <a:xfrm>
            <a:off x="2037952" y="3996117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5"/>
          </p:nvPr>
        </p:nvSpPr>
        <p:spPr>
          <a:xfrm>
            <a:off x="2037951" y="4336046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6"/>
          </p:nvPr>
        </p:nvSpPr>
        <p:spPr>
          <a:xfrm>
            <a:off x="2037951" y="5067037"/>
            <a:ext cx="1878609" cy="367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Рисунок 8"/>
          <p:cNvSpPr>
            <a:spLocks noGrp="1"/>
          </p:cNvSpPr>
          <p:nvPr>
            <p:ph type="pic" sz="quarter" idx="27"/>
          </p:nvPr>
        </p:nvSpPr>
        <p:spPr>
          <a:xfrm>
            <a:off x="4661793" y="1819594"/>
            <a:ext cx="1215328" cy="1453317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38" name="Text Placeholder 2"/>
          <p:cNvSpPr>
            <a:spLocks noGrp="1"/>
          </p:cNvSpPr>
          <p:nvPr>
            <p:ph type="body" idx="28"/>
          </p:nvPr>
        </p:nvSpPr>
        <p:spPr>
          <a:xfrm>
            <a:off x="6075857" y="1834632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29"/>
          </p:nvPr>
        </p:nvSpPr>
        <p:spPr>
          <a:xfrm>
            <a:off x="6075856" y="2174561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30"/>
          </p:nvPr>
        </p:nvSpPr>
        <p:spPr>
          <a:xfrm>
            <a:off x="6075856" y="2905552"/>
            <a:ext cx="1878609" cy="367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Рисунок 8"/>
          <p:cNvSpPr>
            <a:spLocks noGrp="1"/>
          </p:cNvSpPr>
          <p:nvPr>
            <p:ph type="pic" sz="quarter" idx="31"/>
          </p:nvPr>
        </p:nvSpPr>
        <p:spPr>
          <a:xfrm>
            <a:off x="4657624" y="3966041"/>
            <a:ext cx="1215328" cy="1453317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2" name="Text Placeholder 2"/>
          <p:cNvSpPr>
            <a:spLocks noGrp="1"/>
          </p:cNvSpPr>
          <p:nvPr>
            <p:ph type="body" idx="32"/>
          </p:nvPr>
        </p:nvSpPr>
        <p:spPr>
          <a:xfrm>
            <a:off x="6071688" y="3981079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33"/>
          </p:nvPr>
        </p:nvSpPr>
        <p:spPr>
          <a:xfrm>
            <a:off x="6071687" y="4321008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34"/>
          </p:nvPr>
        </p:nvSpPr>
        <p:spPr>
          <a:xfrm>
            <a:off x="6071687" y="5051999"/>
            <a:ext cx="1878609" cy="367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Рисунок 8"/>
          <p:cNvSpPr>
            <a:spLocks noGrp="1"/>
          </p:cNvSpPr>
          <p:nvPr>
            <p:ph type="pic" sz="quarter" idx="35"/>
          </p:nvPr>
        </p:nvSpPr>
        <p:spPr>
          <a:xfrm>
            <a:off x="8664279" y="1834632"/>
            <a:ext cx="1215328" cy="1453317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6" name="Text Placeholder 2"/>
          <p:cNvSpPr>
            <a:spLocks noGrp="1"/>
          </p:cNvSpPr>
          <p:nvPr>
            <p:ph type="body" idx="36"/>
          </p:nvPr>
        </p:nvSpPr>
        <p:spPr>
          <a:xfrm>
            <a:off x="10078343" y="1849670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37"/>
          </p:nvPr>
        </p:nvSpPr>
        <p:spPr>
          <a:xfrm>
            <a:off x="10078342" y="2189599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idx="38"/>
          </p:nvPr>
        </p:nvSpPr>
        <p:spPr>
          <a:xfrm>
            <a:off x="10078342" y="2920590"/>
            <a:ext cx="1878609" cy="367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Рисунок 8"/>
          <p:cNvSpPr>
            <a:spLocks noGrp="1"/>
          </p:cNvSpPr>
          <p:nvPr>
            <p:ph type="pic" sz="quarter" idx="39"/>
          </p:nvPr>
        </p:nvSpPr>
        <p:spPr>
          <a:xfrm>
            <a:off x="8660110" y="3981079"/>
            <a:ext cx="1215328" cy="1453317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50" name="Text Placeholder 2"/>
          <p:cNvSpPr>
            <a:spLocks noGrp="1"/>
          </p:cNvSpPr>
          <p:nvPr>
            <p:ph type="body" idx="40"/>
          </p:nvPr>
        </p:nvSpPr>
        <p:spPr>
          <a:xfrm>
            <a:off x="10074174" y="3996117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41"/>
          </p:nvPr>
        </p:nvSpPr>
        <p:spPr>
          <a:xfrm>
            <a:off x="10074173" y="4336046"/>
            <a:ext cx="1878609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42"/>
          </p:nvPr>
        </p:nvSpPr>
        <p:spPr>
          <a:xfrm>
            <a:off x="10074173" y="5067037"/>
            <a:ext cx="1878609" cy="367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idx="10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12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09A02909-AE4C-219C-EBE3-70D96A02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1" r="34062" b="15816"/>
          <a:stretch>
            <a:fillRect/>
          </a:stretch>
        </p:blipFill>
        <p:spPr bwMode="auto">
          <a:xfrm>
            <a:off x="7694613" y="-4763"/>
            <a:ext cx="4497387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380EB41-078F-A4AC-ECD1-DDB4A99C0575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556C99AA-7B48-4FBC-AF46-7E920EBFC912}" type="slidenum">
              <a:rPr lang="en-US" sz="1600" smtClean="0">
                <a:solidFill>
                  <a:schemeClr val="tx2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4" name="Рисунок 34">
            <a:extLst>
              <a:ext uri="{FF2B5EF4-FFF2-40B4-BE49-F238E27FC236}">
                <a16:creationId xmlns:a16="http://schemas.microsoft.com/office/drawing/2014/main" id="{F4A00E18-899D-E4C8-493D-D4B9E04C1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1450739" y="1665288"/>
            <a:ext cx="3510367" cy="93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623888" y="1809178"/>
            <a:ext cx="439200" cy="439200"/>
          </a:xfrm>
        </p:spPr>
        <p:txBody>
          <a:bodyPr rtlCol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450739" y="2841599"/>
            <a:ext cx="3510367" cy="93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Рисунок 6"/>
          <p:cNvSpPr>
            <a:spLocks noGrp="1"/>
          </p:cNvSpPr>
          <p:nvPr>
            <p:ph type="pic" sz="quarter" idx="14"/>
          </p:nvPr>
        </p:nvSpPr>
        <p:spPr>
          <a:xfrm>
            <a:off x="623888" y="2957797"/>
            <a:ext cx="439200" cy="439200"/>
          </a:xfrm>
        </p:spPr>
        <p:txBody>
          <a:bodyPr rtlCol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5"/>
          </p:nvPr>
        </p:nvSpPr>
        <p:spPr>
          <a:xfrm>
            <a:off x="1450739" y="4003152"/>
            <a:ext cx="3510367" cy="93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Рисунок 6"/>
          <p:cNvSpPr>
            <a:spLocks noGrp="1"/>
          </p:cNvSpPr>
          <p:nvPr>
            <p:ph type="pic" sz="quarter" idx="16"/>
          </p:nvPr>
        </p:nvSpPr>
        <p:spPr>
          <a:xfrm>
            <a:off x="623888" y="4106416"/>
            <a:ext cx="439200" cy="439200"/>
          </a:xfrm>
        </p:spPr>
        <p:txBody>
          <a:bodyPr rtlCol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1450739" y="5111144"/>
            <a:ext cx="3510367" cy="93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Рисунок 6"/>
          <p:cNvSpPr>
            <a:spLocks noGrp="1"/>
          </p:cNvSpPr>
          <p:nvPr>
            <p:ph type="pic" sz="quarter" idx="18"/>
          </p:nvPr>
        </p:nvSpPr>
        <p:spPr>
          <a:xfrm>
            <a:off x="623888" y="5255034"/>
            <a:ext cx="439200" cy="439200"/>
          </a:xfrm>
        </p:spPr>
        <p:txBody>
          <a:bodyPr rtlCol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9"/>
          </p:nvPr>
        </p:nvSpPr>
        <p:spPr>
          <a:xfrm>
            <a:off x="6411845" y="1665288"/>
            <a:ext cx="3510367" cy="93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Рисунок 6"/>
          <p:cNvSpPr>
            <a:spLocks noGrp="1"/>
          </p:cNvSpPr>
          <p:nvPr>
            <p:ph type="pic" sz="quarter" idx="20"/>
          </p:nvPr>
        </p:nvSpPr>
        <p:spPr>
          <a:xfrm>
            <a:off x="5584994" y="1809178"/>
            <a:ext cx="439200" cy="439200"/>
          </a:xfrm>
        </p:spPr>
        <p:txBody>
          <a:bodyPr rtlCol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27" name="Text Placeholder 2"/>
          <p:cNvSpPr>
            <a:spLocks noGrp="1"/>
          </p:cNvSpPr>
          <p:nvPr>
            <p:ph type="body" idx="21"/>
          </p:nvPr>
        </p:nvSpPr>
        <p:spPr>
          <a:xfrm>
            <a:off x="6411845" y="2841599"/>
            <a:ext cx="3510367" cy="93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Рисунок 6"/>
          <p:cNvSpPr>
            <a:spLocks noGrp="1"/>
          </p:cNvSpPr>
          <p:nvPr>
            <p:ph type="pic" sz="quarter" idx="22"/>
          </p:nvPr>
        </p:nvSpPr>
        <p:spPr>
          <a:xfrm>
            <a:off x="5584994" y="2957797"/>
            <a:ext cx="439200" cy="439200"/>
          </a:xfrm>
        </p:spPr>
        <p:txBody>
          <a:bodyPr rtlCol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29" name="Text Placeholder 2"/>
          <p:cNvSpPr>
            <a:spLocks noGrp="1"/>
          </p:cNvSpPr>
          <p:nvPr>
            <p:ph type="body" idx="23"/>
          </p:nvPr>
        </p:nvSpPr>
        <p:spPr>
          <a:xfrm>
            <a:off x="6411845" y="4003152"/>
            <a:ext cx="3510367" cy="93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Рисунок 6"/>
          <p:cNvSpPr>
            <a:spLocks noGrp="1"/>
          </p:cNvSpPr>
          <p:nvPr>
            <p:ph type="pic" sz="quarter" idx="24"/>
          </p:nvPr>
        </p:nvSpPr>
        <p:spPr>
          <a:xfrm>
            <a:off x="5584994" y="4106416"/>
            <a:ext cx="439200" cy="439200"/>
          </a:xfrm>
        </p:spPr>
        <p:txBody>
          <a:bodyPr rtlCol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31" name="Text Placeholder 2"/>
          <p:cNvSpPr>
            <a:spLocks noGrp="1"/>
          </p:cNvSpPr>
          <p:nvPr>
            <p:ph type="body" idx="25"/>
          </p:nvPr>
        </p:nvSpPr>
        <p:spPr>
          <a:xfrm>
            <a:off x="6411845" y="5111144"/>
            <a:ext cx="3510367" cy="93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Рисунок 6"/>
          <p:cNvSpPr>
            <a:spLocks noGrp="1"/>
          </p:cNvSpPr>
          <p:nvPr>
            <p:ph type="pic" sz="quarter" idx="26"/>
          </p:nvPr>
        </p:nvSpPr>
        <p:spPr>
          <a:xfrm>
            <a:off x="5584994" y="5255034"/>
            <a:ext cx="439200" cy="439200"/>
          </a:xfrm>
        </p:spPr>
        <p:txBody>
          <a:bodyPr rtlCol="0"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33" name="Text Placeholder 2"/>
          <p:cNvSpPr>
            <a:spLocks noGrp="1"/>
          </p:cNvSpPr>
          <p:nvPr>
            <p:ph type="body" idx="27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630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731CBB5-4238-842B-F865-00F181F2EF9E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A0F4F443-3047-4911-9E34-C894BDD226C1}" type="slidenum">
              <a:rPr lang="en-US" sz="1600" smtClean="0">
                <a:solidFill>
                  <a:schemeClr val="tx2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83B74973-6010-EDF7-77B9-1D6AA4F9F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9" y="2065324"/>
            <a:ext cx="4434494" cy="374208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rgbClr val="D1426B"/>
              </a:buClr>
              <a:buFont typeface="Montserrat" panose="00000500000000000000" pitchFamily="2" charset="0"/>
              <a:buChar char="–"/>
              <a:defRPr sz="12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0"/>
          </p:nvPr>
        </p:nvSpPr>
        <p:spPr>
          <a:xfrm>
            <a:off x="5448301" y="2065324"/>
            <a:ext cx="4434494" cy="374208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rgbClr val="D1426B"/>
              </a:buClr>
              <a:buFont typeface="Montserrat" panose="00000500000000000000" pitchFamily="2" charset="0"/>
              <a:buChar char="–"/>
              <a:defRPr sz="12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2443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0493EAD-195A-A1F1-761D-4FFC969A6DA1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066600DA-856C-47D1-8EB6-F7FDC1D16174}" type="slidenum">
              <a:rPr lang="en-US" sz="1600" smtClean="0">
                <a:solidFill>
                  <a:schemeClr val="tx2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3" name="Рисунок 15">
            <a:extLst>
              <a:ext uri="{FF2B5EF4-FFF2-40B4-BE49-F238E27FC236}">
                <a16:creationId xmlns:a16="http://schemas.microsoft.com/office/drawing/2014/main" id="{86AD4E02-41A7-245D-B1C2-1EF24C695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3892" y="2065325"/>
            <a:ext cx="2878066" cy="347944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rgbClr val="D1426B"/>
              </a:buClr>
              <a:buFont typeface="Montserrat" panose="00000500000000000000" pitchFamily="2" charset="0"/>
              <a:buChar char="–"/>
              <a:defRPr sz="12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3801340" y="2065325"/>
            <a:ext cx="2878066" cy="347944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rgbClr val="D1426B"/>
              </a:buClr>
              <a:buFont typeface="Montserrat" panose="00000500000000000000" pitchFamily="2" charset="0"/>
              <a:buChar char="–"/>
              <a:defRPr sz="12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7004729" y="2065325"/>
            <a:ext cx="2878066" cy="347944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rgbClr val="D1426B"/>
              </a:buClr>
              <a:buFont typeface="Montserrat" panose="00000500000000000000" pitchFamily="2" charset="0"/>
              <a:buChar char="–"/>
              <a:defRPr sz="12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623890" y="5736247"/>
            <a:ext cx="2878070" cy="136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3801336" y="5736246"/>
            <a:ext cx="2878070" cy="136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5"/>
          </p:nvPr>
        </p:nvSpPr>
        <p:spPr>
          <a:xfrm>
            <a:off x="7004729" y="5736134"/>
            <a:ext cx="2878070" cy="136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500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>
            <a:extLst>
              <a:ext uri="{FF2B5EF4-FFF2-40B4-BE49-F238E27FC236}">
                <a16:creationId xmlns:a16="http://schemas.microsoft.com/office/drawing/2014/main" id="{D8426117-A9F2-A7F7-DAF5-220AA694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2"/>
          <a:stretch>
            <a:fillRect/>
          </a:stretch>
        </p:blipFill>
        <p:spPr bwMode="auto">
          <a:xfrm>
            <a:off x="9293225" y="0"/>
            <a:ext cx="28987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2">
            <a:extLst>
              <a:ext uri="{FF2B5EF4-FFF2-40B4-BE49-F238E27FC236}">
                <a16:creationId xmlns:a16="http://schemas.microsoft.com/office/drawing/2014/main" id="{04097106-01CE-7985-AA7E-86EEF89C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2"/>
          <a:stretch>
            <a:fillRect/>
          </a:stretch>
        </p:blipFill>
        <p:spPr bwMode="auto">
          <a:xfrm>
            <a:off x="9293225" y="-9525"/>
            <a:ext cx="28987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E4B10F-6368-1556-0D1B-690E6A6A407F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51911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FAF82324-AFB5-41A7-86ED-5A9C92A0FBE6}" type="slidenum">
              <a:rPr lang="en-US" sz="1600" smtClean="0">
                <a:solidFill>
                  <a:schemeClr val="tx2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5" name="Рисунок 13">
            <a:extLst>
              <a:ext uri="{FF2B5EF4-FFF2-40B4-BE49-F238E27FC236}">
                <a16:creationId xmlns:a16="http://schemas.microsoft.com/office/drawing/2014/main" id="{DEA68AB1-EBD7-538C-342A-A46C2EF73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0"/>
          </p:nvPr>
        </p:nvSpPr>
        <p:spPr>
          <a:xfrm>
            <a:off x="623888" y="1665288"/>
            <a:ext cx="10952162" cy="4113212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ru-RU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682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background_contac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4">
            <a:extLst>
              <a:ext uri="{FF2B5EF4-FFF2-40B4-BE49-F238E27FC236}">
                <a16:creationId xmlns:a16="http://schemas.microsoft.com/office/drawing/2014/main" id="{B5978C35-E801-BB72-713A-6DCBCEB22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0"/>
            <a:ext cx="4938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5">
            <a:extLst>
              <a:ext uri="{FF2B5EF4-FFF2-40B4-BE49-F238E27FC236}">
                <a16:creationId xmlns:a16="http://schemas.microsoft.com/office/drawing/2014/main" id="{514781E5-B60F-EB37-B28C-A40C92C9E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5846763"/>
            <a:ext cx="4144963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3DF871-7B53-280D-7E20-EB54A7D386F8}"/>
              </a:ext>
            </a:extLst>
          </p:cNvPr>
          <p:cNvSpPr txBox="1">
            <a:spLocks/>
          </p:cNvSpPr>
          <p:nvPr/>
        </p:nvSpPr>
        <p:spPr>
          <a:xfrm>
            <a:off x="9159875" y="325438"/>
            <a:ext cx="2743200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FEC6E24-9F94-4C5E-B1BE-E83A11E3A529}" type="slidenum">
              <a:rPr lang="en-US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986C40-D247-3E41-EAEE-E9E52695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8" y="6057900"/>
            <a:ext cx="12461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8D6FF-EE33-9760-B0BA-BD1CA8041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88" y="746125"/>
            <a:ext cx="5111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0D6DE77A-0FAE-487C-B544-5967531B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5" y="746125"/>
            <a:ext cx="5111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8E324D95-0ED3-FA2E-2978-D7B26AB09B75}"/>
              </a:ext>
            </a:extLst>
          </p:cNvPr>
          <p:cNvCxnSpPr/>
          <p:nvPr/>
        </p:nvCxnSpPr>
        <p:spPr>
          <a:xfrm>
            <a:off x="633413" y="2413000"/>
            <a:ext cx="0" cy="262572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034F8B-7373-6511-90D8-CF72034A21D2}"/>
              </a:ext>
            </a:extLst>
          </p:cNvPr>
          <p:cNvSpPr txBox="1">
            <a:spLocks/>
          </p:cNvSpPr>
          <p:nvPr/>
        </p:nvSpPr>
        <p:spPr>
          <a:xfrm>
            <a:off x="11722100" y="5954713"/>
            <a:ext cx="469900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4C624253-8B67-4F9E-8D31-B92C734C8CB9}" type="slidenum">
              <a:rPr lang="en-US" sz="1600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1296417" y="2442184"/>
            <a:ext cx="3676396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1296418" y="3133117"/>
            <a:ext cx="1789230" cy="1983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/>
          </p:nvPr>
        </p:nvSpPr>
        <p:spPr>
          <a:xfrm>
            <a:off x="3688139" y="3133117"/>
            <a:ext cx="1789230" cy="1983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6671287" y="3133117"/>
            <a:ext cx="1789230" cy="1983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4474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50F4707-2CD6-1A64-1796-A842987D8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466725"/>
            <a:ext cx="5983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9pPr>
          </a:lstStyle>
          <a:p>
            <a:pPr eaLnBrk="1" hangingPunct="1"/>
            <a:r>
              <a:rPr lang="ru-RU" altLang="en-US"/>
              <a:t>Служебный слайд</a:t>
            </a:r>
          </a:p>
        </p:txBody>
      </p:sp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B6A6466B-861B-4D72-BBAF-74A2C9904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803525"/>
            <a:ext cx="19367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E5C25055-547B-5C92-4AEC-872EEEF0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2198688"/>
            <a:ext cx="4365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34582C7-591A-18FE-5E70-71CBE57D8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62100"/>
            <a:ext cx="5983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9pPr>
          </a:lstStyle>
          <a:p>
            <a:pPr eaLnBrk="1" hangingPunct="1"/>
            <a:r>
              <a:rPr lang="ru-RU" altLang="en-US"/>
              <a:t>Буллеты</a:t>
            </a:r>
          </a:p>
        </p:txBody>
      </p:sp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C374F401-42A3-2B2C-CFB1-5F9560CFB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3822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oured background_contac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25" y="0"/>
            <a:ext cx="4938354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2"/>
          <a:stretch/>
        </p:blipFill>
        <p:spPr>
          <a:xfrm>
            <a:off x="1082139" y="5846121"/>
            <a:ext cx="4145186" cy="1011879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9160209" y="326144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E1B6D5-570A-4F72-A927-48B82853D476}" type="slidenum">
              <a:rPr lang="en-US" smtClean="0">
                <a:solidFill>
                  <a:schemeClr val="tx2"/>
                </a:solidFill>
              </a:r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25" y="6057899"/>
            <a:ext cx="1245577" cy="157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15" y="746146"/>
            <a:ext cx="511474" cy="7032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975" y="746146"/>
            <a:ext cx="511474" cy="70327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633616" y="2413000"/>
            <a:ext cx="0" cy="262572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1296417" y="2442184"/>
            <a:ext cx="3676396" cy="301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296418" y="3133117"/>
            <a:ext cx="1789230" cy="1983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688139" y="3133117"/>
            <a:ext cx="1789230" cy="1983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671287" y="3133117"/>
            <a:ext cx="1789230" cy="1983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0063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+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0"/>
            <a:ext cx="217170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00" y="0"/>
            <a:ext cx="3441700" cy="6858000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307566"/>
            <a:ext cx="4969212" cy="2683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3888" y="2068614"/>
            <a:ext cx="8140074" cy="1653668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FontTx/>
              <a:buBlip>
                <a:blip r:embed="rId4"/>
              </a:buBlip>
              <a:defRPr lang="en-US" dirty="0" smtClean="0"/>
            </a:lvl1pPr>
            <a:lvl2pPr marL="504000" indent="-216000">
              <a:buClr>
                <a:schemeClr val="tx2"/>
              </a:buClr>
              <a:buFont typeface="Gilroy" panose="00000500000000000000" pitchFamily="2" charset="0"/>
              <a:buChar char="»"/>
              <a:defRPr sz="1400">
                <a:solidFill>
                  <a:schemeClr val="tx1"/>
                </a:solidFill>
              </a:defRPr>
            </a:lvl2pPr>
            <a:lvl3pPr marL="72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0"/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3889" y="3905588"/>
            <a:ext cx="3821652" cy="1653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928648" y="3905588"/>
            <a:ext cx="3821652" cy="1653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rgbClr val="2A0086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tx2"/>
                </a:solidFill>
              </a:rPr>
              <a:pPr algn="l"/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7" y="6057899"/>
            <a:ext cx="1303194" cy="1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2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+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307566"/>
            <a:ext cx="4969212" cy="2683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3889" y="3866676"/>
            <a:ext cx="2819702" cy="1653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3833356" y="3866676"/>
            <a:ext cx="2800908" cy="1653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0852"/>
            <a:ext cx="1272967" cy="1467148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3888" y="2068614"/>
            <a:ext cx="6010376" cy="1653668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FontTx/>
              <a:buBlip>
                <a:blip r:embed="rId3"/>
              </a:buBlip>
              <a:defRPr lang="en-US" dirty="0" smtClean="0"/>
            </a:lvl1pPr>
            <a:lvl2pPr marL="504000" indent="-216000">
              <a:buFont typeface="Gilroy" panose="00000500000000000000" pitchFamily="2" charset="0"/>
              <a:buChar char="»"/>
              <a:defRPr sz="1400">
                <a:solidFill>
                  <a:schemeClr val="tx1"/>
                </a:solidFill>
              </a:defRPr>
            </a:lvl2pPr>
            <a:lvl3pPr marL="720000" indent="-216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0"/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tx2"/>
                </a:solidFill>
              </a:rPr>
              <a:pPr algn="l"/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7" y="6057899"/>
            <a:ext cx="1303194" cy="1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2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lor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0"/>
            <a:ext cx="4686300" cy="68579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267"/>
            <a:ext cx="3737131" cy="12036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29" y="4834647"/>
            <a:ext cx="3012071" cy="20233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25" y="6057899"/>
            <a:ext cx="1245577" cy="15796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23888" y="2068614"/>
            <a:ext cx="4320000" cy="1653668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FontTx/>
              <a:buBlip>
                <a:blip r:embed="rId6"/>
              </a:buBlip>
              <a:defRPr lang="en-US" dirty="0" smtClean="0">
                <a:solidFill>
                  <a:schemeClr val="bg1"/>
                </a:solidFill>
              </a:defRPr>
            </a:lvl1pPr>
            <a:lvl2pPr marL="504000" indent="-216000">
              <a:buClr>
                <a:schemeClr val="bg1"/>
              </a:buClr>
              <a:buFont typeface="Gilroy" panose="00000500000000000000" pitchFamily="2" charset="0"/>
              <a:buChar char="»"/>
              <a:defRPr sz="1400">
                <a:solidFill>
                  <a:schemeClr val="bg1"/>
                </a:solidFill>
              </a:defRPr>
            </a:lvl2pPr>
            <a:lvl3pPr marL="720000" indent="-21600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546778" y="2068614"/>
            <a:ext cx="4320000" cy="1653668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FontTx/>
              <a:buBlip>
                <a:blip r:embed="rId6"/>
              </a:buBlip>
              <a:defRPr lang="en-US" dirty="0" smtClean="0">
                <a:solidFill>
                  <a:schemeClr val="bg1"/>
                </a:solidFill>
              </a:defRPr>
            </a:lvl1pPr>
            <a:lvl2pPr marL="504000" indent="-216000">
              <a:buClr>
                <a:schemeClr val="bg1"/>
              </a:buClr>
              <a:buFont typeface="Gilroy" panose="00000500000000000000" pitchFamily="2" charset="0"/>
              <a:buChar char="»"/>
              <a:defRPr sz="1400">
                <a:solidFill>
                  <a:schemeClr val="bg1"/>
                </a:solidFill>
              </a:defRPr>
            </a:lvl2pPr>
            <a:lvl3pPr marL="720000" indent="-21600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0"/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bg1"/>
                </a:solidFill>
              </a:rPr>
              <a:pPr algn="l"/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17057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+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307566"/>
            <a:ext cx="4969212" cy="2683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3889" y="3905588"/>
            <a:ext cx="3821652" cy="1653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6720495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3888" y="2068614"/>
            <a:ext cx="8140074" cy="1633374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FontTx/>
              <a:buBlip>
                <a:blip r:embed="rId2"/>
              </a:buBlip>
              <a:defRPr lang="en-US" dirty="0" smtClean="0"/>
            </a:lvl1pPr>
            <a:lvl2pPr marL="504000" indent="-216000">
              <a:buFont typeface="Gilroy" panose="00000500000000000000" pitchFamily="2" charset="0"/>
              <a:buChar char="»"/>
              <a:defRPr sz="1400">
                <a:solidFill>
                  <a:schemeClr val="tx1"/>
                </a:solidFill>
              </a:defRPr>
            </a:lvl2pPr>
            <a:lvl3pPr marL="720000" indent="-2160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tx2"/>
                </a:solidFill>
              </a:rPr>
              <a:pPr algn="l"/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3888" y="6038443"/>
            <a:ext cx="2878069" cy="21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4918075" y="3905250"/>
            <a:ext cx="3846513" cy="1654175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7" y="6057899"/>
            <a:ext cx="1303194" cy="1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1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721652" y="5954317"/>
            <a:ext cx="5189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7E391F0-70DC-4551-993E-7F0F8C1D3B96}" type="slidenum">
              <a:rPr lang="en-US" sz="1600" smtClean="0">
                <a:solidFill>
                  <a:schemeClr val="tx2"/>
                </a:solidFill>
              </a:rPr>
              <a:pPr algn="l"/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7" y="6057899"/>
            <a:ext cx="1303194" cy="1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7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836613"/>
            <a:ext cx="10515600" cy="379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23888" y="207515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1879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rgbClr val="2A0086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Tx/>
        <a:buBlip>
          <a:blip r:embed="rId24"/>
        </a:buBlip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Gilroy" panose="00000500000000000000" pitchFamily="2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298">
          <p15:clr>
            <a:srgbClr val="F26B43"/>
          </p15:clr>
        </p15:guide>
        <p15:guide id="4" pos="6471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104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7D0079-3EE1-241B-5FCF-CB38F51FA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836613"/>
            <a:ext cx="105156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Текст 9">
            <a:extLst>
              <a:ext uri="{FF2B5EF4-FFF2-40B4-BE49-F238E27FC236}">
                <a16:creationId xmlns:a16="http://schemas.microsoft.com/office/drawing/2014/main" id="{B2609F16-ADAA-B94E-9B3A-06ECAFCB1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2074863"/>
            <a:ext cx="105156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7893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2" r:id="rId2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2A008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A0086"/>
          </a:solidFill>
          <a:latin typeface="Gilroy SemiBold" charset="-5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A0086"/>
          </a:solidFill>
          <a:latin typeface="Gilroy SemiBold" charset="-5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A0086"/>
          </a:solidFill>
          <a:latin typeface="Gilroy SemiBold" charset="-5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A0086"/>
          </a:solidFill>
          <a:latin typeface="Gilroy SemiBold" charset="-5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A0086"/>
          </a:solidFill>
          <a:latin typeface="Gilroy SemiBold" charset="-5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A0086"/>
          </a:solidFill>
          <a:latin typeface="Gilroy SemiBold" charset="-5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A0086"/>
          </a:solidFill>
          <a:latin typeface="Gilroy SemiBold" charset="-5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A0086"/>
          </a:solidFill>
          <a:latin typeface="Gilroy SemiBold" charset="-52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Blip>
          <a:blip r:embed="rId2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15900" algn="l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Font typeface="Gilroy" panose="00000500000000000000" pitchFamily="2" charset="-52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15900" algn="l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algn="l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B8F019-034D-6097-D05C-FD6B11B7A3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1957" y="-17952"/>
            <a:ext cx="8690043" cy="68759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13" y="-19250"/>
            <a:ext cx="12223913" cy="68772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598056"/>
            <a:ext cx="3077554" cy="390293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623888" y="1785937"/>
            <a:ext cx="7960839" cy="3577172"/>
          </a:xfrm>
          <a:prstGeom prst="rect">
            <a:avLst/>
          </a:prstGeom>
          <a:ln w="22225">
            <a:noFill/>
          </a:ln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ln w="9525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 w="952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Bold" panose="00000800000000000000" pitchFamily="2" charset="-52"/>
              </a:rPr>
              <a:t>Расширение практики использования проектов судебных актов, предоставленных </a:t>
            </a:r>
            <a:br>
              <a:rPr kumimoji="0" lang="ru-RU" sz="4400" b="0" i="0" u="none" strike="noStrike" kern="1200" cap="none" spc="0" normalizeH="0" baseline="0" noProof="0" dirty="0">
                <a:ln w="952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Bold" panose="00000800000000000000" pitchFamily="2" charset="-52"/>
              </a:rPr>
            </a:br>
            <a:r>
              <a:rPr kumimoji="0" lang="ru-RU" sz="4400" b="0" i="0" u="none" strike="noStrike" kern="1200" cap="none" spc="0" normalizeH="0" baseline="0" noProof="0" dirty="0">
                <a:ln w="952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Bold" panose="00000800000000000000" pitchFamily="2" charset="-52"/>
              </a:rPr>
              <a:t>сторонами</a:t>
            </a:r>
            <a:endParaRPr kumimoji="0" lang="en-US" sz="4400" b="0" i="0" u="none" strike="noStrike" kern="1200" cap="none" spc="0" normalizeH="0" baseline="0" noProof="0" dirty="0">
              <a:ln w="9525">
                <a:noFill/>
              </a:ln>
              <a:solidFill>
                <a:srgbClr val="FFFFFF"/>
              </a:solidFill>
              <a:effectLst/>
              <a:uLnTx/>
              <a:uFillTx/>
              <a:latin typeface="Gilroy Bold" panose="00000800000000000000" pitchFamily="2" charset="-52"/>
            </a:endParaRP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C4D3C36E-251F-D443-8C93-A4DA28F502AA}"/>
              </a:ext>
            </a:extLst>
          </p:cNvPr>
          <p:cNvSpPr txBox="1">
            <a:spLocks/>
          </p:cNvSpPr>
          <p:nvPr/>
        </p:nvSpPr>
        <p:spPr>
          <a:xfrm>
            <a:off x="623888" y="4580327"/>
            <a:ext cx="5028767" cy="1748148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Роман Зайцев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Партнер, руководитель судебно-арбитражной практики Nextons, к. ю. н. </a:t>
            </a:r>
          </a:p>
        </p:txBody>
      </p:sp>
    </p:spTree>
    <p:extLst>
      <p:ext uri="{BB962C8B-B14F-4D97-AF65-F5344CB8AC3E}">
        <p14:creationId xmlns:p14="http://schemas.microsoft.com/office/powerpoint/2010/main" val="90568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C6A7FE4-FBF3-0157-DE8B-FD9F37C58AA8}"/>
              </a:ext>
            </a:extLst>
          </p:cNvPr>
          <p:cNvGrpSpPr/>
          <p:nvPr/>
        </p:nvGrpSpPr>
        <p:grpSpPr>
          <a:xfrm>
            <a:off x="636588" y="2195079"/>
            <a:ext cx="10920412" cy="540746"/>
            <a:chOff x="623888" y="2982294"/>
            <a:chExt cx="10920412" cy="6668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823A36-DBB0-0273-1911-915A56427E62}"/>
                </a:ext>
              </a:extLst>
            </p:cNvPr>
            <p:cNvSpPr txBox="1"/>
            <p:nvPr/>
          </p:nvSpPr>
          <p:spPr>
            <a:xfrm>
              <a:off x="623888" y="2982294"/>
              <a:ext cx="192002" cy="665363"/>
            </a:xfrm>
            <a:prstGeom prst="rect">
              <a:avLst/>
            </a:prstGeom>
            <a:solidFill>
              <a:srgbClr val="2A0086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67" b="0" i="0" u="none" strike="noStrike" kern="0" cap="none" spc="0" normalizeH="0" baseline="0" noProof="0" dirty="0">
                <a:ln>
                  <a:noFill/>
                </a:ln>
                <a:solidFill>
                  <a:srgbClr val="565A5C"/>
                </a:solidFill>
                <a:effectLst/>
                <a:uLnTx/>
                <a:uFillTx/>
                <a:ea typeface="SimSun"/>
                <a:cs typeface="Arial"/>
              </a:endParaRPr>
            </a:p>
          </p:txBody>
        </p:sp>
        <p:sp>
          <p:nvSpPr>
            <p:cNvPr id="10" name="титул">
              <a:extLst>
                <a:ext uri="{FF2B5EF4-FFF2-40B4-BE49-F238E27FC236}">
                  <a16:creationId xmlns:a16="http://schemas.microsoft.com/office/drawing/2014/main" id="{2C387E4E-88ED-02B9-0E2C-AE30749D1AF5}"/>
                </a:ext>
              </a:extLst>
            </p:cNvPr>
            <p:cNvSpPr/>
            <p:nvPr/>
          </p:nvSpPr>
          <p:spPr>
            <a:xfrm>
              <a:off x="815890" y="2983796"/>
              <a:ext cx="10728410" cy="665363"/>
            </a:xfrm>
            <a:prstGeom prst="rect">
              <a:avLst/>
            </a:prstGeom>
            <a:solidFill>
              <a:srgbClr val="D9E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Gilroy Bold" panose="00000800000000000000" pitchFamily="2" charset="-52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E60504-9A41-2D80-B21F-8F3247D043C0}"/>
                </a:ext>
              </a:extLst>
            </p:cNvPr>
            <p:cNvSpPr/>
            <p:nvPr/>
          </p:nvSpPr>
          <p:spPr>
            <a:xfrm>
              <a:off x="1064202" y="3058909"/>
              <a:ext cx="10311907" cy="455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609585">
                <a:defRPr/>
              </a:pPr>
              <a:r>
                <a:rPr lang="ru-RU" b="1" kern="0" dirty="0">
                  <a:solidFill>
                    <a:srgbClr val="2A0086"/>
                  </a:solidFill>
                  <a:latin typeface="+mj-lt"/>
                  <a:ea typeface="SimSun"/>
                  <a:cs typeface="Arial"/>
                </a:rPr>
                <a:t>увеличение процессуальных сроков, установленных для суда</a:t>
              </a:r>
            </a:p>
          </p:txBody>
        </p:sp>
      </p:grpSp>
      <p:sp>
        <p:nvSpPr>
          <p:cNvPr id="17" name="Заголовок 34">
            <a:extLst>
              <a:ext uri="{FF2B5EF4-FFF2-40B4-BE49-F238E27FC236}">
                <a16:creationId xmlns:a16="http://schemas.microsoft.com/office/drawing/2014/main" id="{538FE27B-EB7B-DBE7-D341-F688FF924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949627"/>
            <a:ext cx="10572124" cy="642866"/>
          </a:xfrm>
        </p:spPr>
        <p:txBody>
          <a:bodyPr/>
          <a:lstStyle/>
          <a:p>
            <a:r>
              <a:rPr lang="ru-RU" altLang="en-US" dirty="0">
                <a:latin typeface="Gilroy Bold" panose="00000800000000000000" pitchFamily="2" charset="-52"/>
              </a:rPr>
              <a:t>Арбитражное судопроизводство – суть услуга, </a:t>
            </a:r>
            <a:br>
              <a:rPr lang="ru-RU" altLang="en-US" dirty="0">
                <a:latin typeface="Gilroy Bold" panose="00000800000000000000" pitchFamily="2" charset="-52"/>
              </a:rPr>
            </a:br>
            <a:r>
              <a:rPr lang="ru-RU" altLang="en-US" dirty="0">
                <a:latin typeface="Gilroy Bold" panose="00000800000000000000" pitchFamily="2" charset="-52"/>
              </a:rPr>
              <a:t>оказываемая государством? 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F62F5A46-D55C-4E8F-A3C5-F86B2AF9DE29}"/>
              </a:ext>
            </a:extLst>
          </p:cNvPr>
          <p:cNvGrpSpPr/>
          <p:nvPr/>
        </p:nvGrpSpPr>
        <p:grpSpPr>
          <a:xfrm>
            <a:off x="635794" y="2777175"/>
            <a:ext cx="10920412" cy="540746"/>
            <a:chOff x="623888" y="2982294"/>
            <a:chExt cx="10920412" cy="6668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DAB486-4894-F1D9-2E07-20E6DA1CF24D}"/>
                </a:ext>
              </a:extLst>
            </p:cNvPr>
            <p:cNvSpPr txBox="1"/>
            <p:nvPr/>
          </p:nvSpPr>
          <p:spPr>
            <a:xfrm>
              <a:off x="623888" y="2982294"/>
              <a:ext cx="192002" cy="665363"/>
            </a:xfrm>
            <a:prstGeom prst="rect">
              <a:avLst/>
            </a:prstGeom>
            <a:solidFill>
              <a:srgbClr val="2A0086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67" b="0" i="0" u="none" strike="noStrike" kern="0" cap="none" spc="0" normalizeH="0" baseline="0" noProof="0" dirty="0">
                <a:ln>
                  <a:noFill/>
                </a:ln>
                <a:solidFill>
                  <a:srgbClr val="565A5C"/>
                </a:solidFill>
                <a:effectLst/>
                <a:uLnTx/>
                <a:uFillTx/>
                <a:ea typeface="SimSun"/>
                <a:cs typeface="Arial"/>
              </a:endParaRPr>
            </a:p>
          </p:txBody>
        </p:sp>
        <p:sp>
          <p:nvSpPr>
            <p:cNvPr id="33" name="титул">
              <a:extLst>
                <a:ext uri="{FF2B5EF4-FFF2-40B4-BE49-F238E27FC236}">
                  <a16:creationId xmlns:a16="http://schemas.microsoft.com/office/drawing/2014/main" id="{14B383C8-E1E4-FE71-B927-54F6707F6A48}"/>
                </a:ext>
              </a:extLst>
            </p:cNvPr>
            <p:cNvSpPr/>
            <p:nvPr/>
          </p:nvSpPr>
          <p:spPr>
            <a:xfrm>
              <a:off x="815890" y="2983796"/>
              <a:ext cx="10728410" cy="665363"/>
            </a:xfrm>
            <a:prstGeom prst="rect">
              <a:avLst/>
            </a:prstGeom>
            <a:solidFill>
              <a:srgbClr val="D9E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Gilroy Bold" panose="00000800000000000000" pitchFamily="2" charset="-52"/>
              </a:endParaRPr>
            </a:p>
          </p:txBody>
        </p:sp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8985F006-9AB0-AC4B-DF68-A682E07C66D7}"/>
                </a:ext>
              </a:extLst>
            </p:cNvPr>
            <p:cNvSpPr/>
            <p:nvPr/>
          </p:nvSpPr>
          <p:spPr>
            <a:xfrm>
              <a:off x="1064202" y="3058909"/>
              <a:ext cx="10311907" cy="455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609585">
                <a:defRPr/>
              </a:pPr>
              <a:r>
                <a:rPr lang="ru-RU" b="1" kern="0" dirty="0">
                  <a:solidFill>
                    <a:srgbClr val="2A0086"/>
                  </a:solidFill>
                  <a:latin typeface="+mj-lt"/>
                  <a:ea typeface="SimSun"/>
                  <a:cs typeface="Arial"/>
                </a:rPr>
                <a:t>расширение категорий споров, рассматриваемых без вызова сторон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2A4A1A5B-E591-3213-4BA0-109CFCF8B128}"/>
              </a:ext>
            </a:extLst>
          </p:cNvPr>
          <p:cNvGrpSpPr/>
          <p:nvPr/>
        </p:nvGrpSpPr>
        <p:grpSpPr>
          <a:xfrm>
            <a:off x="635794" y="3359271"/>
            <a:ext cx="10920412" cy="540746"/>
            <a:chOff x="623888" y="2982294"/>
            <a:chExt cx="10920412" cy="6668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733910-EBA9-57BE-3D77-6AC5B80621E6}"/>
                </a:ext>
              </a:extLst>
            </p:cNvPr>
            <p:cNvSpPr txBox="1"/>
            <p:nvPr/>
          </p:nvSpPr>
          <p:spPr>
            <a:xfrm>
              <a:off x="623888" y="2982294"/>
              <a:ext cx="192002" cy="665363"/>
            </a:xfrm>
            <a:prstGeom prst="rect">
              <a:avLst/>
            </a:prstGeom>
            <a:solidFill>
              <a:srgbClr val="2A0086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67" b="0" i="0" u="none" strike="noStrike" kern="0" cap="none" spc="0" normalizeH="0" baseline="0" noProof="0" dirty="0">
                <a:ln>
                  <a:noFill/>
                </a:ln>
                <a:solidFill>
                  <a:srgbClr val="565A5C"/>
                </a:solidFill>
                <a:effectLst/>
                <a:uLnTx/>
                <a:uFillTx/>
                <a:ea typeface="SimSun"/>
                <a:cs typeface="Arial"/>
              </a:endParaRPr>
            </a:p>
          </p:txBody>
        </p:sp>
        <p:sp>
          <p:nvSpPr>
            <p:cNvPr id="37" name="титул">
              <a:extLst>
                <a:ext uri="{FF2B5EF4-FFF2-40B4-BE49-F238E27FC236}">
                  <a16:creationId xmlns:a16="http://schemas.microsoft.com/office/drawing/2014/main" id="{C3C3F8F5-BDBE-B62D-8992-0AB69D1746BF}"/>
                </a:ext>
              </a:extLst>
            </p:cNvPr>
            <p:cNvSpPr/>
            <p:nvPr/>
          </p:nvSpPr>
          <p:spPr>
            <a:xfrm>
              <a:off x="815890" y="2983796"/>
              <a:ext cx="10728410" cy="665363"/>
            </a:xfrm>
            <a:prstGeom prst="rect">
              <a:avLst/>
            </a:prstGeom>
            <a:solidFill>
              <a:srgbClr val="D9E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Gilroy Bold" panose="00000800000000000000" pitchFamily="2" charset="-52"/>
              </a:endParaRPr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11D7C3E5-F699-5AA7-6225-20CE9B4101B6}"/>
                </a:ext>
              </a:extLst>
            </p:cNvPr>
            <p:cNvSpPr/>
            <p:nvPr/>
          </p:nvSpPr>
          <p:spPr>
            <a:xfrm>
              <a:off x="1064202" y="3058909"/>
              <a:ext cx="10311907" cy="455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>
                <a:defRPr/>
              </a:pPr>
              <a:r>
                <a:rPr lang="ru-RU" b="1" kern="0" dirty="0">
                  <a:solidFill>
                    <a:srgbClr val="2A0086"/>
                  </a:solidFill>
                  <a:latin typeface="+mj-lt"/>
                  <a:ea typeface="SimSun"/>
                  <a:cs typeface="Arial"/>
                </a:rPr>
                <a:t>устранение необходимости подготовки мотивированных актов по ряду дел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C8456A6-5C81-34FD-599B-4C236274CBBB}"/>
              </a:ext>
            </a:extLst>
          </p:cNvPr>
          <p:cNvGrpSpPr/>
          <p:nvPr/>
        </p:nvGrpSpPr>
        <p:grpSpPr>
          <a:xfrm>
            <a:off x="635794" y="3941368"/>
            <a:ext cx="10920412" cy="540746"/>
            <a:chOff x="623888" y="2982294"/>
            <a:chExt cx="10920412" cy="6668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17919F1-E7C5-F055-0A25-00E79799E34B}"/>
                </a:ext>
              </a:extLst>
            </p:cNvPr>
            <p:cNvSpPr txBox="1"/>
            <p:nvPr/>
          </p:nvSpPr>
          <p:spPr>
            <a:xfrm>
              <a:off x="623888" y="2982294"/>
              <a:ext cx="192002" cy="665363"/>
            </a:xfrm>
            <a:prstGeom prst="rect">
              <a:avLst/>
            </a:prstGeom>
            <a:solidFill>
              <a:srgbClr val="2A0086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67" b="0" i="0" u="none" strike="noStrike" kern="0" cap="none" spc="0" normalizeH="0" baseline="0" noProof="0" dirty="0">
                <a:ln>
                  <a:noFill/>
                </a:ln>
                <a:solidFill>
                  <a:srgbClr val="565A5C"/>
                </a:solidFill>
                <a:effectLst/>
                <a:uLnTx/>
                <a:uFillTx/>
                <a:ea typeface="SimSun"/>
                <a:cs typeface="Arial"/>
              </a:endParaRPr>
            </a:p>
          </p:txBody>
        </p:sp>
        <p:sp>
          <p:nvSpPr>
            <p:cNvPr id="41" name="титул">
              <a:extLst>
                <a:ext uri="{FF2B5EF4-FFF2-40B4-BE49-F238E27FC236}">
                  <a16:creationId xmlns:a16="http://schemas.microsoft.com/office/drawing/2014/main" id="{AFEB4CB6-F925-F74B-0273-D2770AE4B232}"/>
                </a:ext>
              </a:extLst>
            </p:cNvPr>
            <p:cNvSpPr/>
            <p:nvPr/>
          </p:nvSpPr>
          <p:spPr>
            <a:xfrm>
              <a:off x="815890" y="2983796"/>
              <a:ext cx="10728410" cy="665363"/>
            </a:xfrm>
            <a:prstGeom prst="rect">
              <a:avLst/>
            </a:prstGeom>
            <a:solidFill>
              <a:srgbClr val="D9E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Gilroy Bold" panose="00000800000000000000" pitchFamily="2" charset="-52"/>
              </a:endParaRPr>
            </a:p>
          </p:txBody>
        </p:sp>
        <p:sp>
          <p:nvSpPr>
            <p:cNvPr id="42" name="Rectangle 10">
              <a:extLst>
                <a:ext uri="{FF2B5EF4-FFF2-40B4-BE49-F238E27FC236}">
                  <a16:creationId xmlns:a16="http://schemas.microsoft.com/office/drawing/2014/main" id="{96177563-E929-ADB3-3A86-56D8EBA1C5DB}"/>
                </a:ext>
              </a:extLst>
            </p:cNvPr>
            <p:cNvSpPr/>
            <p:nvPr/>
          </p:nvSpPr>
          <p:spPr>
            <a:xfrm>
              <a:off x="1064202" y="3058909"/>
              <a:ext cx="10311907" cy="455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609585">
                <a:defRPr/>
              </a:pPr>
              <a:r>
                <a:rPr lang="ru-RU" b="1" kern="0" dirty="0">
                  <a:solidFill>
                    <a:srgbClr val="2A0086"/>
                  </a:solidFill>
                  <a:latin typeface="+mj-lt"/>
                  <a:ea typeface="SimSun"/>
                  <a:cs typeface="Arial"/>
                </a:rPr>
                <a:t>сокращение возможностей обжалования судебных актов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ADD10321-EAC8-06D8-355E-EA82FE96FF59}"/>
              </a:ext>
            </a:extLst>
          </p:cNvPr>
          <p:cNvGrpSpPr/>
          <p:nvPr/>
        </p:nvGrpSpPr>
        <p:grpSpPr>
          <a:xfrm>
            <a:off x="635794" y="4523465"/>
            <a:ext cx="10920412" cy="540746"/>
            <a:chOff x="623888" y="2982294"/>
            <a:chExt cx="10920412" cy="66686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3A7ED71-544A-6DF8-CEEC-E67140883A88}"/>
                </a:ext>
              </a:extLst>
            </p:cNvPr>
            <p:cNvSpPr txBox="1"/>
            <p:nvPr/>
          </p:nvSpPr>
          <p:spPr>
            <a:xfrm>
              <a:off x="623888" y="2982294"/>
              <a:ext cx="192002" cy="665363"/>
            </a:xfrm>
            <a:prstGeom prst="rect">
              <a:avLst/>
            </a:prstGeom>
            <a:solidFill>
              <a:srgbClr val="2A0086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67" b="0" i="0" u="none" strike="noStrike" kern="0" cap="none" spc="0" normalizeH="0" baseline="0" noProof="0" dirty="0">
                <a:ln>
                  <a:noFill/>
                </a:ln>
                <a:solidFill>
                  <a:srgbClr val="565A5C"/>
                </a:solidFill>
                <a:effectLst/>
                <a:uLnTx/>
                <a:uFillTx/>
                <a:ea typeface="SimSun"/>
                <a:cs typeface="Arial"/>
              </a:endParaRPr>
            </a:p>
          </p:txBody>
        </p:sp>
        <p:sp>
          <p:nvSpPr>
            <p:cNvPr id="45" name="титул">
              <a:extLst>
                <a:ext uri="{FF2B5EF4-FFF2-40B4-BE49-F238E27FC236}">
                  <a16:creationId xmlns:a16="http://schemas.microsoft.com/office/drawing/2014/main" id="{AB66F989-F99A-4242-4439-07A9820B31C9}"/>
                </a:ext>
              </a:extLst>
            </p:cNvPr>
            <p:cNvSpPr/>
            <p:nvPr/>
          </p:nvSpPr>
          <p:spPr>
            <a:xfrm>
              <a:off x="815890" y="2983796"/>
              <a:ext cx="10728410" cy="665363"/>
            </a:xfrm>
            <a:prstGeom prst="rect">
              <a:avLst/>
            </a:prstGeom>
            <a:solidFill>
              <a:srgbClr val="D9E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Gilroy Bold" panose="00000800000000000000" pitchFamily="2" charset="-52"/>
              </a:endParaRPr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0767B21E-EDF6-7FE8-5345-7D5F07F5DFB2}"/>
                </a:ext>
              </a:extLst>
            </p:cNvPr>
            <p:cNvSpPr/>
            <p:nvPr/>
          </p:nvSpPr>
          <p:spPr>
            <a:xfrm>
              <a:off x="1064202" y="3058909"/>
              <a:ext cx="10311907" cy="455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>
                <a:defRPr/>
              </a:pPr>
              <a:r>
                <a:rPr lang="ru-RU" b="1" kern="0" dirty="0">
                  <a:solidFill>
                    <a:srgbClr val="2A0086"/>
                  </a:solidFill>
                  <a:latin typeface="+mj-lt"/>
                  <a:ea typeface="SimSun"/>
                  <a:cs typeface="Arial"/>
                </a:rPr>
                <a:t>возложение более активной роли на стороны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47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8">
            <a:extLst>
              <a:ext uri="{FF2B5EF4-FFF2-40B4-BE49-F238E27FC236}">
                <a16:creationId xmlns:a16="http://schemas.microsoft.com/office/drawing/2014/main" id="{EA63F194-406F-C468-09D7-13D0F824E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836612"/>
            <a:ext cx="8006404" cy="447657"/>
          </a:xfrm>
        </p:spPr>
        <p:txBody>
          <a:bodyPr/>
          <a:lstStyle/>
          <a:p>
            <a:r>
              <a:rPr lang="ru-RU" altLang="en-US" dirty="0">
                <a:latin typeface="Gilroy Bold" panose="00000800000000000000" pitchFamily="2" charset="-52"/>
              </a:rPr>
              <a:t>Законодательное регулирование использования судом проектов судебных актов, подготовленных сторонами:</a:t>
            </a:r>
          </a:p>
        </p:txBody>
      </p:sp>
    </p:spTree>
    <p:extLst>
      <p:ext uri="{BB962C8B-B14F-4D97-AF65-F5344CB8AC3E}">
        <p14:creationId xmlns:p14="http://schemas.microsoft.com/office/powerpoint/2010/main" val="425558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>
            <a:extLst>
              <a:ext uri="{FF2B5EF4-FFF2-40B4-BE49-F238E27FC236}">
                <a16:creationId xmlns:a16="http://schemas.microsoft.com/office/drawing/2014/main" id="{C466E30B-5D00-5CB5-68EA-D2D0D09A4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3" t="6073" r="33140"/>
          <a:stretch/>
        </p:blipFill>
        <p:spPr>
          <a:xfrm>
            <a:off x="7232072" y="0"/>
            <a:ext cx="5036769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A5F63C-16E2-1273-CEDB-BB71A165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697" y="0"/>
            <a:ext cx="46381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3">
            <a:extLst>
              <a:ext uri="{FF2B5EF4-FFF2-40B4-BE49-F238E27FC236}">
                <a16:creationId xmlns:a16="http://schemas.microsoft.com/office/drawing/2014/main" id="{F42797CB-8969-F1BC-D6C4-502B120F5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713" y="6057900"/>
            <a:ext cx="13033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46A186-BD54-33CC-7D3F-1268C3284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2100" y="5954713"/>
            <a:ext cx="5191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600"/>
              </a:spcAft>
              <a:buClr>
                <a:schemeClr val="tx2"/>
              </a:buClr>
              <a:buBlip>
                <a:blip r:embed="rId5"/>
              </a:buBlip>
              <a:defRPr sz="1600">
                <a:solidFill>
                  <a:schemeClr val="tx1"/>
                </a:solidFill>
                <a:latin typeface="Gilroy" panose="00000500000000000000" pitchFamily="2" charset="-52"/>
              </a:defRPr>
            </a:lvl1pPr>
            <a:lvl2pPr indent="-215900">
              <a:spcAft>
                <a:spcPts val="600"/>
              </a:spcAft>
              <a:buClr>
                <a:schemeClr val="tx2"/>
              </a:buClr>
              <a:buFont typeface="Gilroy" panose="00000500000000000000" pitchFamily="2" charset="-52"/>
              <a:buChar char="»"/>
              <a:defRPr sz="1400">
                <a:solidFill>
                  <a:schemeClr val="tx1"/>
                </a:solidFill>
                <a:latin typeface="Gilroy" panose="00000500000000000000" pitchFamily="2" charset="-52"/>
              </a:defRPr>
            </a:lvl2pPr>
            <a:lvl3pPr indent="-215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roy" panose="00000500000000000000" pitchFamily="2" charset="-52"/>
              </a:defRPr>
            </a:lvl3pPr>
            <a:lvl4pPr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defRPr sz="1200">
                <a:solidFill>
                  <a:schemeClr val="tx1"/>
                </a:solidFill>
                <a:latin typeface="Gilroy" panose="00000500000000000000" pitchFamily="2" charset="-52"/>
              </a:defRPr>
            </a:lvl4pPr>
            <a:lvl5pPr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5pPr>
            <a:lvl6pPr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6pPr>
            <a:lvl7pPr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7pPr>
            <a:lvl8pPr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8pPr>
            <a:lvl9pPr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Gilroy" panose="00000500000000000000" pitchFamily="2" charset="-5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2153CB-4495-4A36-83E9-BDEC83E6EBA4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A0086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A0086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  <p:sp>
        <p:nvSpPr>
          <p:cNvPr id="46082" name="Заголовок 5">
            <a:extLst>
              <a:ext uri="{FF2B5EF4-FFF2-40B4-BE49-F238E27FC236}">
                <a16:creationId xmlns:a16="http://schemas.microsoft.com/office/drawing/2014/main" id="{821C8974-DA5C-D10B-0739-1DD312C57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836613"/>
            <a:ext cx="8037227" cy="327024"/>
          </a:xfrm>
        </p:spPr>
        <p:txBody>
          <a:bodyPr/>
          <a:lstStyle/>
          <a:p>
            <a:r>
              <a:rPr lang="ru-RU" altLang="en-US" dirty="0">
                <a:latin typeface="Gilroy Bold" panose="00000800000000000000" pitchFamily="2" charset="-52"/>
              </a:rPr>
              <a:t>Примеры указаний из определений суда: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10570596-C452-FB0B-35BB-07ED96D23863}"/>
              </a:ext>
            </a:extLst>
          </p:cNvPr>
          <p:cNvSpPr/>
          <p:nvPr/>
        </p:nvSpPr>
        <p:spPr>
          <a:xfrm>
            <a:off x="623888" y="1789665"/>
            <a:ext cx="69687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609585">
              <a:buFont typeface="Arial" panose="020B0604020202020204" pitchFamily="34" charset="0"/>
              <a:buChar char="•"/>
              <a:defRPr/>
            </a:pPr>
            <a:r>
              <a:rPr lang="ru-RU" u="sng" dirty="0">
                <a:solidFill>
                  <a:schemeClr val="dk1"/>
                </a:solidFill>
              </a:rPr>
              <a:t>Предложить лицам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i="1" dirty="0">
                <a:solidFill>
                  <a:schemeClr val="dk1"/>
                </a:solidFill>
              </a:rPr>
              <a:t>участвующим в деле, заблаговременно посредством сервиса «Мой арбитр» представить проект решения по делу на основании пункта 9.2 раздела II «Инструкции по делопроизводству в арбитражных судах РФ», утвержденной Постановлением Пленума ВАС РФ от 25.12.2013 № 100.</a:t>
            </a:r>
            <a:endParaRPr lang="en-US" i="1" dirty="0">
              <a:solidFill>
                <a:schemeClr val="dk1"/>
              </a:solidFill>
            </a:endParaRPr>
          </a:p>
          <a:p>
            <a:pPr marL="285750" lvl="0" indent="-285750" defTabSz="609585">
              <a:buFont typeface="Arial" panose="020B0604020202020204" pitchFamily="34" charset="0"/>
              <a:buChar char="•"/>
              <a:defRPr/>
            </a:pPr>
            <a:endParaRPr lang="en-US" i="1" dirty="0">
              <a:solidFill>
                <a:schemeClr val="dk1"/>
              </a:solidFill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dk1"/>
                </a:solidFill>
                <a:latin typeface="+mj-lt"/>
              </a:rPr>
              <a:t>В соответствии с пунктом 9.2 Постановления Пленума ВАС РФ от 25.12.2013 № 100 «Об утверждении инструкции по делопроизводству в арбитражных судах РФ» </a:t>
            </a:r>
            <a:r>
              <a:rPr lang="ru-RU" b="1" i="1" u="sng" dirty="0">
                <a:solidFill>
                  <a:schemeClr val="dk1"/>
                </a:solidFill>
                <a:latin typeface="+mj-lt"/>
              </a:rPr>
              <a:t>участвующим в деле лицам заблаговременно представить </a:t>
            </a:r>
            <a:r>
              <a:rPr lang="ru-RU" b="1" i="1" dirty="0">
                <a:solidFill>
                  <a:schemeClr val="dk1"/>
                </a:solidFill>
                <a:latin typeface="+mj-lt"/>
              </a:rPr>
              <a:t>проект постановления по настоящему делу.</a:t>
            </a:r>
          </a:p>
          <a:p>
            <a:pPr marL="285750" lvl="0" indent="-285750" defTabSz="609585">
              <a:buFont typeface="Arial" panose="020B0604020202020204" pitchFamily="34" charset="0"/>
              <a:buChar char="•"/>
              <a:defRPr/>
            </a:pPr>
            <a:endParaRPr lang="en-US" i="1" dirty="0">
              <a:solidFill>
                <a:schemeClr val="dk1"/>
              </a:solidFill>
            </a:endParaRPr>
          </a:p>
          <a:p>
            <a:pPr marL="285750" lvl="0" indent="-285750" defTabSz="609585">
              <a:buFont typeface="Arial" panose="020B0604020202020204" pitchFamily="34" charset="0"/>
              <a:buChar char="•"/>
              <a:defRPr/>
            </a:pPr>
            <a:endParaRPr lang="ru-RU" i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9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2D443606-3E2D-5701-0027-F9A6B72DB591}"/>
              </a:ext>
            </a:extLst>
          </p:cNvPr>
          <p:cNvSpPr txBox="1">
            <a:spLocks noChangeArrowheads="1"/>
          </p:cNvSpPr>
          <p:nvPr/>
        </p:nvSpPr>
        <p:spPr>
          <a:xfrm>
            <a:off x="3024422" y="2441575"/>
            <a:ext cx="2343150" cy="301625"/>
          </a:xfrm>
          <a:prstGeom prst="rect">
            <a:avLst/>
          </a:prstGeom>
        </p:spPr>
        <p:txBody>
          <a:bodyPr/>
          <a:lstStyle>
            <a:lvl1pPr marL="287338" indent="-28733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238" indent="-21590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Gilroy" panose="00000500000000000000" pitchFamily="2" charset="-52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1590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A0086"/>
              </a:buClr>
              <a:buSzTx/>
              <a:buFontTx/>
              <a:buNone/>
              <a:tabLst/>
              <a:defRPr/>
            </a:pPr>
            <a:r>
              <a:rPr lang="ru-RU" altLang="en-US" sz="1400" b="1" dirty="0">
                <a:solidFill>
                  <a:schemeClr val="bg1"/>
                </a:solidFill>
              </a:rPr>
              <a:t>Роман Зайцев, </a:t>
            </a:r>
            <a:r>
              <a:rPr lang="ru-RU" altLang="en-US" sz="1400" b="1" dirty="0" err="1">
                <a:solidFill>
                  <a:schemeClr val="bg1"/>
                </a:solidFill>
              </a:rPr>
              <a:t>к.ю.н</a:t>
            </a:r>
            <a:endParaRPr lang="ru-RU" alt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7AEEC2-2B6F-FA59-C403-3E30400F8FAC}"/>
              </a:ext>
            </a:extLst>
          </p:cNvPr>
          <p:cNvSpPr>
            <a:spLocks noGrp="1" noChangeArrowheads="1"/>
          </p:cNvSpPr>
          <p:nvPr>
            <p:ph type="body" idx="12"/>
          </p:nvPr>
        </p:nvSpPr>
        <p:spPr>
          <a:xfrm>
            <a:off x="6323013" y="2441575"/>
            <a:ext cx="3676650" cy="3016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/>
              <a:t>Nextons</a:t>
            </a:r>
            <a:endParaRPr lang="ru-RU" altLang="en-US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634E0B8-8B8A-69F8-0C9D-5D7116479609}"/>
              </a:ext>
            </a:extLst>
          </p:cNvPr>
          <p:cNvSpPr txBox="1">
            <a:spLocks noChangeArrowheads="1"/>
          </p:cNvSpPr>
          <p:nvPr/>
        </p:nvSpPr>
        <p:spPr>
          <a:xfrm>
            <a:off x="3024421" y="3133725"/>
            <a:ext cx="2877909" cy="792519"/>
          </a:xfrm>
          <a:prstGeom prst="rect">
            <a:avLst/>
          </a:prstGeom>
        </p:spPr>
        <p:txBody>
          <a:bodyPr/>
          <a:lstStyle>
            <a:lvl1pPr marL="287338" indent="-28733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238" indent="-21590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Gilroy" panose="00000500000000000000" pitchFamily="2" charset="-52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1590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A0086"/>
              </a:buClr>
              <a:buSzTx/>
              <a:buFontTx/>
              <a:buNone/>
              <a:tabLst/>
              <a:defRPr/>
            </a:pPr>
            <a:r>
              <a:rPr lang="ru-RU" altLang="en-US" sz="1200" dirty="0">
                <a:solidFill>
                  <a:schemeClr val="bg1"/>
                </a:solidFill>
              </a:rPr>
              <a:t>Партнер, руководитель судебно-арбитражной практики </a:t>
            </a:r>
            <a:r>
              <a:rPr lang="en-US" altLang="en-US" sz="1200" dirty="0">
                <a:solidFill>
                  <a:schemeClr val="bg1"/>
                </a:solidFill>
              </a:rPr>
              <a:t>Nextons</a:t>
            </a:r>
            <a:endParaRPr lang="ru-RU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9300B34-B053-9C51-F665-7D108E13BF64}"/>
              </a:ext>
            </a:extLst>
          </p:cNvPr>
          <p:cNvSpPr>
            <a:spLocks noGrp="1" noChangeArrowheads="1"/>
          </p:cNvSpPr>
          <p:nvPr>
            <p:ph type="body" idx="15"/>
          </p:nvPr>
        </p:nvSpPr>
        <p:spPr>
          <a:xfrm>
            <a:off x="6323013" y="3133725"/>
            <a:ext cx="1789112" cy="198278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dirty="0"/>
              <a:t>Москва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ru-RU" altLang="en-US" dirty="0"/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/>
              <a:t>БЦ «Белые Сады»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/>
              <a:t>ул. Лесная, д. 7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/>
              <a:t>Москва 125196 Россия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/>
              <a:t>+7 495 644 0500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/>
              <a:t>moscow@nextons.ru</a:t>
            </a:r>
            <a:endParaRPr lang="ru-RU" altLang="en-US" sz="1000" dirty="0"/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C77C033B-377A-1732-006E-D3D59FE0C0CE}"/>
              </a:ext>
            </a:extLst>
          </p:cNvPr>
          <p:cNvSpPr txBox="1">
            <a:spLocks/>
          </p:cNvSpPr>
          <p:nvPr/>
        </p:nvSpPr>
        <p:spPr bwMode="auto">
          <a:xfrm>
            <a:off x="8715375" y="2441575"/>
            <a:ext cx="1789230" cy="22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Gilroy" panose="00000500000000000000" pitchFamily="2" charset="-5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A0086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/>
                <a:ea typeface="+mn-ea"/>
                <a:cs typeface="+mn-cs"/>
              </a:rPr>
              <a:t>www.nextons.ru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"/>
              <a:ea typeface="+mn-ea"/>
              <a:cs typeface="+mn-cs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EB9B1008-7E27-92D0-8FBD-08F775434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836613"/>
            <a:ext cx="6719887" cy="379412"/>
          </a:xfrm>
        </p:spPr>
        <p:txBody>
          <a:bodyPr/>
          <a:lstStyle/>
          <a:p>
            <a:r>
              <a:rPr lang="ru-RU" altLang="en-US" dirty="0"/>
              <a:t>Спасибо за внимание!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ABF24EEE-42E6-2063-006B-39A810D10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025" y="3944481"/>
            <a:ext cx="2529011" cy="36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Gilroy" panose="00000500000000000000" pitchFamily="2" charset="-5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A0086"/>
              </a:buClr>
              <a:buSzTx/>
              <a:buFontTx/>
              <a:buNone/>
              <a:tabLst/>
              <a:defRPr/>
            </a:pPr>
            <a:r>
              <a:rPr lang="en-US" altLang="en-US" sz="1300" dirty="0"/>
              <a:t>+7 495 644 05 00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A0086"/>
              </a:buClr>
              <a:buSzTx/>
              <a:buFontTx/>
              <a:buNone/>
              <a:tabLst/>
              <a:defRPr/>
            </a:pPr>
            <a:r>
              <a:rPr lang="en-US" altLang="en-US" sz="1300" dirty="0"/>
              <a:t>roman.zaitsev@nextons.ru</a:t>
            </a:r>
            <a:endParaRPr lang="ru-RU" altLang="en-US" sz="13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12C6CF-E084-977B-5D7C-11EEC19CCF9E}"/>
              </a:ext>
            </a:extLst>
          </p:cNvPr>
          <p:cNvCxnSpPr/>
          <p:nvPr/>
        </p:nvCxnSpPr>
        <p:spPr>
          <a:xfrm>
            <a:off x="5902333" y="2408700"/>
            <a:ext cx="0" cy="261991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29F8C6B-8348-BC72-C236-6C2CC5579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8" y="2408701"/>
            <a:ext cx="2185687" cy="261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Другая 1">
      <a:dk1>
        <a:srgbClr val="000000"/>
      </a:dk1>
      <a:lt1>
        <a:srgbClr val="FFFFFF"/>
      </a:lt1>
      <a:dk2>
        <a:srgbClr val="2A0086"/>
      </a:dk2>
      <a:lt2>
        <a:srgbClr val="ECECEC"/>
      </a:lt2>
      <a:accent1>
        <a:srgbClr val="6565CC"/>
      </a:accent1>
      <a:accent2>
        <a:srgbClr val="123BA0"/>
      </a:accent2>
      <a:accent3>
        <a:srgbClr val="4AAFAC"/>
      </a:accent3>
      <a:accent4>
        <a:srgbClr val="D1D1D1"/>
      </a:accent4>
      <a:accent5>
        <a:srgbClr val="9869E2"/>
      </a:accent5>
      <a:accent6>
        <a:srgbClr val="23D8BA"/>
      </a:accent6>
      <a:hlink>
        <a:srgbClr val="0A64AC"/>
      </a:hlink>
      <a:folHlink>
        <a:srgbClr val="D1426B"/>
      </a:folHlink>
    </a:clrScheme>
    <a:fontScheme name="nextons">
      <a:majorFont>
        <a:latin typeface="Gilroy SemiBold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Другая 1">
      <a:dk1>
        <a:srgbClr val="000000"/>
      </a:dk1>
      <a:lt1>
        <a:srgbClr val="FFFFFF"/>
      </a:lt1>
      <a:dk2>
        <a:srgbClr val="2A0086"/>
      </a:dk2>
      <a:lt2>
        <a:srgbClr val="ECECEC"/>
      </a:lt2>
      <a:accent1>
        <a:srgbClr val="6565CC"/>
      </a:accent1>
      <a:accent2>
        <a:srgbClr val="123BA0"/>
      </a:accent2>
      <a:accent3>
        <a:srgbClr val="4AAFAC"/>
      </a:accent3>
      <a:accent4>
        <a:srgbClr val="D1D1D1"/>
      </a:accent4>
      <a:accent5>
        <a:srgbClr val="9869E2"/>
      </a:accent5>
      <a:accent6>
        <a:srgbClr val="23D8BA"/>
      </a:accent6>
      <a:hlink>
        <a:srgbClr val="0A64AC"/>
      </a:hlink>
      <a:folHlink>
        <a:srgbClr val="D1426B"/>
      </a:folHlink>
    </a:clrScheme>
    <a:fontScheme name="nextons">
      <a:majorFont>
        <a:latin typeface="Gilroy SemiBold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xtons(5666523.1)  -  Read-Only" id="{1B6DCCAD-A4F1-4A79-8930-AE93757E5E6E}" vid="{3C224203-3798-4EA5-8815-CD21DDFC610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564041073040200","enableDocumentContentUpdater":false,"version":"1.0"}]]></TemplafySlideTemplateConfiguration>
</file>

<file path=customXml/item2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5A836F8C-7803-484A-97EA-3931A63ECF56}">
  <ds:schemaRefs/>
</ds:datastoreItem>
</file>

<file path=customXml/itemProps2.xml><?xml version="1.0" encoding="utf-8"?>
<ds:datastoreItem xmlns:ds="http://schemas.openxmlformats.org/officeDocument/2006/customXml" ds:itemID="{F971F5BA-E32B-40AE-9A34-5731740B708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230</Words>
  <Application>Microsoft Office PowerPoint</Application>
  <PresentationFormat>Широкоэкранный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SimSun</vt:lpstr>
      <vt:lpstr>Arial</vt:lpstr>
      <vt:lpstr>Calibri</vt:lpstr>
      <vt:lpstr>Gilroy</vt:lpstr>
      <vt:lpstr>Gilroy Bold</vt:lpstr>
      <vt:lpstr>Gilroy SemiBold</vt:lpstr>
      <vt:lpstr>Montserrat</vt:lpstr>
      <vt:lpstr>1_Office Theme</vt:lpstr>
      <vt:lpstr>2_Office Theme</vt:lpstr>
      <vt:lpstr>Презентация PowerPoint</vt:lpstr>
      <vt:lpstr>Арбитражное судопроизводство – суть услуга,  оказываемая государством? </vt:lpstr>
      <vt:lpstr>Законодательное регулирование использования судом проектов судебных актов, подготовленных сторонами:</vt:lpstr>
      <vt:lpstr>Примеры указаний из определений суда: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Ekaterina Sotskova</dc:creator>
  <cp:lastModifiedBy>Sukhorukov, Yury</cp:lastModifiedBy>
  <cp:revision>17</cp:revision>
  <dcterms:created xsi:type="dcterms:W3CDTF">2023-01-26T07:26:08Z</dcterms:created>
  <dcterms:modified xsi:type="dcterms:W3CDTF">2024-09-18T15:45:19Z</dcterms:modified>
</cp:coreProperties>
</file>