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media1.mov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" name="Shape 12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4572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9144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13716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18288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2286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27432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32004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36576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Уровень текста 1…"/>
          <p:cNvSpPr txBox="1"/>
          <p:nvPr>
            <p:ph type="body" idx="1"/>
          </p:nvPr>
        </p:nvSpPr>
        <p:spPr>
          <a:xfrm>
            <a:off x="4387453" y="1785934"/>
            <a:ext cx="15609094" cy="10144130"/>
          </a:xfrm>
          <a:prstGeom prst="rect">
            <a:avLst/>
          </a:prstGeom>
        </p:spPr>
        <p:txBody>
          <a:bodyPr lIns="71433" tIns="71433" rIns="71433" bIns="71433"/>
          <a:lstStyle>
            <a:lvl1pPr marL="611187" indent="-611187">
              <a:spcBef>
                <a:spcPts val="5900"/>
              </a:spcBef>
              <a:defRPr sz="4400"/>
            </a:lvl1pPr>
            <a:lvl2pPr marL="1055687" indent="-611187">
              <a:spcBef>
                <a:spcPts val="5900"/>
              </a:spcBef>
              <a:defRPr sz="4400"/>
            </a:lvl2pPr>
            <a:lvl3pPr marL="1500187" indent="-611187">
              <a:spcBef>
                <a:spcPts val="5900"/>
              </a:spcBef>
              <a:defRPr sz="4400"/>
            </a:lvl3pPr>
            <a:lvl4pPr marL="1944684" indent="-611186">
              <a:spcBef>
                <a:spcPts val="5900"/>
              </a:spcBef>
              <a:defRPr sz="4400"/>
            </a:lvl4pPr>
            <a:lvl5pPr marL="2389184" indent="-611184">
              <a:spcBef>
                <a:spcPts val="5900"/>
              </a:spcBef>
              <a:defRPr sz="4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8" name="Номер слайда"/>
          <p:cNvSpPr txBox="1"/>
          <p:nvPr>
            <p:ph type="sldNum" sz="quarter" idx="2"/>
          </p:nvPr>
        </p:nvSpPr>
        <p:spPr>
          <a:xfrm>
            <a:off x="11552237" y="13073062"/>
            <a:ext cx="1270001" cy="1270001"/>
          </a:xfrm>
          <a:prstGeom prst="rect">
            <a:avLst/>
          </a:prstGeom>
        </p:spPr>
        <p:txBody>
          <a:bodyPr lIns="71433" tIns="71433" rIns="71433" bIns="71433"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Изображение"/>
          <p:cNvSpPr/>
          <p:nvPr>
            <p:ph type="pic" sz="quarter" idx="21"/>
          </p:nvPr>
        </p:nvSpPr>
        <p:spPr>
          <a:xfrm>
            <a:off x="12495609" y="7161609"/>
            <a:ext cx="7500942" cy="53042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6" name="Изображение"/>
          <p:cNvSpPr/>
          <p:nvPr>
            <p:ph type="pic" sz="quarter" idx="22"/>
          </p:nvPr>
        </p:nvSpPr>
        <p:spPr>
          <a:xfrm>
            <a:off x="12495609" y="1250154"/>
            <a:ext cx="7500942" cy="53042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7" name="Изображение"/>
          <p:cNvSpPr/>
          <p:nvPr>
            <p:ph type="pic" sz="half" idx="23"/>
          </p:nvPr>
        </p:nvSpPr>
        <p:spPr>
          <a:xfrm>
            <a:off x="4387453" y="1250154"/>
            <a:ext cx="7500940" cy="1121569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8" name="Номер слайда"/>
          <p:cNvSpPr txBox="1"/>
          <p:nvPr>
            <p:ph type="sldNum" sz="quarter" idx="2"/>
          </p:nvPr>
        </p:nvSpPr>
        <p:spPr>
          <a:xfrm>
            <a:off x="11552237" y="13073062"/>
            <a:ext cx="1270001" cy="1270001"/>
          </a:xfrm>
          <a:prstGeom prst="rect">
            <a:avLst/>
          </a:prstGeom>
        </p:spPr>
        <p:txBody>
          <a:bodyPr lIns="71433" tIns="71433" rIns="71433" bIns="71433"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Прямоугольник"/>
          <p:cNvSpPr txBox="1"/>
          <p:nvPr>
            <p:ph type="body" sz="quarter" idx="21"/>
          </p:nvPr>
        </p:nvSpPr>
        <p:spPr>
          <a:xfrm>
            <a:off x="4833937" y="5997575"/>
            <a:ext cx="14716129" cy="863601"/>
          </a:xfrm>
          <a:prstGeom prst="rect">
            <a:avLst/>
          </a:prstGeom>
        </p:spPr>
        <p:txBody>
          <a:bodyPr lIns="71433" tIns="71433" rIns="71433" bIns="71433">
            <a:noAutofit/>
          </a:bodyPr>
          <a:lstStyle/>
          <a:p>
            <a:pPr/>
          </a:p>
        </p:txBody>
      </p:sp>
      <p:sp>
        <p:nvSpPr>
          <p:cNvPr id="106" name="Уровень текста 1…"/>
          <p:cNvSpPr txBox="1"/>
          <p:nvPr>
            <p:ph type="body" sz="quarter" idx="1"/>
          </p:nvPr>
        </p:nvSpPr>
        <p:spPr>
          <a:xfrm>
            <a:off x="4833937" y="8947546"/>
            <a:ext cx="14716127" cy="647705"/>
          </a:xfrm>
          <a:prstGeom prst="rect">
            <a:avLst/>
          </a:prstGeom>
        </p:spPr>
        <p:txBody>
          <a:bodyPr lIns="71433" tIns="71433" rIns="71433" bIns="71433" anchor="t"/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  <a:lvl2pPr marL="0" indent="0" algn="ctr">
              <a:spcBef>
                <a:spcPts val="0"/>
              </a:spcBef>
              <a:buSzTx/>
              <a:buNone/>
              <a:defRPr i="1" sz="3200"/>
            </a:lvl2pPr>
            <a:lvl3pPr marL="0" indent="0" algn="ctr">
              <a:spcBef>
                <a:spcPts val="0"/>
              </a:spcBef>
              <a:buSzTx/>
              <a:buNone/>
              <a:defRPr i="1" sz="3200"/>
            </a:lvl3pPr>
            <a:lvl4pPr marL="0" indent="0" algn="ctr">
              <a:spcBef>
                <a:spcPts val="0"/>
              </a:spcBef>
              <a:buSzTx/>
              <a:buNone/>
              <a:defRPr i="1" sz="3200"/>
            </a:lvl4pPr>
            <a:lvl5pPr marL="0" indent="0" algn="ctr">
              <a:spcBef>
                <a:spcPts val="0"/>
              </a:spcBef>
              <a:buSzTx/>
              <a:buNone/>
              <a:defRPr i="1" sz="32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7" name="Номер слайда"/>
          <p:cNvSpPr txBox="1"/>
          <p:nvPr>
            <p:ph type="sldNum" sz="quarter" idx="2"/>
          </p:nvPr>
        </p:nvSpPr>
        <p:spPr>
          <a:xfrm>
            <a:off x="11552237" y="13073062"/>
            <a:ext cx="1270001" cy="1270001"/>
          </a:xfrm>
          <a:prstGeom prst="rect">
            <a:avLst/>
          </a:prstGeom>
        </p:spPr>
        <p:txBody>
          <a:bodyPr lIns="71433" tIns="71433" rIns="71433" bIns="71433"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Изображение"/>
          <p:cNvSpPr/>
          <p:nvPr>
            <p:ph type="pic" idx="21"/>
          </p:nvPr>
        </p:nvSpPr>
        <p:spPr>
          <a:xfrm>
            <a:off x="3047999" y="0"/>
            <a:ext cx="18288002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5" name="Номер слайда"/>
          <p:cNvSpPr txBox="1"/>
          <p:nvPr>
            <p:ph type="sldNum" sz="quarter" idx="2"/>
          </p:nvPr>
        </p:nvSpPr>
        <p:spPr>
          <a:xfrm>
            <a:off x="11552237" y="13073062"/>
            <a:ext cx="1270001" cy="1270001"/>
          </a:xfrm>
          <a:prstGeom prst="rect">
            <a:avLst/>
          </a:prstGeom>
        </p:spPr>
        <p:txBody>
          <a:bodyPr lIns="71433" tIns="71433" rIns="71433" bIns="71433"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Номер слайда"/>
          <p:cNvSpPr txBox="1"/>
          <p:nvPr>
            <p:ph type="sldNum" sz="quarter" idx="2"/>
          </p:nvPr>
        </p:nvSpPr>
        <p:spPr>
          <a:xfrm>
            <a:off x="11552237" y="13073062"/>
            <a:ext cx="1270001" cy="1270001"/>
          </a:xfrm>
          <a:prstGeom prst="rect">
            <a:avLst/>
          </a:prstGeom>
        </p:spPr>
        <p:txBody>
          <a:bodyPr lIns="71433" tIns="71433" rIns="71433" bIns="71433"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Изображение"/>
          <p:cNvSpPr/>
          <p:nvPr>
            <p:ph type="pic" sz="quarter" idx="21"/>
          </p:nvPr>
        </p:nvSpPr>
        <p:spPr>
          <a:xfrm>
            <a:off x="12495609" y="3643312"/>
            <a:ext cx="7500945" cy="884039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9" name="Текст заголовка"/>
          <p:cNvSpPr txBox="1"/>
          <p:nvPr>
            <p:ph type="title"/>
          </p:nvPr>
        </p:nvSpPr>
        <p:spPr>
          <a:xfrm>
            <a:off x="4387453" y="357185"/>
            <a:ext cx="15609094" cy="3036099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20" name="Уровень текста 1…"/>
          <p:cNvSpPr txBox="1"/>
          <p:nvPr>
            <p:ph type="body" sz="quarter" idx="1"/>
          </p:nvPr>
        </p:nvSpPr>
        <p:spPr>
          <a:xfrm>
            <a:off x="4387453" y="3643312"/>
            <a:ext cx="7500940" cy="8840394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Уровень текста 1…"/>
          <p:cNvSpPr txBox="1"/>
          <p:nvPr>
            <p:ph type="body" idx="1"/>
          </p:nvPr>
        </p:nvSpPr>
        <p:spPr>
          <a:xfrm>
            <a:off x="4387453" y="1785934"/>
            <a:ext cx="15609094" cy="10144130"/>
          </a:xfrm>
          <a:prstGeom prst="rect">
            <a:avLst/>
          </a:prstGeom>
        </p:spPr>
        <p:txBody>
          <a:bodyPr/>
          <a:lstStyle>
            <a:lvl1pPr marL="611187" indent="-611187">
              <a:spcBef>
                <a:spcPts val="5900"/>
              </a:spcBef>
              <a:defRPr sz="4400"/>
            </a:lvl1pPr>
            <a:lvl2pPr marL="1055687" indent="-611187">
              <a:spcBef>
                <a:spcPts val="5900"/>
              </a:spcBef>
              <a:defRPr sz="4400"/>
            </a:lvl2pPr>
            <a:lvl3pPr marL="1500187" indent="-611187">
              <a:spcBef>
                <a:spcPts val="5900"/>
              </a:spcBef>
              <a:defRPr sz="4400"/>
            </a:lvl3pPr>
            <a:lvl4pPr marL="1944684" indent="-611184">
              <a:spcBef>
                <a:spcPts val="5900"/>
              </a:spcBef>
              <a:defRPr sz="4400"/>
            </a:lvl4pPr>
            <a:lvl5pPr marL="2389184" indent="-611184">
              <a:spcBef>
                <a:spcPts val="5900"/>
              </a:spcBef>
              <a:defRPr sz="4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Изображение"/>
          <p:cNvSpPr/>
          <p:nvPr>
            <p:ph type="pic" sz="quarter" idx="21"/>
          </p:nvPr>
        </p:nvSpPr>
        <p:spPr>
          <a:xfrm>
            <a:off x="12495609" y="7161609"/>
            <a:ext cx="7500945" cy="530424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7" name="Изображение"/>
          <p:cNvSpPr/>
          <p:nvPr>
            <p:ph type="pic" sz="quarter" idx="22"/>
          </p:nvPr>
        </p:nvSpPr>
        <p:spPr>
          <a:xfrm>
            <a:off x="12495609" y="1250154"/>
            <a:ext cx="7500945" cy="53042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8" name="Изображение"/>
          <p:cNvSpPr/>
          <p:nvPr>
            <p:ph type="pic" sz="half" idx="23"/>
          </p:nvPr>
        </p:nvSpPr>
        <p:spPr>
          <a:xfrm>
            <a:off x="4387453" y="1250154"/>
            <a:ext cx="7500940" cy="1121569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"/>
          <p:cNvSpPr txBox="1"/>
          <p:nvPr>
            <p:ph type="body" sz="quarter" idx="21"/>
          </p:nvPr>
        </p:nvSpPr>
        <p:spPr>
          <a:xfrm>
            <a:off x="4833937" y="8947546"/>
            <a:ext cx="14716129" cy="647708"/>
          </a:xfrm>
          <a:prstGeom prst="rect">
            <a:avLst/>
          </a:prstGeom>
        </p:spPr>
        <p:txBody>
          <a:bodyPr>
            <a:noAutofit/>
          </a:bodyPr>
          <a:lstStyle/>
          <a:p>
            <a:pPr/>
          </a:p>
        </p:txBody>
      </p:sp>
      <p:sp>
        <p:nvSpPr>
          <p:cNvPr id="47" name="Уровень текста 1…"/>
          <p:cNvSpPr txBox="1"/>
          <p:nvPr>
            <p:ph type="body" sz="quarter" idx="1"/>
          </p:nvPr>
        </p:nvSpPr>
        <p:spPr>
          <a:xfrm>
            <a:off x="4833937" y="5997575"/>
            <a:ext cx="14716130" cy="863601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Изображение"/>
          <p:cNvSpPr/>
          <p:nvPr>
            <p:ph type="pic" idx="21"/>
          </p:nvPr>
        </p:nvSpPr>
        <p:spPr>
          <a:xfrm>
            <a:off x="3047999" y="0"/>
            <a:ext cx="18288002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Номер слайда"/>
          <p:cNvSpPr txBox="1"/>
          <p:nvPr>
            <p:ph type="sldNum" sz="quarter" idx="2"/>
          </p:nvPr>
        </p:nvSpPr>
        <p:spPr>
          <a:xfrm>
            <a:off x="11552237" y="13073062"/>
            <a:ext cx="1270001" cy="1270001"/>
          </a:xfrm>
          <a:prstGeom prst="rect">
            <a:avLst/>
          </a:prstGeom>
        </p:spPr>
        <p:txBody>
          <a:bodyPr lIns="71433" tIns="71433" rIns="71433" bIns="71433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Изображение"/>
          <p:cNvSpPr/>
          <p:nvPr>
            <p:ph type="pic" sz="quarter" idx="21"/>
          </p:nvPr>
        </p:nvSpPr>
        <p:spPr>
          <a:xfrm>
            <a:off x="12495609" y="3643312"/>
            <a:ext cx="7500942" cy="884039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8" name="Текст заголовка"/>
          <p:cNvSpPr txBox="1"/>
          <p:nvPr>
            <p:ph type="title"/>
          </p:nvPr>
        </p:nvSpPr>
        <p:spPr>
          <a:xfrm>
            <a:off x="4387453" y="357185"/>
            <a:ext cx="15609094" cy="3036099"/>
          </a:xfrm>
          <a:prstGeom prst="rect">
            <a:avLst/>
          </a:prstGeom>
        </p:spPr>
        <p:txBody>
          <a:bodyPr lIns="71433" tIns="71433" rIns="71433" bIns="71433"/>
          <a:lstStyle/>
          <a:p>
            <a:pPr/>
            <a:r>
              <a:t>Текст заголовка</a:t>
            </a:r>
          </a:p>
        </p:txBody>
      </p:sp>
      <p:sp>
        <p:nvSpPr>
          <p:cNvPr id="79" name="Уровень текста 1…"/>
          <p:cNvSpPr txBox="1"/>
          <p:nvPr>
            <p:ph type="body" sz="quarter" idx="1"/>
          </p:nvPr>
        </p:nvSpPr>
        <p:spPr>
          <a:xfrm>
            <a:off x="4387453" y="3643312"/>
            <a:ext cx="7500940" cy="8840394"/>
          </a:xfrm>
          <a:prstGeom prst="rect">
            <a:avLst/>
          </a:prstGeom>
        </p:spPr>
        <p:txBody>
          <a:bodyPr lIns="71433" tIns="71433" rIns="71433" bIns="71433"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0" name="Номер слайда"/>
          <p:cNvSpPr txBox="1"/>
          <p:nvPr>
            <p:ph type="sldNum" sz="quarter" idx="2"/>
          </p:nvPr>
        </p:nvSpPr>
        <p:spPr>
          <a:xfrm>
            <a:off x="11552237" y="13073062"/>
            <a:ext cx="1270001" cy="1270001"/>
          </a:xfrm>
          <a:prstGeom prst="rect">
            <a:avLst/>
          </a:prstGeom>
        </p:spPr>
        <p:txBody>
          <a:bodyPr lIns="71433" tIns="71433" rIns="71433" bIns="71433"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/>
          <p:nvPr>
            <p:ph type="title"/>
          </p:nvPr>
        </p:nvSpPr>
        <p:spPr>
          <a:xfrm>
            <a:off x="3653366" y="1958422"/>
            <a:ext cx="19507201" cy="2499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3" tIns="71433" rIns="71433" bIns="71433" anchor="ctr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3" name="Уровень текста 1…"/>
          <p:cNvSpPr txBox="1"/>
          <p:nvPr>
            <p:ph type="body" idx="1"/>
          </p:nvPr>
        </p:nvSpPr>
        <p:spPr>
          <a:xfrm>
            <a:off x="13610166" y="4458252"/>
            <a:ext cx="9550401" cy="8761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3" tIns="71433" rIns="71433" bIns="71433" anchor="ctr"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>
          <a:xfrm>
            <a:off x="11552235" y="13073062"/>
            <a:ext cx="1270001" cy="1270001"/>
          </a:xfrm>
          <a:prstGeom prst="rect">
            <a:avLst/>
          </a:prstGeom>
          <a:ln w="12700">
            <a:miter lim="400000"/>
          </a:ln>
        </p:spPr>
        <p:txBody>
          <a:bodyPr lIns="71433" tIns="71433" rIns="71433" bIns="71433"/>
          <a:lstStyle>
            <a:lvl1pPr>
              <a:defRPr sz="22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1pPr>
      <a:lvl2pPr marL="0" marR="0" indent="45720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2pPr>
      <a:lvl3pPr marL="0" marR="0" indent="91440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3pPr>
      <a:lvl4pPr marL="0" marR="0" indent="137160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4pPr>
      <a:lvl5pPr marL="0" marR="0" indent="182880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5pPr>
      <a:lvl6pPr marL="0" marR="0" indent="228600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6pPr>
      <a:lvl7pPr marL="0" marR="0" indent="274320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7pPr>
      <a:lvl8pPr marL="0" marR="0" indent="320040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8pPr>
      <a:lvl9pPr marL="0" marR="0" indent="365760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9pPr>
    </p:titleStyle>
    <p:bodyStyle>
      <a:lvl1pPr marL="465363" marR="0" indent="-465363" algn="l" defTabSz="821529" latinLnBrk="0">
        <a:lnSpc>
          <a:spcPct val="100000"/>
        </a:lnSpc>
        <a:spcBef>
          <a:spcPts val="45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808263" marR="0" indent="-465363" algn="l" defTabSz="821529" latinLnBrk="0">
        <a:lnSpc>
          <a:spcPct val="100000"/>
        </a:lnSpc>
        <a:spcBef>
          <a:spcPts val="45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51164" marR="0" indent="-465363" algn="l" defTabSz="821529" latinLnBrk="0">
        <a:lnSpc>
          <a:spcPct val="100000"/>
        </a:lnSpc>
        <a:spcBef>
          <a:spcPts val="45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494064" marR="0" indent="-465364" algn="l" defTabSz="821529" latinLnBrk="0">
        <a:lnSpc>
          <a:spcPct val="100000"/>
        </a:lnSpc>
        <a:spcBef>
          <a:spcPts val="45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836964" marR="0" indent="-465364" algn="l" defTabSz="821529" latinLnBrk="0">
        <a:lnSpc>
          <a:spcPct val="100000"/>
        </a:lnSpc>
        <a:spcBef>
          <a:spcPts val="45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821529" latinLnBrk="0">
        <a:lnSpc>
          <a:spcPct val="100000"/>
        </a:lnSpc>
        <a:spcBef>
          <a:spcPts val="45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821529" latinLnBrk="0">
        <a:lnSpc>
          <a:spcPct val="100000"/>
        </a:lnSpc>
        <a:spcBef>
          <a:spcPts val="45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821529" latinLnBrk="0">
        <a:lnSpc>
          <a:spcPct val="100000"/>
        </a:lnSpc>
        <a:spcBef>
          <a:spcPts val="45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821529" latinLnBrk="0">
        <a:lnSpc>
          <a:spcPct val="100000"/>
        </a:lnSpc>
        <a:spcBef>
          <a:spcPts val="45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82152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1pPr>
      <a:lvl2pPr marL="0" marR="0" indent="457200" algn="ctr" defTabSz="82152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2pPr>
      <a:lvl3pPr marL="0" marR="0" indent="914400" algn="ctr" defTabSz="82152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3pPr>
      <a:lvl4pPr marL="0" marR="0" indent="1371600" algn="ctr" defTabSz="82152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4pPr>
      <a:lvl5pPr marL="0" marR="0" indent="1828800" algn="ctr" defTabSz="82152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5pPr>
      <a:lvl6pPr marL="0" marR="0" indent="2286000" algn="ctr" defTabSz="82152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6pPr>
      <a:lvl7pPr marL="0" marR="0" indent="2743200" algn="ctr" defTabSz="82152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7pPr>
      <a:lvl8pPr marL="0" marR="0" indent="3200400" algn="ctr" defTabSz="82152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8pPr>
      <a:lvl9pPr marL="0" marR="0" indent="3657600" algn="ctr" defTabSz="82152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1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.tif"/><Relationship Id="rId6" Type="http://schemas.openxmlformats.org/officeDocument/2006/relationships/image" Target="../media/image1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0121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Прямоугольник"/>
          <p:cNvSpPr/>
          <p:nvPr/>
        </p:nvSpPr>
        <p:spPr>
          <a:xfrm>
            <a:off x="9438723" y="0"/>
            <a:ext cx="14728710" cy="13618656"/>
          </a:xfrm>
          <a:prstGeom prst="rect">
            <a:avLst/>
          </a:prstGeom>
          <a:gradFill>
            <a:gsLst>
              <a:gs pos="40000">
                <a:srgbClr val="D8881D"/>
              </a:gs>
              <a:gs pos="81000">
                <a:srgbClr val="000000">
                  <a:alpha val="0"/>
                </a:srgbClr>
              </a:gs>
            </a:gsLst>
            <a:path path="circle">
              <a:fillToRect l="-7922" t="9442" r="107922" b="90557"/>
            </a:path>
          </a:gra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</a:p>
        </p:txBody>
      </p:sp>
      <p:pic>
        <p:nvPicPr>
          <p:cNvPr id="132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rcRect l="0" t="9888" r="0" b="6097"/>
          <a:stretch>
            <a:fillRect/>
          </a:stretch>
        </p:blipFill>
        <p:spPr>
          <a:xfrm>
            <a:off x="10019486" y="312821"/>
            <a:ext cx="13622618" cy="134031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5" name="Группа"/>
          <p:cNvGrpSpPr/>
          <p:nvPr/>
        </p:nvGrpSpPr>
        <p:grpSpPr>
          <a:xfrm>
            <a:off x="1975290" y="1466826"/>
            <a:ext cx="8847357" cy="7559260"/>
            <a:chOff x="0" y="0"/>
            <a:chExt cx="8847355" cy="7559258"/>
          </a:xfrm>
        </p:grpSpPr>
        <p:sp>
          <p:nvSpPr>
            <p:cNvPr id="133" name="цифровых решений для увлекательного корпоративного обучения"/>
            <p:cNvSpPr txBox="1"/>
            <p:nvPr/>
          </p:nvSpPr>
          <p:spPr>
            <a:xfrm>
              <a:off x="92953" y="3925792"/>
              <a:ext cx="5639099" cy="3633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>
                <a:lnSpc>
                  <a:spcPct val="110000"/>
                </a:lnSpc>
                <a:defRPr sz="4000">
                  <a:solidFill>
                    <a:srgbClr val="FFFFFF"/>
                  </a:solidFill>
                  <a:latin typeface="Circe"/>
                  <a:ea typeface="Circe"/>
                  <a:cs typeface="Circe"/>
                  <a:sym typeface="Circe"/>
                </a:defRPr>
              </a:lvl1pPr>
            </a:lstStyle>
            <a:p>
              <a:pPr/>
              <a:r>
                <a:t>цифровых решений для увлекательного корпоративного обучения</a:t>
              </a:r>
            </a:p>
          </p:txBody>
        </p:sp>
        <p:sp>
          <p:nvSpPr>
            <p:cNvPr id="134" name="Marketplace"/>
            <p:cNvSpPr txBox="1"/>
            <p:nvPr/>
          </p:nvSpPr>
          <p:spPr>
            <a:xfrm>
              <a:off x="0" y="0"/>
              <a:ext cx="8847356" cy="70578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 defTabSz="457200">
                <a:lnSpc>
                  <a:spcPct val="90000"/>
                </a:lnSpc>
                <a:defRPr sz="12000">
                  <a:solidFill>
                    <a:srgbClr val="FEA022"/>
                  </a:solidFill>
                  <a:latin typeface="Circe Extra Bold"/>
                  <a:ea typeface="Circe Extra Bold"/>
                  <a:cs typeface="Circe Extra Bold"/>
                  <a:sym typeface="Circe Extra Bold"/>
                </a:defRPr>
              </a:lvl1pPr>
            </a:lstStyle>
            <a:p>
              <a:pPr/>
              <a:r>
                <a:t>Marketplace</a:t>
              </a:r>
            </a:p>
          </p:txBody>
        </p:sp>
      </p:grpSp>
      <p:sp>
        <p:nvSpPr>
          <p:cNvPr id="136" name="Oleg Panin, CEO&amp;Founder  +7 (985) 338 32 93  panin.o.m@gmail.com"/>
          <p:cNvSpPr txBox="1"/>
          <p:nvPr/>
        </p:nvSpPr>
        <p:spPr>
          <a:xfrm>
            <a:off x="2066901" y="10300746"/>
            <a:ext cx="7662204" cy="194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>
              <a:lnSpc>
                <a:spcPct val="120000"/>
              </a:lnSpc>
              <a:defRPr spc="50" sz="3000">
                <a:solidFill>
                  <a:srgbClr val="80807F"/>
                </a:solidFill>
                <a:latin typeface="Circe"/>
                <a:ea typeface="Circe"/>
                <a:cs typeface="Circe"/>
                <a:sym typeface="Circe"/>
              </a:defRPr>
            </a:pPr>
            <a:r>
              <a:t> Oleg Panin, CEO&amp;Founder </a:t>
            </a:r>
            <a:br/>
            <a:r>
              <a:t>+7 (985) 338 32 93</a:t>
            </a:r>
            <a:br/>
            <a:r>
              <a:t> panin.o.m@gmail.com</a:t>
            </a:r>
          </a:p>
        </p:txBody>
      </p:sp>
      <p:pic>
        <p:nvPicPr>
          <p:cNvPr id="137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rcRect l="6932" t="26565" r="0" b="0"/>
          <a:stretch>
            <a:fillRect/>
          </a:stretch>
        </p:blipFill>
        <p:spPr>
          <a:xfrm>
            <a:off x="14085652" y="4214288"/>
            <a:ext cx="9509827" cy="95016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6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2" grpId="1"/>
      <p:bldP build="whole" bldLvl="1" animBg="1" rev="0" advAuto="0" spid="135" grpId="4"/>
      <p:bldP build="whole" bldLvl="1" animBg="1" rev="0" advAuto="0" spid="137" grpId="2"/>
      <p:bldP build="whole" bldLvl="1" animBg="1" rev="0" advAuto="0" spid="131" grpId="3"/>
      <p:bldP build="whole" bldLvl="1" animBg="1" rev="0" advAuto="0" spid="136" grpId="5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0121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Прямоугольник"/>
          <p:cNvSpPr/>
          <p:nvPr/>
        </p:nvSpPr>
        <p:spPr>
          <a:xfrm>
            <a:off x="-7841540" y="-1604658"/>
            <a:ext cx="21284735" cy="23945327"/>
          </a:xfrm>
          <a:prstGeom prst="rect">
            <a:avLst/>
          </a:prstGeom>
          <a:gradFill>
            <a:gsLst>
              <a:gs pos="0">
                <a:srgbClr val="D8881D">
                  <a:alpha val="90000"/>
                </a:srgbClr>
              </a:gs>
              <a:gs pos="74000">
                <a:srgbClr val="000000">
                  <a:alpha val="0"/>
                </a:srgbClr>
              </a:gs>
            </a:gsLst>
            <a:path path="circle">
              <a:fillToRect l="-7922" t="9442" r="107922" b="90557"/>
            </a:path>
          </a:gra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</a:p>
        </p:txBody>
      </p:sp>
      <p:sp>
        <p:nvSpPr>
          <p:cNvPr id="251" name="Предложение инвестору"/>
          <p:cNvSpPr txBox="1"/>
          <p:nvPr/>
        </p:nvSpPr>
        <p:spPr>
          <a:xfrm>
            <a:off x="2158750" y="836254"/>
            <a:ext cx="766220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lnSpc>
                <a:spcPct val="120000"/>
              </a:lnSpc>
              <a:defRPr spc="50" sz="3000">
                <a:solidFill>
                  <a:srgbClr val="80807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pPr/>
            <a:r>
              <a:t>Предложение инвестору</a:t>
            </a:r>
          </a:p>
        </p:txBody>
      </p:sp>
      <p:grpSp>
        <p:nvGrpSpPr>
          <p:cNvPr id="254" name="Группа"/>
          <p:cNvGrpSpPr/>
          <p:nvPr/>
        </p:nvGrpSpPr>
        <p:grpSpPr>
          <a:xfrm>
            <a:off x="2090601" y="2638112"/>
            <a:ext cx="6395867" cy="2649949"/>
            <a:chOff x="0" y="0"/>
            <a:chExt cx="6395866" cy="2649947"/>
          </a:xfrm>
        </p:grpSpPr>
        <p:sp>
          <p:nvSpPr>
            <p:cNvPr id="252" name="$ 360 000"/>
            <p:cNvSpPr txBox="1"/>
            <p:nvPr/>
          </p:nvSpPr>
          <p:spPr>
            <a:xfrm>
              <a:off x="0" y="783047"/>
              <a:ext cx="6395867" cy="186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lnSpc>
                  <a:spcPct val="90000"/>
                </a:lnSpc>
                <a:defRPr sz="10000">
                  <a:solidFill>
                    <a:srgbClr val="FEA022"/>
                  </a:solidFill>
                  <a:latin typeface="Circe Extra Bold"/>
                  <a:ea typeface="Circe Extra Bold"/>
                  <a:cs typeface="Circe Extra Bold"/>
                  <a:sym typeface="Circe Extra Bold"/>
                </a:defRPr>
              </a:lvl1pPr>
            </a:lstStyle>
            <a:p>
              <a:pPr/>
              <a:r>
                <a:t>$ 360 000 </a:t>
              </a:r>
            </a:p>
          </p:txBody>
        </p:sp>
        <p:sp>
          <p:nvSpPr>
            <p:cNvPr id="253" name="Выручка 1-ого года"/>
            <p:cNvSpPr txBox="1"/>
            <p:nvPr/>
          </p:nvSpPr>
          <p:spPr>
            <a:xfrm>
              <a:off x="68149" y="0"/>
              <a:ext cx="5339606" cy="571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>
                <a:lnSpc>
                  <a:spcPct val="120000"/>
                </a:lnSpc>
                <a:defRPr sz="3000">
                  <a:solidFill>
                    <a:srgbClr val="FFFFFF"/>
                  </a:solidFill>
                  <a:latin typeface="Circe"/>
                  <a:ea typeface="Circe"/>
                  <a:cs typeface="Circe"/>
                  <a:sym typeface="Circe"/>
                </a:defRPr>
              </a:lvl1pPr>
            </a:lstStyle>
            <a:p>
              <a:pPr/>
              <a:r>
                <a:t>Выручка 1-ого года </a:t>
              </a:r>
            </a:p>
          </p:txBody>
        </p:sp>
      </p:grpSp>
      <p:grpSp>
        <p:nvGrpSpPr>
          <p:cNvPr id="257" name="Группа"/>
          <p:cNvGrpSpPr/>
          <p:nvPr/>
        </p:nvGrpSpPr>
        <p:grpSpPr>
          <a:xfrm>
            <a:off x="2098622" y="5629964"/>
            <a:ext cx="7086652" cy="2649949"/>
            <a:chOff x="0" y="0"/>
            <a:chExt cx="7086651" cy="2649947"/>
          </a:xfrm>
        </p:grpSpPr>
        <p:sp>
          <p:nvSpPr>
            <p:cNvPr id="255" name="$ 4 000 000"/>
            <p:cNvSpPr txBox="1"/>
            <p:nvPr/>
          </p:nvSpPr>
          <p:spPr>
            <a:xfrm>
              <a:off x="0" y="783047"/>
              <a:ext cx="7086652" cy="186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lnSpc>
                  <a:spcPct val="90000"/>
                </a:lnSpc>
                <a:defRPr sz="10000">
                  <a:solidFill>
                    <a:srgbClr val="FEA022"/>
                  </a:solidFill>
                  <a:latin typeface="Circe Extra Bold"/>
                  <a:ea typeface="Circe Extra Bold"/>
                  <a:cs typeface="Circe Extra Bold"/>
                  <a:sym typeface="Circe Extra Bold"/>
                </a:defRPr>
              </a:lvl1pPr>
            </a:lstStyle>
            <a:p>
              <a:pPr/>
              <a:r>
                <a:t>$ 4 000 000</a:t>
              </a:r>
            </a:p>
          </p:txBody>
        </p:sp>
        <p:sp>
          <p:nvSpPr>
            <p:cNvPr id="256" name="Текущая оценка"/>
            <p:cNvSpPr txBox="1"/>
            <p:nvPr/>
          </p:nvSpPr>
          <p:spPr>
            <a:xfrm>
              <a:off x="68150" y="0"/>
              <a:ext cx="5339606" cy="571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>
                <a:lnSpc>
                  <a:spcPct val="120000"/>
                </a:lnSpc>
                <a:defRPr sz="3000">
                  <a:solidFill>
                    <a:srgbClr val="FFFFFF"/>
                  </a:solidFill>
                  <a:latin typeface="Circe"/>
                  <a:ea typeface="Circe"/>
                  <a:cs typeface="Circe"/>
                  <a:sym typeface="Circe"/>
                </a:defRPr>
              </a:lvl1pPr>
            </a:lstStyle>
            <a:p>
              <a:pPr/>
              <a:r>
                <a:t>Текущая оценка </a:t>
              </a:r>
            </a:p>
          </p:txBody>
        </p:sp>
      </p:grpSp>
      <p:sp>
        <p:nvSpPr>
          <p:cNvPr id="258" name="Линия"/>
          <p:cNvSpPr/>
          <p:nvPr/>
        </p:nvSpPr>
        <p:spPr>
          <a:xfrm flipV="1">
            <a:off x="10624353" y="3447277"/>
            <a:ext cx="2304260" cy="934402"/>
          </a:xfrm>
          <a:prstGeom prst="line">
            <a:avLst/>
          </a:prstGeom>
          <a:ln w="127000">
            <a:solidFill>
              <a:srgbClr val="FEA022"/>
            </a:solidFill>
            <a:tailEnd type="triangle"/>
          </a:ln>
        </p:spPr>
        <p:txBody>
          <a:bodyPr lIns="0" tIns="0" rIns="0" bIns="0"/>
          <a:lstStyle/>
          <a:p>
            <a:pPr algn="l" defTabSz="457200">
              <a:defRPr sz="1200"/>
            </a:pPr>
          </a:p>
        </p:txBody>
      </p:sp>
      <p:grpSp>
        <p:nvGrpSpPr>
          <p:cNvPr id="261" name="Группа"/>
          <p:cNvGrpSpPr/>
          <p:nvPr/>
        </p:nvGrpSpPr>
        <p:grpSpPr>
          <a:xfrm>
            <a:off x="14731444" y="2646134"/>
            <a:ext cx="6395868" cy="2649949"/>
            <a:chOff x="0" y="0"/>
            <a:chExt cx="6395866" cy="2649947"/>
          </a:xfrm>
        </p:grpSpPr>
        <p:sp>
          <p:nvSpPr>
            <p:cNvPr id="259" name="$ 4 267 000"/>
            <p:cNvSpPr txBox="1"/>
            <p:nvPr/>
          </p:nvSpPr>
          <p:spPr>
            <a:xfrm>
              <a:off x="0" y="783047"/>
              <a:ext cx="6395867" cy="186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lnSpc>
                  <a:spcPct val="90000"/>
                </a:lnSpc>
                <a:defRPr sz="10000">
                  <a:solidFill>
                    <a:srgbClr val="FEA022"/>
                  </a:solidFill>
                  <a:latin typeface="Circe Extra Bold"/>
                  <a:ea typeface="Circe Extra Bold"/>
                  <a:cs typeface="Circe Extra Bold"/>
                  <a:sym typeface="Circe Extra Bold"/>
                </a:defRPr>
              </a:lvl1pPr>
            </a:lstStyle>
            <a:p>
              <a:pPr/>
              <a:r>
                <a:t>$ 4 267 000 </a:t>
              </a:r>
            </a:p>
          </p:txBody>
        </p:sp>
        <p:sp>
          <p:nvSpPr>
            <p:cNvPr id="260" name="Выручка 2-ого года"/>
            <p:cNvSpPr txBox="1"/>
            <p:nvPr/>
          </p:nvSpPr>
          <p:spPr>
            <a:xfrm>
              <a:off x="68149" y="0"/>
              <a:ext cx="5339606" cy="571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>
                <a:lnSpc>
                  <a:spcPct val="120000"/>
                </a:lnSpc>
                <a:defRPr sz="3000">
                  <a:solidFill>
                    <a:srgbClr val="FFFFFF"/>
                  </a:solidFill>
                  <a:latin typeface="Circe"/>
                  <a:ea typeface="Circe"/>
                  <a:cs typeface="Circe"/>
                  <a:sym typeface="Circe"/>
                </a:defRPr>
              </a:lvl1pPr>
            </a:lstStyle>
            <a:p>
              <a:pPr/>
              <a:r>
                <a:t>Выручка 2-ого года </a:t>
              </a:r>
            </a:p>
          </p:txBody>
        </p:sp>
      </p:grpSp>
      <p:grpSp>
        <p:nvGrpSpPr>
          <p:cNvPr id="264" name="Группа"/>
          <p:cNvGrpSpPr/>
          <p:nvPr/>
        </p:nvGrpSpPr>
        <p:grpSpPr>
          <a:xfrm>
            <a:off x="14715404" y="5637984"/>
            <a:ext cx="7086651" cy="2649949"/>
            <a:chOff x="0" y="0"/>
            <a:chExt cx="7086650" cy="2649947"/>
          </a:xfrm>
        </p:grpSpPr>
        <p:sp>
          <p:nvSpPr>
            <p:cNvPr id="262" name="$ 20 000 000"/>
            <p:cNvSpPr txBox="1"/>
            <p:nvPr/>
          </p:nvSpPr>
          <p:spPr>
            <a:xfrm>
              <a:off x="0" y="783047"/>
              <a:ext cx="7086651" cy="186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lnSpc>
                  <a:spcPct val="90000"/>
                </a:lnSpc>
                <a:defRPr sz="10000">
                  <a:solidFill>
                    <a:srgbClr val="FEA022"/>
                  </a:solidFill>
                  <a:latin typeface="Circe Extra Bold"/>
                  <a:ea typeface="Circe Extra Bold"/>
                  <a:cs typeface="Circe Extra Bold"/>
                  <a:sym typeface="Circe Extra Bold"/>
                </a:defRPr>
              </a:lvl1pPr>
            </a:lstStyle>
            <a:p>
              <a:pPr/>
              <a:r>
                <a:t>$ 20 000 000</a:t>
              </a:r>
            </a:p>
          </p:txBody>
        </p:sp>
        <p:sp>
          <p:nvSpPr>
            <p:cNvPr id="263" name="Потенциал роста через 2-3 года"/>
            <p:cNvSpPr txBox="1"/>
            <p:nvPr/>
          </p:nvSpPr>
          <p:spPr>
            <a:xfrm>
              <a:off x="68149" y="0"/>
              <a:ext cx="6343759" cy="571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>
                <a:lnSpc>
                  <a:spcPct val="120000"/>
                </a:lnSpc>
                <a:defRPr sz="3000">
                  <a:solidFill>
                    <a:srgbClr val="FFFFFF"/>
                  </a:solidFill>
                  <a:latin typeface="Circe"/>
                  <a:ea typeface="Circe"/>
                  <a:cs typeface="Circe"/>
                  <a:sym typeface="Circe"/>
                </a:defRPr>
              </a:lvl1pPr>
            </a:lstStyle>
            <a:p>
              <a:pPr/>
              <a:r>
                <a:t>Потенциал роста через 2-3 года</a:t>
              </a:r>
            </a:p>
          </p:txBody>
        </p:sp>
      </p:grpSp>
      <p:sp>
        <p:nvSpPr>
          <p:cNvPr id="265" name="Линия"/>
          <p:cNvSpPr/>
          <p:nvPr/>
        </p:nvSpPr>
        <p:spPr>
          <a:xfrm flipV="1">
            <a:off x="10632375" y="6318813"/>
            <a:ext cx="2304260" cy="934402"/>
          </a:xfrm>
          <a:prstGeom prst="line">
            <a:avLst/>
          </a:prstGeom>
          <a:ln w="127000">
            <a:solidFill>
              <a:srgbClr val="FEA022"/>
            </a:solidFill>
            <a:tailEnd type="triangle"/>
          </a:ln>
        </p:spPr>
        <p:txBody>
          <a:bodyPr lIns="0" tIns="0" rIns="0" bIns="0"/>
          <a:lstStyle/>
          <a:p>
            <a:pPr algn="l" defTabSz="457200">
              <a:defRPr sz="1200"/>
            </a:pPr>
          </a:p>
        </p:txBody>
      </p:sp>
      <p:sp>
        <p:nvSpPr>
          <p:cNvPr id="266" name="$ 200 000"/>
          <p:cNvSpPr txBox="1"/>
          <p:nvPr/>
        </p:nvSpPr>
        <p:spPr>
          <a:xfrm>
            <a:off x="2090601" y="9876866"/>
            <a:ext cx="6395867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lnSpc>
                <a:spcPct val="90000"/>
              </a:lnSpc>
              <a:defRPr sz="10000">
                <a:solidFill>
                  <a:srgbClr val="FFFFFF"/>
                </a:solidFill>
                <a:latin typeface="Circe Extra Bold"/>
                <a:ea typeface="Circe Extra Bold"/>
                <a:cs typeface="Circe Extra Bold"/>
                <a:sym typeface="Circe Extra Bold"/>
              </a:defRPr>
            </a:lvl1pPr>
          </a:lstStyle>
          <a:p>
            <a:pPr/>
            <a:r>
              <a:t>$ 200 000</a:t>
            </a:r>
          </a:p>
        </p:txBody>
      </p:sp>
      <p:sp>
        <p:nvSpPr>
          <p:cNvPr id="267" name="Привлекаем первый раунд за 5% от компании.…"/>
          <p:cNvSpPr txBox="1"/>
          <p:nvPr/>
        </p:nvSpPr>
        <p:spPr>
          <a:xfrm>
            <a:off x="2182812" y="11553453"/>
            <a:ext cx="10209715" cy="16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>
              <a:defRPr sz="3000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pPr>
            <a:r>
              <a:t>Привлекаем первый раунд за 5% от компании.</a:t>
            </a:r>
            <a:endParaRPr sz="2800">
              <a:solidFill>
                <a:srgbClr val="FFFFFF">
                  <a:alpha val="80000"/>
                </a:srgbClr>
              </a:solidFill>
            </a:endParaRPr>
          </a:p>
          <a:p>
            <a:pPr algn="l">
              <a:defRPr sz="3000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pPr>
            <a:r>
              <a:t>Exit: продажа доли стратегическому инвестору на раунде А</a:t>
            </a:r>
            <a:endParaRPr sz="2800">
              <a:solidFill>
                <a:srgbClr val="FFFFFF">
                  <a:alpha val="80000"/>
                </a:srgbClr>
              </a:solidFill>
            </a:endParaRPr>
          </a:p>
        </p:txBody>
      </p:sp>
      <p:sp>
        <p:nvSpPr>
          <p:cNvPr id="268" name="Линия"/>
          <p:cNvSpPr/>
          <p:nvPr/>
        </p:nvSpPr>
        <p:spPr>
          <a:xfrm>
            <a:off x="2182812" y="9432756"/>
            <a:ext cx="19981864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0" tIns="0" rIns="0" bIns="0"/>
          <a:lstStyle/>
          <a:p>
            <a:pPr algn="l" defTabSz="457200">
              <a:defRPr sz="1200"/>
            </a:pPr>
          </a:p>
        </p:txBody>
      </p:sp>
      <p:grpSp>
        <p:nvGrpSpPr>
          <p:cNvPr id="271" name="Группа"/>
          <p:cNvGrpSpPr/>
          <p:nvPr/>
        </p:nvGrpSpPr>
        <p:grpSpPr>
          <a:xfrm>
            <a:off x="14304663" y="9791316"/>
            <a:ext cx="9084729" cy="2144679"/>
            <a:chOff x="0" y="0"/>
            <a:chExt cx="9084727" cy="2144678"/>
          </a:xfrm>
        </p:grpSpPr>
        <p:sp>
          <p:nvSpPr>
            <p:cNvPr id="269" name="Структура расходования"/>
            <p:cNvSpPr txBox="1"/>
            <p:nvPr/>
          </p:nvSpPr>
          <p:spPr>
            <a:xfrm>
              <a:off x="543056" y="0"/>
              <a:ext cx="6883821" cy="571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>
                <a:defRPr sz="3000">
                  <a:solidFill>
                    <a:srgbClr val="FFFFFF"/>
                  </a:solidFill>
                  <a:latin typeface="Circe"/>
                  <a:ea typeface="Circe"/>
                  <a:cs typeface="Circe"/>
                  <a:sym typeface="Circe"/>
                </a:defRPr>
              </a:lvl1pPr>
            </a:lstStyle>
            <a:p>
              <a:pPr/>
              <a:r>
                <a:t>Структура расходования</a:t>
              </a:r>
            </a:p>
          </p:txBody>
        </p:sp>
        <p:sp>
          <p:nvSpPr>
            <p:cNvPr id="270" name="Маркетинг новых рынков…"/>
            <p:cNvSpPr txBox="1"/>
            <p:nvPr/>
          </p:nvSpPr>
          <p:spPr>
            <a:xfrm>
              <a:off x="0" y="651533"/>
              <a:ext cx="9084728" cy="1493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3" tIns="71433" rIns="71433" bIns="71433" numCol="2" spcCol="359999" anchor="ctr">
              <a:noAutofit/>
            </a:bodyPr>
            <a:lstStyle/>
            <a:p>
              <a:pPr marL="457200" indent="-457200" algn="l" defTabSz="457200">
                <a:lnSpc>
                  <a:spcPct val="80000"/>
                </a:lnSpc>
                <a:spcBef>
                  <a:spcPts val="1200"/>
                </a:spcBef>
                <a:buClr>
                  <a:srgbClr val="FFFFFF"/>
                </a:buClr>
                <a:buSzPct val="100000"/>
                <a:buFont typeface="Arial"/>
                <a:buChar char="•"/>
                <a:defRPr sz="2500">
                  <a:solidFill>
                    <a:srgbClr val="FFFFFF"/>
                  </a:solidFill>
                  <a:latin typeface="Circe"/>
                  <a:ea typeface="Circe"/>
                  <a:cs typeface="Circe"/>
                  <a:sym typeface="Circe"/>
                </a:defRPr>
              </a:pPr>
              <a:r>
                <a:t>Маркетинг новых рынков</a:t>
              </a:r>
              <a:endParaRPr sz="6200"/>
            </a:p>
            <a:p>
              <a:pPr marL="457200" indent="-457200" algn="l" defTabSz="457200">
                <a:lnSpc>
                  <a:spcPct val="80000"/>
                </a:lnSpc>
                <a:spcBef>
                  <a:spcPts val="1200"/>
                </a:spcBef>
                <a:buClr>
                  <a:srgbClr val="FFFFFF"/>
                </a:buClr>
                <a:buSzPct val="100000"/>
                <a:buFont typeface="Arial"/>
                <a:buChar char="•"/>
                <a:defRPr sz="2500">
                  <a:solidFill>
                    <a:srgbClr val="FFFFFF"/>
                  </a:solidFill>
                  <a:latin typeface="Circe"/>
                  <a:ea typeface="Circe"/>
                  <a:cs typeface="Circe"/>
                  <a:sym typeface="Circe"/>
                </a:defRPr>
              </a:pPr>
              <a:r>
                <a:t>Расширение команды</a:t>
              </a:r>
              <a:endParaRPr sz="6200"/>
            </a:p>
            <a:p>
              <a:pPr marL="457200" indent="-457200" algn="l" defTabSz="457200">
                <a:lnSpc>
                  <a:spcPct val="80000"/>
                </a:lnSpc>
                <a:spcBef>
                  <a:spcPts val="1200"/>
                </a:spcBef>
                <a:buClr>
                  <a:srgbClr val="FFFFFF"/>
                </a:buClr>
                <a:buSzPct val="100000"/>
                <a:buFont typeface="Arial"/>
                <a:buChar char="•"/>
                <a:defRPr sz="2500">
                  <a:solidFill>
                    <a:srgbClr val="FFFFFF"/>
                  </a:solidFill>
                  <a:latin typeface="Circe"/>
                  <a:ea typeface="Circe"/>
                  <a:cs typeface="Circe"/>
                  <a:sym typeface="Circe"/>
                </a:defRPr>
              </a:pPr>
              <a:r>
                <a:t>Локализация (</a:t>
              </a:r>
              <a:r>
                <a:t>eng</a:t>
              </a:r>
              <a:r>
                <a:t>)</a:t>
              </a:r>
              <a:endParaRPr sz="6200"/>
            </a:p>
            <a:p>
              <a:pPr marL="457200" indent="-457200" algn="l" defTabSz="457200">
                <a:lnSpc>
                  <a:spcPct val="80000"/>
                </a:lnSpc>
                <a:spcBef>
                  <a:spcPts val="1200"/>
                </a:spcBef>
                <a:buClr>
                  <a:srgbClr val="FFFFFF"/>
                </a:buClr>
                <a:buSzPct val="100000"/>
                <a:buFont typeface="Arial"/>
                <a:buChar char="•"/>
                <a:defRPr sz="2500">
                  <a:solidFill>
                    <a:srgbClr val="FFFFFF"/>
                  </a:solidFill>
                  <a:latin typeface="Circe"/>
                  <a:ea typeface="Circe"/>
                  <a:cs typeface="Circe"/>
                  <a:sym typeface="Circe"/>
                </a:defRPr>
              </a:pPr>
              <a:r>
                <a:t>ПО, обслуживание серверов</a:t>
              </a:r>
              <a:endParaRPr sz="6200"/>
            </a:p>
            <a:p>
              <a:pPr marL="457200" indent="-457200" algn="l" defTabSz="457200">
                <a:lnSpc>
                  <a:spcPct val="80000"/>
                </a:lnSpc>
                <a:spcBef>
                  <a:spcPts val="1200"/>
                </a:spcBef>
                <a:buClr>
                  <a:srgbClr val="FFFFFF"/>
                </a:buClr>
                <a:buSzPct val="100000"/>
                <a:buFont typeface="Arial"/>
                <a:buChar char="•"/>
                <a:defRPr sz="2500">
                  <a:solidFill>
                    <a:srgbClr val="FFFFFF"/>
                  </a:solidFill>
                  <a:latin typeface="Circe"/>
                  <a:ea typeface="Circe"/>
                  <a:cs typeface="Circe"/>
                  <a:sym typeface="Circe"/>
                </a:defRPr>
              </a:pPr>
              <a:r>
                <a:t>Деловые миссии, командировки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Class="entr" nodeType="after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9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Class="entr" nodeType="after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3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8" dur="2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Class="entr" nodeType="afterEffect" presetSubtype="4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Class="entr" nodeType="after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2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50"/>
                            </p:stCondLst>
                            <p:childTnLst>
                              <p:par>
                                <p:cTn id="49" presetClass="entr" nodeType="after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1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750"/>
                            </p:stCondLst>
                            <p:childTnLst>
                              <p:par>
                                <p:cTn id="53" presetClass="entr" nodeType="after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5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1" grpId="12"/>
      <p:bldP build="whole" bldLvl="1" animBg="1" rev="0" advAuto="0" spid="257" grpId="5"/>
      <p:bldP build="whole" bldLvl="1" animBg="1" rev="0" advAuto="0" spid="261" grpId="4"/>
      <p:bldP build="whole" bldLvl="1" animBg="1" rev="0" advAuto="0" spid="264" grpId="7"/>
      <p:bldP build="whole" bldLvl="1" animBg="1" rev="0" advAuto="0" spid="266" grpId="9"/>
      <p:bldP build="whole" bldLvl="1" animBg="1" rev="0" advAuto="0" spid="258" grpId="3"/>
      <p:bldP build="whole" bldLvl="1" animBg="1" rev="0" advAuto="0" spid="267" grpId="11"/>
      <p:bldP build="whole" bldLvl="1" animBg="1" rev="0" advAuto="0" spid="268" grpId="8"/>
      <p:bldP build="whole" bldLvl="1" animBg="1" rev="0" advAuto="0" spid="254" grpId="2"/>
      <p:bldP build="whole" bldLvl="1" animBg="1" rev="0" advAuto="0" spid="250" grpId="10"/>
      <p:bldP build="whole" bldLvl="1" animBg="1" rev="0" advAuto="0" spid="251" grpId="1"/>
      <p:bldP build="whole" bldLvl="1" animBg="1" rev="0" advAuto="0" spid="265" grpId="6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0121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Прямоугольник"/>
          <p:cNvSpPr/>
          <p:nvPr/>
        </p:nvSpPr>
        <p:spPr>
          <a:xfrm>
            <a:off x="-4347215" y="-5379357"/>
            <a:ext cx="21284736" cy="23945327"/>
          </a:xfrm>
          <a:prstGeom prst="rect">
            <a:avLst/>
          </a:prstGeom>
          <a:gradFill>
            <a:gsLst>
              <a:gs pos="17000">
                <a:srgbClr val="D8881D"/>
              </a:gs>
              <a:gs pos="74000">
                <a:srgbClr val="000000">
                  <a:alpha val="0"/>
                </a:srgbClr>
              </a:gs>
            </a:gsLst>
            <a:path path="circle">
              <a:fillToRect l="-7922" t="9442" r="107922" b="90557"/>
            </a:path>
          </a:gra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</a:p>
        </p:txBody>
      </p:sp>
      <p:sp>
        <p:nvSpPr>
          <p:cNvPr id="274" name="Вместе мы станем первыми, кто создаст в этой области выдающийся, социально значимый бизнес.  Выбор за вами :)"/>
          <p:cNvSpPr txBox="1"/>
          <p:nvPr/>
        </p:nvSpPr>
        <p:spPr>
          <a:xfrm>
            <a:off x="12166834" y="6902403"/>
            <a:ext cx="9396609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 defTabSz="457200">
              <a:lnSpc>
                <a:spcPct val="110000"/>
              </a:lnSpc>
              <a:spcBef>
                <a:spcPts val="2400"/>
              </a:spcBef>
              <a:defRPr sz="3000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pPr>
            <a:r>
              <a:t>Вместе мы станем первыми, кто создаст в этой области выдающийся, социально значимый бизнес. </a:t>
            </a:r>
            <a:br/>
            <a:r>
              <a:t>Выбор за вами :)</a:t>
            </a:r>
          </a:p>
        </p:txBody>
      </p:sp>
      <p:sp>
        <p:nvSpPr>
          <p:cNvPr id="275" name="Экономика впечатлений —будущее обучения"/>
          <p:cNvSpPr txBox="1"/>
          <p:nvPr/>
        </p:nvSpPr>
        <p:spPr>
          <a:xfrm>
            <a:off x="12003201" y="1555881"/>
            <a:ext cx="11316566" cy="48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lnSpc>
                <a:spcPct val="80000"/>
              </a:lnSpc>
              <a:defRPr sz="10000">
                <a:solidFill>
                  <a:srgbClr val="FFFFFF"/>
                </a:solidFill>
                <a:latin typeface="Circe Extra Bold"/>
                <a:ea typeface="Circe Extra Bold"/>
                <a:cs typeface="Circe Extra Bold"/>
                <a:sym typeface="Circe Extra Bold"/>
              </a:defRPr>
            </a:lvl1pPr>
          </a:lstStyle>
          <a:p>
            <a:pPr/>
            <a:r>
              <a:t>Экономика впечатлений —будущее обучения </a:t>
            </a:r>
          </a:p>
        </p:txBody>
      </p:sp>
      <p:grpSp>
        <p:nvGrpSpPr>
          <p:cNvPr id="278" name="Группа"/>
          <p:cNvGrpSpPr/>
          <p:nvPr/>
        </p:nvGrpSpPr>
        <p:grpSpPr>
          <a:xfrm>
            <a:off x="1708515" y="2043028"/>
            <a:ext cx="9500853" cy="9558020"/>
            <a:chOff x="0" y="0"/>
            <a:chExt cx="9500852" cy="9558018"/>
          </a:xfrm>
        </p:grpSpPr>
        <p:pic>
          <p:nvPicPr>
            <p:cNvPr id="276" name="image28.png" descr="image2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500853" cy="95580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7" name="Фигура"/>
            <p:cNvSpPr/>
            <p:nvPr/>
          </p:nvSpPr>
          <p:spPr>
            <a:xfrm>
              <a:off x="2950262" y="3465011"/>
              <a:ext cx="768564" cy="669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10800" y="0"/>
                  </a:lnTo>
                  <a:lnTo>
                    <a:pt x="21600" y="10800"/>
                  </a:lnTo>
                  <a:lnTo>
                    <a:pt x="16200" y="10800"/>
                  </a:lnTo>
                  <a:lnTo>
                    <a:pt x="16200" y="21600"/>
                  </a:lnTo>
                  <a:lnTo>
                    <a:pt x="5400" y="21600"/>
                  </a:lnTo>
                  <a:lnTo>
                    <a:pt x="5400" y="108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3" tIns="71433" rIns="71433" bIns="71433" numCol="1" anchor="ctr">
              <a:noAutofit/>
            </a:bodyPr>
            <a:lstStyle/>
            <a:p>
              <a:pPr>
                <a:defRPr>
                  <a:latin typeface="Lucida Grande"/>
                  <a:ea typeface="Lucida Grande"/>
                  <a:cs typeface="Lucida Grande"/>
                  <a:sym typeface="Lucida Grande"/>
                </a:defRPr>
              </a:pPr>
            </a:p>
          </p:txBody>
        </p:sp>
      </p:grpSp>
      <p:grpSp>
        <p:nvGrpSpPr>
          <p:cNvPr id="282" name="Группа"/>
          <p:cNvGrpSpPr/>
          <p:nvPr/>
        </p:nvGrpSpPr>
        <p:grpSpPr>
          <a:xfrm>
            <a:off x="12142771" y="9274589"/>
            <a:ext cx="10168403" cy="1781851"/>
            <a:chOff x="0" y="0"/>
            <a:chExt cx="10168401" cy="1781849"/>
          </a:xfrm>
        </p:grpSpPr>
        <p:pic>
          <p:nvPicPr>
            <p:cNvPr id="279" name="image25.png" descr="image25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-1" y="0"/>
              <a:ext cx="1781851" cy="1781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4"/>
                    <a:pt x="4836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280" name="Oleg Panin CEO&amp;Founder"/>
            <p:cNvSpPr txBox="1"/>
            <p:nvPr/>
          </p:nvSpPr>
          <p:spPr>
            <a:xfrm>
              <a:off x="2506198" y="277739"/>
              <a:ext cx="7662204" cy="1257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l">
                <a:lnSpc>
                  <a:spcPct val="120000"/>
                </a:lnSpc>
                <a:defRPr spc="50" sz="3000">
                  <a:solidFill>
                    <a:srgbClr val="FFFFFF"/>
                  </a:solidFill>
                  <a:latin typeface="Circe"/>
                  <a:ea typeface="Circe"/>
                  <a:cs typeface="Circe"/>
                  <a:sym typeface="Circe"/>
                </a:defRPr>
              </a:pPr>
              <a:r>
                <a:t>Oleg Panin</a:t>
              </a:r>
              <a:br/>
              <a:r>
                <a:t>CEO&amp;Founder </a:t>
              </a:r>
            </a:p>
          </p:txBody>
        </p:sp>
        <p:sp>
          <p:nvSpPr>
            <p:cNvPr id="281" name="+7 (985) 338 32 93…"/>
            <p:cNvSpPr txBox="1"/>
            <p:nvPr/>
          </p:nvSpPr>
          <p:spPr>
            <a:xfrm>
              <a:off x="5535647" y="277739"/>
              <a:ext cx="4349931" cy="1257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l">
                <a:lnSpc>
                  <a:spcPct val="120000"/>
                </a:lnSpc>
                <a:defRPr spc="50" sz="3000">
                  <a:solidFill>
                    <a:srgbClr val="FFFFFF"/>
                  </a:solidFill>
                  <a:latin typeface="Circe"/>
                  <a:ea typeface="Circe"/>
                  <a:cs typeface="Circe"/>
                  <a:sym typeface="Circe"/>
                </a:defRPr>
              </a:pPr>
              <a:r>
                <a:t>+7</a:t>
              </a:r>
              <a:r>
                <a:t> </a:t>
              </a:r>
              <a:r>
                <a:t>(985)</a:t>
              </a:r>
              <a:r>
                <a:t> </a:t>
              </a:r>
              <a:r>
                <a:t>338</a:t>
              </a:r>
              <a:r>
                <a:t> </a:t>
              </a:r>
              <a:r>
                <a:t>32</a:t>
              </a:r>
              <a:r>
                <a:t> </a:t>
              </a:r>
              <a:r>
                <a:t>93</a:t>
              </a:r>
              <a:r>
                <a:t>  </a:t>
              </a:r>
              <a:endParaRPr spc="63" sz="3800">
                <a:solidFill>
                  <a:srgbClr val="FFFFFF">
                    <a:alpha val="50000"/>
                  </a:srgbClr>
                </a:solidFill>
              </a:endParaRPr>
            </a:p>
            <a:p>
              <a:pPr algn="l">
                <a:lnSpc>
                  <a:spcPct val="120000"/>
                </a:lnSpc>
                <a:defRPr spc="50" sz="3000">
                  <a:solidFill>
                    <a:srgbClr val="FFFFFF"/>
                  </a:solidFill>
                  <a:latin typeface="Circe"/>
                  <a:ea typeface="Circe"/>
                  <a:cs typeface="Circe"/>
                  <a:sym typeface="Circe"/>
                </a:defRPr>
              </a:pPr>
              <a:r>
                <a:t> panin.o.m@gmail.com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Class="entr" nodeType="afterEffect" presetSubtype="4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Class="entr" nodeType="afterEffect" presetID="10" grpId="5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4" grpId="4"/>
      <p:bldP build="whole" bldLvl="1" animBg="1" rev="0" advAuto="0" spid="282" grpId="5"/>
      <p:bldP build="whole" bldLvl="1" animBg="1" rev="0" advAuto="0" spid="275" grpId="3"/>
      <p:bldP build="whole" bldLvl="1" animBg="1" rev="0" advAuto="0" spid="278" grpId="1"/>
      <p:bldP build="whole" bldLvl="1" animBg="1" rev="0" advAuto="0" spid="273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0121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Прямоугольник"/>
          <p:cNvSpPr/>
          <p:nvPr/>
        </p:nvSpPr>
        <p:spPr>
          <a:xfrm>
            <a:off x="2401174" y="3782545"/>
            <a:ext cx="19595433" cy="22044862"/>
          </a:xfrm>
          <a:prstGeom prst="rect">
            <a:avLst/>
          </a:prstGeom>
          <a:gradFill>
            <a:gsLst>
              <a:gs pos="0">
                <a:srgbClr val="D8881D">
                  <a:alpha val="90000"/>
                </a:srgbClr>
              </a:gs>
              <a:gs pos="77000">
                <a:srgbClr val="000000">
                  <a:alpha val="0"/>
                </a:srgbClr>
              </a:gs>
            </a:gsLst>
            <a:path path="circle">
              <a:fillToRect l="-7922" t="9442" r="107922" b="90557"/>
            </a:path>
          </a:gra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</a:p>
        </p:txBody>
      </p:sp>
      <p:sp>
        <p:nvSpPr>
          <p:cNvPr id="285" name="Несмотря на многочисленные Edtech-решения,  слабые стороны конкурентов рождаются на границе  между образованием и развлечениями"/>
          <p:cNvSpPr txBox="1"/>
          <p:nvPr/>
        </p:nvSpPr>
        <p:spPr>
          <a:xfrm>
            <a:off x="2610243" y="1642144"/>
            <a:ext cx="19202594" cy="3434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 defTabSz="457200">
              <a:lnSpc>
                <a:spcPct val="110000"/>
              </a:lnSpc>
              <a:defRPr b="1" sz="5500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pPr>
            <a:r>
              <a:t>Несмотря на многочисленные Edtech-решения, </a:t>
            </a:r>
            <a:br/>
            <a:r>
              <a:t>слабые стороны конкурентов рождаются на границе </a:t>
            </a:r>
            <a:br/>
            <a:r>
              <a:t>между образованием и развлечениями</a:t>
            </a:r>
          </a:p>
        </p:txBody>
      </p:sp>
      <p:sp>
        <p:nvSpPr>
          <p:cNvPr id="286" name="Education"/>
          <p:cNvSpPr txBox="1"/>
          <p:nvPr/>
        </p:nvSpPr>
        <p:spPr>
          <a:xfrm>
            <a:off x="2003423" y="10787299"/>
            <a:ext cx="4323239" cy="1171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>
            <a:lvl1pPr defTabSz="457200">
              <a:defRPr b="1" sz="5500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pPr/>
            <a:r>
              <a:t>Education</a:t>
            </a:r>
          </a:p>
        </p:txBody>
      </p:sp>
      <p:sp>
        <p:nvSpPr>
          <p:cNvPr id="287" name="Entertainment"/>
          <p:cNvSpPr txBox="1"/>
          <p:nvPr/>
        </p:nvSpPr>
        <p:spPr>
          <a:xfrm>
            <a:off x="18190776" y="10787298"/>
            <a:ext cx="4639129" cy="1171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>
            <a:lvl1pPr defTabSz="457200">
              <a:defRPr b="1" sz="5500">
                <a:solidFill>
                  <a:srgbClr val="FEA022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pPr/>
            <a:r>
              <a:t>Entertainment</a:t>
            </a:r>
          </a:p>
        </p:txBody>
      </p:sp>
      <p:sp>
        <p:nvSpPr>
          <p:cNvPr id="288" name="Edutainment"/>
          <p:cNvSpPr txBox="1"/>
          <p:nvPr/>
        </p:nvSpPr>
        <p:spPr>
          <a:xfrm>
            <a:off x="10049919" y="10786656"/>
            <a:ext cx="4323239" cy="1171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 defTabSz="457200">
              <a:defRPr b="1" sz="5500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pPr>
            <a:r>
              <a:t>Edu</a:t>
            </a:r>
            <a:r>
              <a:rPr>
                <a:solidFill>
                  <a:srgbClr val="FEA022"/>
                </a:solidFill>
              </a:rPr>
              <a:t>tainment</a:t>
            </a:r>
          </a:p>
        </p:txBody>
      </p:sp>
      <p:pic>
        <p:nvPicPr>
          <p:cNvPr id="289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52393" y="8064313"/>
            <a:ext cx="800107" cy="952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image5.png" descr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990132" y="8049724"/>
            <a:ext cx="2882907" cy="1016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image6.png" descr="image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451938" y="7042150"/>
            <a:ext cx="2146307" cy="673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image7.png" descr="image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910869" y="7124513"/>
            <a:ext cx="2743207" cy="749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image8.png" descr="image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729925" y="7092950"/>
            <a:ext cx="2247906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image9.png" descr="image9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52378" y="7067550"/>
            <a:ext cx="2120902" cy="596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image10.png" descr="image10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29663" y="7873813"/>
            <a:ext cx="3086102" cy="1625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image11.png" descr="image11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310830" y="8356413"/>
            <a:ext cx="3086106" cy="660407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Решение"/>
          <p:cNvSpPr txBox="1"/>
          <p:nvPr/>
        </p:nvSpPr>
        <p:spPr>
          <a:xfrm>
            <a:off x="2158750" y="836254"/>
            <a:ext cx="766220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lnSpc>
                <a:spcPct val="120000"/>
              </a:lnSpc>
              <a:defRPr spc="50" sz="3000">
                <a:solidFill>
                  <a:srgbClr val="80807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pPr/>
            <a:r>
              <a:t>Решение</a:t>
            </a:r>
          </a:p>
        </p:txBody>
      </p:sp>
      <p:sp>
        <p:nvSpPr>
          <p:cNvPr id="298" name="Линия"/>
          <p:cNvSpPr/>
          <p:nvPr/>
        </p:nvSpPr>
        <p:spPr>
          <a:xfrm>
            <a:off x="-1" y="5704649"/>
            <a:ext cx="18239873" cy="80354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277" fill="norm" stroke="1" extrusionOk="0">
                <a:moveTo>
                  <a:pt x="0" y="3286"/>
                </a:moveTo>
                <a:cubicBezTo>
                  <a:pt x="2446" y="770"/>
                  <a:pt x="8254" y="-2323"/>
                  <a:pt x="13678" y="2651"/>
                </a:cubicBezTo>
                <a:cubicBezTo>
                  <a:pt x="19102" y="7626"/>
                  <a:pt x="20840" y="15621"/>
                  <a:pt x="21600" y="19277"/>
                </a:cubicBezTo>
              </a:path>
            </a:pathLst>
          </a:custGeom>
          <a:ln w="25400">
            <a:solidFill>
              <a:srgbClr val="F2F2F2"/>
            </a:solidFill>
          </a:ln>
        </p:spPr>
        <p:txBody>
          <a:bodyPr lIns="71433" tIns="71433" rIns="71433" bIns="71433" anchor="ctr"/>
          <a:lstStyle/>
          <a:p>
            <a:pPr algn="l" defTabSz="914400">
              <a:defRPr sz="1800">
                <a:latin typeface="Lucida Grande"/>
                <a:ea typeface="Lucida Grande"/>
                <a:cs typeface="Lucida Grande"/>
                <a:sym typeface="Lucida Grande"/>
              </a:defRPr>
            </a:pPr>
          </a:p>
        </p:txBody>
      </p:sp>
      <p:sp>
        <p:nvSpPr>
          <p:cNvPr id="299" name="Линия"/>
          <p:cNvSpPr/>
          <p:nvPr/>
        </p:nvSpPr>
        <p:spPr>
          <a:xfrm flipH="1">
            <a:off x="6144126" y="5680586"/>
            <a:ext cx="18239874" cy="80354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277" fill="norm" stroke="1" extrusionOk="0">
                <a:moveTo>
                  <a:pt x="0" y="3286"/>
                </a:moveTo>
                <a:cubicBezTo>
                  <a:pt x="2446" y="770"/>
                  <a:pt x="8254" y="-2323"/>
                  <a:pt x="13678" y="2651"/>
                </a:cubicBezTo>
                <a:cubicBezTo>
                  <a:pt x="19102" y="7626"/>
                  <a:pt x="20840" y="15621"/>
                  <a:pt x="21600" y="19277"/>
                </a:cubicBezTo>
              </a:path>
            </a:pathLst>
          </a:custGeom>
          <a:ln w="25400">
            <a:solidFill>
              <a:srgbClr val="F2F2F2"/>
            </a:solidFill>
          </a:ln>
        </p:spPr>
        <p:txBody>
          <a:bodyPr lIns="71433" tIns="71433" rIns="71433" bIns="71433" anchor="ctr"/>
          <a:lstStyle/>
          <a:p>
            <a:pPr algn="l" defTabSz="914400">
              <a:defRPr sz="1800">
                <a:latin typeface="Lucida Grande"/>
                <a:ea typeface="Lucida Grande"/>
                <a:cs typeface="Lucida Grande"/>
                <a:sym typeface="Lucida Grande"/>
              </a:defRPr>
            </a:pPr>
          </a:p>
        </p:txBody>
      </p:sp>
      <p:sp>
        <p:nvSpPr>
          <p:cNvPr id="300" name="Marketplace"/>
          <p:cNvSpPr txBox="1"/>
          <p:nvPr/>
        </p:nvSpPr>
        <p:spPr>
          <a:xfrm>
            <a:off x="10062971" y="8385074"/>
            <a:ext cx="4258057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90000"/>
              </a:lnSpc>
              <a:defRPr sz="6000">
                <a:solidFill>
                  <a:srgbClr val="FEA022"/>
                </a:solidFill>
                <a:latin typeface="Circe Extra Bold"/>
                <a:ea typeface="Circe Extra Bold"/>
                <a:cs typeface="Circe Extra Bold"/>
                <a:sym typeface="Circe Extra Bold"/>
              </a:defRPr>
            </a:lvl1pPr>
          </a:lstStyle>
          <a:p>
            <a:pPr/>
            <a:r>
              <a:t>Marketplace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1" dur="2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Class="entr" nodeType="after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9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Class="entr" nodeType="after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3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Class="entr" nodeType="afterEffect" presetSubtype="4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6" dur="2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Class="entr" nodeType="after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0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Class="entr" nodeType="after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4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000"/>
                            </p:stCondLst>
                            <p:childTnLst>
                              <p:par>
                                <p:cTn id="56" presetClass="entr" nodeType="after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8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500"/>
                            </p:stCondLst>
                            <p:childTnLst>
                              <p:par>
                                <p:cTn id="60" presetClass="entr" nodeType="after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2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000"/>
                            </p:stCondLst>
                            <p:childTnLst>
                              <p:par>
                                <p:cTn id="64" presetClass="entr" nodeType="afterEffect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6" dur="2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000"/>
                            </p:stCondLst>
                            <p:childTnLst>
                              <p:par>
                                <p:cTn id="68" presetClass="entr" nodeType="afterEffect" presetSubtype="4" presetID="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Class="entr" nodeType="clickEffect" presetID="10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6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7" grpId="1"/>
      <p:bldP build="whole" bldLvl="1" animBg="1" rev="0" advAuto="0" spid="296" grpId="8"/>
      <p:bldP build="whole" bldLvl="1" animBg="1" rev="0" advAuto="0" spid="292" grpId="11"/>
      <p:bldP build="whole" bldLvl="1" animBg="1" rev="0" advAuto="0" spid="300" grpId="17"/>
      <p:bldP build="whole" bldLvl="1" animBg="1" rev="0" advAuto="0" spid="287" grpId="9"/>
      <p:bldP build="whole" bldLvl="1" animBg="1" rev="0" advAuto="0" spid="299" grpId="10"/>
      <p:bldP build="whole" bldLvl="1" animBg="1" rev="0" advAuto="0" spid="289" grpId="14"/>
      <p:bldP build="whole" bldLvl="1" animBg="1" rev="0" advAuto="0" spid="298" grpId="4"/>
      <p:bldP build="whole" bldLvl="1" animBg="1" rev="0" advAuto="0" spid="286" grpId="3"/>
      <p:bldP build="whole" bldLvl="1" animBg="1" rev="0" advAuto="0" spid="285" grpId="2"/>
      <p:bldP build="whole" bldLvl="1" animBg="1" rev="0" advAuto="0" spid="293" grpId="6"/>
      <p:bldP build="whole" bldLvl="1" animBg="1" rev="0" advAuto="0" spid="288" grpId="16"/>
      <p:bldP build="whole" bldLvl="1" animBg="1" rev="0" advAuto="0" spid="294" grpId="5"/>
      <p:bldP build="whole" bldLvl="1" animBg="1" rev="0" advAuto="0" spid="291" grpId="12"/>
      <p:bldP build="whole" bldLvl="1" animBg="1" rev="0" advAuto="0" spid="290" grpId="13"/>
      <p:bldP build="whole" bldLvl="1" animBg="1" rev="0" advAuto="0" spid="284" grpId="15"/>
      <p:bldP build="whole" bldLvl="1" animBg="1" rev="0" advAuto="0" spid="295" grpId="7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Тут видео"/>
          <p:cNvSpPr txBox="1"/>
          <p:nvPr>
            <p:ph type="title"/>
          </p:nvPr>
        </p:nvSpPr>
        <p:spPr>
          <a:xfrm>
            <a:off x="4387453" y="5339950"/>
            <a:ext cx="15609094" cy="3036100"/>
          </a:xfrm>
          <a:prstGeom prst="rect">
            <a:avLst/>
          </a:prstGeom>
        </p:spPr>
        <p:txBody>
          <a:bodyPr/>
          <a:lstStyle/>
          <a:p>
            <a:pPr/>
            <a:r>
              <a:t>Тут видео</a:t>
            </a:r>
          </a:p>
        </p:txBody>
      </p:sp>
      <p:pic>
        <p:nvPicPr>
          <p:cNvPr id="140" name="WhatsApp Video 2021-11-05 at 12.31.55.mov" descr="WhatsApp Video 2021-11-05 at 12.31.55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7000" y="1257300"/>
            <a:ext cx="24384000" cy="11455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15" fill="hold"/>
                                        <p:tgtEl>
                                          <p:spTgt spid="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0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4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4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0121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Прямоугольник"/>
          <p:cNvSpPr/>
          <p:nvPr/>
        </p:nvSpPr>
        <p:spPr>
          <a:xfrm>
            <a:off x="14895537" y="-6320868"/>
            <a:ext cx="19595433" cy="22044862"/>
          </a:xfrm>
          <a:prstGeom prst="rect">
            <a:avLst/>
          </a:prstGeom>
          <a:gradFill>
            <a:gsLst>
              <a:gs pos="0">
                <a:srgbClr val="D8881D">
                  <a:alpha val="90000"/>
                </a:srgbClr>
              </a:gs>
              <a:gs pos="77000">
                <a:srgbClr val="000000">
                  <a:alpha val="0"/>
                </a:srgbClr>
              </a:gs>
            </a:gsLst>
            <a:path path="circle">
              <a:fillToRect l="-7922" t="9442" r="107922" b="90557"/>
            </a:path>
          </a:gra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</a:p>
        </p:txBody>
      </p:sp>
      <p:sp>
        <p:nvSpPr>
          <p:cNvPr id="143" name="Эффективное обучение требует больших бюджетов"/>
          <p:cNvSpPr txBox="1"/>
          <p:nvPr/>
        </p:nvSpPr>
        <p:spPr>
          <a:xfrm>
            <a:off x="2027486" y="2514202"/>
            <a:ext cx="22045754" cy="350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>
            <a:lvl1pPr algn="l" defTabSz="457200">
              <a:lnSpc>
                <a:spcPct val="80000"/>
              </a:lnSpc>
              <a:defRPr sz="10000">
                <a:solidFill>
                  <a:srgbClr val="FFFFFF"/>
                </a:solidFill>
                <a:latin typeface="Circe Extra Bold"/>
                <a:ea typeface="Circe Extra Bold"/>
                <a:cs typeface="Circe Extra Bold"/>
                <a:sym typeface="Circe Extra Bold"/>
              </a:defRPr>
            </a:lvl1pPr>
          </a:lstStyle>
          <a:p>
            <a:pPr/>
            <a:r>
              <a:t>Эффективное обучение требует больших бюджетов</a:t>
            </a:r>
          </a:p>
        </p:txBody>
      </p:sp>
      <p:sp>
        <p:nvSpPr>
          <p:cNvPr id="144" name="У крупных компаний хватает денег, чтобы заказать что-то уникальное"/>
          <p:cNvSpPr txBox="1"/>
          <p:nvPr/>
        </p:nvSpPr>
        <p:spPr>
          <a:xfrm>
            <a:off x="2125074" y="9744041"/>
            <a:ext cx="17460926" cy="892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>
            <a:lvl1pPr algn="l" defTabSz="457200">
              <a:lnSpc>
                <a:spcPct val="90000"/>
              </a:lnSpc>
              <a:defRPr sz="4000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pPr/>
            <a:r>
              <a:t>У крупных компаний хватает денег, чтобы заказать что-то уникальное </a:t>
            </a:r>
          </a:p>
        </p:txBody>
      </p:sp>
      <p:sp>
        <p:nvSpPr>
          <p:cNvPr id="145" name="Геймификация есть, но как ее использовать"/>
          <p:cNvSpPr txBox="1"/>
          <p:nvPr/>
        </p:nvSpPr>
        <p:spPr>
          <a:xfrm>
            <a:off x="2099673" y="8260814"/>
            <a:ext cx="10639921" cy="892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>
            <a:lvl1pPr algn="l" defTabSz="457200">
              <a:lnSpc>
                <a:spcPct val="90000"/>
              </a:lnSpc>
              <a:defRPr sz="4000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pPr/>
            <a:r>
              <a:t>Геймификация есть, но как ее использовать</a:t>
            </a:r>
          </a:p>
        </p:txBody>
      </p:sp>
      <p:sp>
        <p:nvSpPr>
          <p:cNvPr id="146" name="Сотрудники компаний хотят интересное обучение, игры"/>
          <p:cNvSpPr txBox="1"/>
          <p:nvPr/>
        </p:nvSpPr>
        <p:spPr>
          <a:xfrm>
            <a:off x="2048873" y="6575548"/>
            <a:ext cx="13823156" cy="892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>
            <a:lvl1pPr algn="l" defTabSz="457200">
              <a:lnSpc>
                <a:spcPct val="90000"/>
              </a:lnSpc>
              <a:defRPr sz="4000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pPr/>
            <a:r>
              <a:t>Сотрудники компаний хотят интересное обучение, игры </a:t>
            </a:r>
          </a:p>
        </p:txBody>
      </p:sp>
      <p:sp>
        <p:nvSpPr>
          <p:cNvPr id="147" name="Линия"/>
          <p:cNvSpPr/>
          <p:nvPr/>
        </p:nvSpPr>
        <p:spPr>
          <a:xfrm>
            <a:off x="2099673" y="7879177"/>
            <a:ext cx="13228558" cy="1"/>
          </a:xfrm>
          <a:prstGeom prst="line">
            <a:avLst/>
          </a:prstGeom>
          <a:ln w="25400">
            <a:solidFill>
              <a:srgbClr val="FFFFFF">
                <a:alpha val="30000"/>
              </a:srgbClr>
            </a:solidFill>
            <a:miter lim="400000"/>
          </a:ln>
        </p:spPr>
        <p:txBody>
          <a:bodyPr lIns="0" tIns="0" rIns="0" bIns="0"/>
          <a:lstStyle/>
          <a:p>
            <a:pPr algn="l" defTabSz="457200">
              <a:defRPr sz="1200"/>
            </a:pPr>
          </a:p>
        </p:txBody>
      </p:sp>
      <p:sp>
        <p:nvSpPr>
          <p:cNvPr id="148" name="Линия"/>
          <p:cNvSpPr/>
          <p:nvPr/>
        </p:nvSpPr>
        <p:spPr>
          <a:xfrm>
            <a:off x="2099674" y="9431532"/>
            <a:ext cx="13228557" cy="1"/>
          </a:xfrm>
          <a:prstGeom prst="line">
            <a:avLst/>
          </a:prstGeom>
          <a:ln w="25400">
            <a:solidFill>
              <a:srgbClr val="FFFFFF">
                <a:alpha val="30000"/>
              </a:srgbClr>
            </a:solidFill>
            <a:miter lim="400000"/>
          </a:ln>
        </p:spPr>
        <p:txBody>
          <a:bodyPr lIns="0" tIns="0" rIns="0" bIns="0"/>
          <a:lstStyle/>
          <a:p>
            <a:pPr algn="l" defTabSz="457200">
              <a:defRPr sz="1200"/>
            </a:pPr>
          </a:p>
        </p:txBody>
      </p:sp>
      <p:sp>
        <p:nvSpPr>
          <p:cNvPr id="149" name="А как быть, если больших бюджетов нет?"/>
          <p:cNvSpPr txBox="1"/>
          <p:nvPr/>
        </p:nvSpPr>
        <p:spPr>
          <a:xfrm>
            <a:off x="2099674" y="11395349"/>
            <a:ext cx="14359527" cy="892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>
            <a:lvl1pPr algn="l" defTabSz="457200">
              <a:lnSpc>
                <a:spcPct val="90000"/>
              </a:lnSpc>
              <a:defRPr sz="4000">
                <a:solidFill>
                  <a:srgbClr val="FEA022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pPr/>
            <a:r>
              <a:t>А как быть, если больших бюджетов нет? </a:t>
            </a:r>
          </a:p>
        </p:txBody>
      </p:sp>
      <p:sp>
        <p:nvSpPr>
          <p:cNvPr id="150" name="Линия"/>
          <p:cNvSpPr/>
          <p:nvPr/>
        </p:nvSpPr>
        <p:spPr>
          <a:xfrm>
            <a:off x="2099674" y="10948716"/>
            <a:ext cx="13228557" cy="1"/>
          </a:xfrm>
          <a:prstGeom prst="line">
            <a:avLst/>
          </a:prstGeom>
          <a:ln w="25400">
            <a:solidFill>
              <a:srgbClr val="FFFFFF">
                <a:alpha val="30000"/>
              </a:srgbClr>
            </a:solidFill>
            <a:miter lim="400000"/>
          </a:ln>
        </p:spPr>
        <p:txBody>
          <a:bodyPr lIns="0" tIns="0" rIns="0" bIns="0"/>
          <a:lstStyle/>
          <a:p>
            <a:pPr algn="l" defTabSz="457200">
              <a:defRPr sz="1200"/>
            </a:pPr>
          </a:p>
        </p:txBody>
      </p:sp>
      <p:sp>
        <p:nvSpPr>
          <p:cNvPr id="151" name="Проблема"/>
          <p:cNvSpPr txBox="1"/>
          <p:nvPr/>
        </p:nvSpPr>
        <p:spPr>
          <a:xfrm>
            <a:off x="2158750" y="836254"/>
            <a:ext cx="766220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lnSpc>
                <a:spcPct val="120000"/>
              </a:lnSpc>
              <a:defRPr spc="50" sz="3000">
                <a:solidFill>
                  <a:srgbClr val="80807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pPr/>
            <a:r>
              <a:t>Проблема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1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1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0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Class="entr" nodeType="after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4" dur="1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8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9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8" grpId="7"/>
      <p:bldP build="whole" bldLvl="1" animBg="1" rev="0" advAuto="0" spid="150" grpId="9"/>
      <p:bldP build="whole" bldLvl="1" animBg="1" rev="0" advAuto="0" spid="145" grpId="6"/>
      <p:bldP build="whole" bldLvl="1" animBg="1" rev="0" advAuto="0" spid="146" grpId="4"/>
      <p:bldP build="whole" bldLvl="1" animBg="1" rev="0" advAuto="0" spid="147" grpId="5"/>
      <p:bldP build="whole" bldLvl="1" animBg="1" rev="0" advAuto="0" spid="142" grpId="3"/>
      <p:bldP build="whole" bldLvl="1" animBg="1" rev="0" advAuto="0" spid="151" grpId="1"/>
      <p:bldP build="whole" bldLvl="1" animBg="1" rev="0" advAuto="0" spid="143" grpId="2"/>
      <p:bldP build="whole" bldLvl="1" animBg="1" rev="0" advAuto="0" spid="144" grpId="8"/>
      <p:bldP build="whole" bldLvl="1" animBg="1" rev="0" advAuto="0" spid="149" grpId="1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0121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Прямоугольник"/>
          <p:cNvSpPr/>
          <p:nvPr/>
        </p:nvSpPr>
        <p:spPr>
          <a:xfrm>
            <a:off x="2401174" y="3782545"/>
            <a:ext cx="19595433" cy="22044862"/>
          </a:xfrm>
          <a:prstGeom prst="rect">
            <a:avLst/>
          </a:prstGeom>
          <a:gradFill>
            <a:gsLst>
              <a:gs pos="0">
                <a:srgbClr val="D8881D">
                  <a:alpha val="90000"/>
                </a:srgbClr>
              </a:gs>
              <a:gs pos="77000">
                <a:srgbClr val="000000">
                  <a:alpha val="0"/>
                </a:srgbClr>
              </a:gs>
            </a:gsLst>
            <a:path path="circle">
              <a:fillToRect l="-7922" t="9442" r="107922" b="90557"/>
            </a:path>
          </a:gra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</a:p>
        </p:txBody>
      </p:sp>
      <p:sp>
        <p:nvSpPr>
          <p:cNvPr id="154" name="Система рекомендаций"/>
          <p:cNvSpPr txBox="1"/>
          <p:nvPr/>
        </p:nvSpPr>
        <p:spPr>
          <a:xfrm>
            <a:off x="3065278" y="8912818"/>
            <a:ext cx="5674685" cy="1994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>
            <a:lvl1pPr defTabSz="457200">
              <a:lnSpc>
                <a:spcPct val="80000"/>
              </a:lnSpc>
              <a:defRPr b="1" sz="5500">
                <a:solidFill>
                  <a:srgbClr val="FEA022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pPr/>
            <a:r>
              <a:t>Система рекомендаций</a:t>
            </a:r>
          </a:p>
        </p:txBody>
      </p:sp>
      <p:sp>
        <p:nvSpPr>
          <p:cNvPr id="155" name="Отзывы экспертов"/>
          <p:cNvSpPr txBox="1"/>
          <p:nvPr/>
        </p:nvSpPr>
        <p:spPr>
          <a:xfrm>
            <a:off x="9548127" y="8912818"/>
            <a:ext cx="5326826" cy="1994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>
            <a:lvl1pPr defTabSz="457200">
              <a:lnSpc>
                <a:spcPct val="80000"/>
              </a:lnSpc>
              <a:defRPr b="1" sz="5500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pPr/>
            <a:r>
              <a:t>Отзывы экспертов</a:t>
            </a:r>
          </a:p>
        </p:txBody>
      </p:sp>
      <p:sp>
        <p:nvSpPr>
          <p:cNvPr id="156" name="+"/>
          <p:cNvSpPr txBox="1"/>
          <p:nvPr/>
        </p:nvSpPr>
        <p:spPr>
          <a:xfrm>
            <a:off x="8632911" y="9206309"/>
            <a:ext cx="915225" cy="1171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>
            <a:lvl1pPr defTabSz="457200">
              <a:defRPr b="1" sz="5500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157" name="="/>
          <p:cNvSpPr txBox="1"/>
          <p:nvPr/>
        </p:nvSpPr>
        <p:spPr>
          <a:xfrm>
            <a:off x="14874949" y="9206309"/>
            <a:ext cx="915225" cy="1171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>
            <a:lvl1pPr defTabSz="457200">
              <a:defRPr b="1" sz="5500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pPr/>
            <a:r>
              <a:t>=</a:t>
            </a:r>
          </a:p>
        </p:txBody>
      </p:sp>
      <p:sp>
        <p:nvSpPr>
          <p:cNvPr id="158" name="Социальный рейтинг"/>
          <p:cNvSpPr txBox="1"/>
          <p:nvPr/>
        </p:nvSpPr>
        <p:spPr>
          <a:xfrm>
            <a:off x="3080140" y="10587332"/>
            <a:ext cx="5644961" cy="71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>
            <a:lvl1pPr>
              <a:lnSpc>
                <a:spcPct val="110000"/>
              </a:lnSpc>
              <a:defRPr sz="3000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pPr/>
            <a:r>
              <a:t>Социальный рейтинг</a:t>
            </a:r>
          </a:p>
        </p:txBody>
      </p:sp>
      <p:sp>
        <p:nvSpPr>
          <p:cNvPr id="159" name="Независимая оценка"/>
          <p:cNvSpPr txBox="1"/>
          <p:nvPr/>
        </p:nvSpPr>
        <p:spPr>
          <a:xfrm>
            <a:off x="9541437" y="10587332"/>
            <a:ext cx="5326827" cy="71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>
            <a:lvl1pPr>
              <a:lnSpc>
                <a:spcPct val="110000"/>
              </a:lnSpc>
              <a:defRPr sz="3000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pPr/>
            <a:r>
              <a:t>Независимая оценка</a:t>
            </a:r>
          </a:p>
        </p:txBody>
      </p:sp>
      <p:sp>
        <p:nvSpPr>
          <p:cNvPr id="160" name="Не только найти, но и выбрать"/>
          <p:cNvSpPr txBox="1"/>
          <p:nvPr/>
        </p:nvSpPr>
        <p:spPr>
          <a:xfrm>
            <a:off x="15952790" y="8791360"/>
            <a:ext cx="7062856" cy="1994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>
              <a:lnSpc>
                <a:spcPct val="80000"/>
              </a:lnSpc>
              <a:defRPr b="1" sz="5500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pPr>
            <a:r>
              <a:t>Не только найти,</a:t>
            </a:r>
            <a:br/>
            <a:r>
              <a:t>но и выбрать</a:t>
            </a:r>
          </a:p>
        </p:txBody>
      </p:sp>
      <p:sp>
        <p:nvSpPr>
          <p:cNvPr id="161" name="Решение"/>
          <p:cNvSpPr txBox="1"/>
          <p:nvPr/>
        </p:nvSpPr>
        <p:spPr>
          <a:xfrm>
            <a:off x="2158750" y="836254"/>
            <a:ext cx="766220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lnSpc>
                <a:spcPct val="120000"/>
              </a:lnSpc>
              <a:defRPr spc="50" sz="3000">
                <a:solidFill>
                  <a:srgbClr val="80807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pPr/>
            <a:r>
              <a:t>Решение</a:t>
            </a:r>
          </a:p>
        </p:txBody>
      </p:sp>
      <p:sp>
        <p:nvSpPr>
          <p:cNvPr id="162" name="Для HR и менеджеров корпоративного обучения.…"/>
          <p:cNvSpPr txBox="1"/>
          <p:nvPr/>
        </p:nvSpPr>
        <p:spPr>
          <a:xfrm>
            <a:off x="-1" y="5575413"/>
            <a:ext cx="24384000" cy="2540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 defTabSz="457200">
              <a:lnSpc>
                <a:spcPct val="110000"/>
              </a:lnSpc>
              <a:defRPr sz="4000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pPr>
            <a:r>
              <a:t>Для HR и менеджеров корпоративного обучения. </a:t>
            </a:r>
            <a:endParaRPr sz="6200"/>
          </a:p>
          <a:p>
            <a:pPr defTabSz="457200">
              <a:lnSpc>
                <a:spcPct val="110000"/>
              </a:lnSpc>
              <a:defRPr sz="4000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pPr>
            <a:r>
              <a:t>Чтобы ориентироваться во многообразии игровых инструментов </a:t>
            </a:r>
            <a:br/>
            <a:r>
              <a:t>для обучения сотрудников.</a:t>
            </a:r>
          </a:p>
        </p:txBody>
      </p:sp>
      <p:sp>
        <p:nvSpPr>
          <p:cNvPr id="163" name="B2B-Marketplace"/>
          <p:cNvSpPr txBox="1"/>
          <p:nvPr/>
        </p:nvSpPr>
        <p:spPr>
          <a:xfrm>
            <a:off x="1" y="3783171"/>
            <a:ext cx="24384001" cy="2009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>
            <a:lvl1pPr defTabSz="457200">
              <a:lnSpc>
                <a:spcPct val="80000"/>
              </a:lnSpc>
              <a:defRPr sz="10000">
                <a:solidFill>
                  <a:srgbClr val="FFFFFF"/>
                </a:solidFill>
                <a:latin typeface="Circe Extra Bold"/>
                <a:ea typeface="Circe Extra Bold"/>
                <a:cs typeface="Circe Extra Bold"/>
                <a:sym typeface="Circe Extra Bold"/>
              </a:defRPr>
            </a:lvl1pPr>
          </a:lstStyle>
          <a:p>
            <a:pPr/>
            <a:r>
              <a:t>B2B-Marketplace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Class="entr" nodeType="after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Class="entr" nodeType="after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Class="entr" nodeType="after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Class="entr" nodeType="after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Class="entr" nodeType="after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8"/>
      <p:bldP build="whole" bldLvl="1" animBg="1" rev="0" advAuto="0" spid="153" grpId="4"/>
      <p:bldP build="whole" bldLvl="1" animBg="1" rev="0" advAuto="0" spid="157" grpId="10"/>
      <p:bldP build="whole" bldLvl="1" animBg="1" rev="0" advAuto="0" spid="163" grpId="2"/>
      <p:bldP build="whole" bldLvl="1" animBg="1" rev="0" advAuto="0" spid="159" grpId="9"/>
      <p:bldP build="whole" bldLvl="1" animBg="1" rev="0" advAuto="0" spid="162" grpId="3"/>
      <p:bldP build="whole" bldLvl="1" animBg="1" rev="0" advAuto="0" spid="160" grpId="11"/>
      <p:bldP build="whole" bldLvl="1" animBg="1" rev="0" advAuto="0" spid="154" grpId="5"/>
      <p:bldP build="whole" bldLvl="1" animBg="1" rev="0" advAuto="0" spid="158" grpId="6"/>
      <p:bldP build="whole" bldLvl="1" animBg="1" rev="0" advAuto="0" spid="156" grpId="7"/>
      <p:bldP build="whole" bldLvl="1" animBg="1" rev="0" advAuto="0" spid="16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0121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Прямоугольник"/>
          <p:cNvSpPr/>
          <p:nvPr/>
        </p:nvSpPr>
        <p:spPr>
          <a:xfrm>
            <a:off x="5252530" y="-5114664"/>
            <a:ext cx="21284736" cy="23945328"/>
          </a:xfrm>
          <a:prstGeom prst="rect">
            <a:avLst/>
          </a:prstGeom>
          <a:gradFill>
            <a:gsLst>
              <a:gs pos="14000">
                <a:srgbClr val="D8881D">
                  <a:alpha val="90000"/>
                </a:srgbClr>
              </a:gs>
              <a:gs pos="74000">
                <a:srgbClr val="000000">
                  <a:alpha val="0"/>
                </a:srgbClr>
              </a:gs>
            </a:gsLst>
            <a:path path="circle">
              <a:fillToRect l="-7922" t="9442" r="107922" b="90557"/>
            </a:path>
          </a:gra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</a:p>
        </p:txBody>
      </p:sp>
      <p:sp>
        <p:nvSpPr>
          <p:cNvPr id="166" name="Разработан  прототип"/>
          <p:cNvSpPr txBox="1"/>
          <p:nvPr/>
        </p:nvSpPr>
        <p:spPr>
          <a:xfrm>
            <a:off x="2094321" y="2640115"/>
            <a:ext cx="7662204" cy="3547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 defTabSz="457200">
              <a:lnSpc>
                <a:spcPct val="90000"/>
              </a:lnSpc>
              <a:defRPr sz="10000">
                <a:solidFill>
                  <a:srgbClr val="FFFFFF"/>
                </a:solidFill>
                <a:latin typeface="Circe Extra Bold"/>
                <a:ea typeface="Circe Extra Bold"/>
                <a:cs typeface="Circe Extra Bold"/>
                <a:sym typeface="Circe Extra Bold"/>
              </a:defRPr>
            </a:pPr>
            <a:r>
              <a:t>Разработан</a:t>
            </a:r>
            <a:r>
              <a:t> </a:t>
            </a:r>
            <a:br/>
            <a:r>
              <a:t>прототип</a:t>
            </a:r>
          </a:p>
        </p:txBody>
      </p:sp>
      <p:sp>
        <p:nvSpPr>
          <p:cNvPr id="167" name="Статус"/>
          <p:cNvSpPr txBox="1"/>
          <p:nvPr/>
        </p:nvSpPr>
        <p:spPr>
          <a:xfrm>
            <a:off x="2158750" y="836254"/>
            <a:ext cx="766220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lnSpc>
                <a:spcPct val="120000"/>
              </a:lnSpc>
              <a:defRPr spc="50" sz="3000">
                <a:solidFill>
                  <a:srgbClr val="80807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pPr/>
            <a:r>
              <a:t>Статус</a:t>
            </a:r>
          </a:p>
        </p:txBody>
      </p:sp>
      <p:pic>
        <p:nvPicPr>
          <p:cNvPr id="168" name="image12.png" descr="image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24534" y="4295900"/>
            <a:ext cx="6986083" cy="7204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age13.png" descr="image1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70757" y="2215700"/>
            <a:ext cx="10452115" cy="98914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9" grpId="3"/>
      <p:bldP build="whole" bldLvl="1" animBg="1" rev="0" advAuto="0" spid="165" grpId="5"/>
      <p:bldP build="whole" bldLvl="1" animBg="1" rev="0" advAuto="0" spid="168" grpId="4"/>
      <p:bldP build="whole" bldLvl="1" animBg="1" rev="0" advAuto="0" spid="166" grpId="2"/>
      <p:bldP build="whole" bldLvl="1" animBg="1" rev="0" advAuto="0" spid="16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0121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Прямоугольник"/>
          <p:cNvSpPr/>
          <p:nvPr/>
        </p:nvSpPr>
        <p:spPr>
          <a:xfrm>
            <a:off x="6573872" y="-1601719"/>
            <a:ext cx="21284736" cy="23945327"/>
          </a:xfrm>
          <a:prstGeom prst="rect">
            <a:avLst/>
          </a:prstGeom>
          <a:gradFill>
            <a:gsLst>
              <a:gs pos="14000">
                <a:srgbClr val="D8881D">
                  <a:alpha val="56000"/>
                </a:srgbClr>
              </a:gs>
              <a:gs pos="74000">
                <a:srgbClr val="000000">
                  <a:alpha val="0"/>
                </a:srgbClr>
              </a:gs>
            </a:gsLst>
            <a:path path="circle">
              <a:fillToRect l="-7922" t="9442" r="107922" b="90557"/>
            </a:path>
          </a:gra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</a:p>
        </p:txBody>
      </p:sp>
      <p:sp>
        <p:nvSpPr>
          <p:cNvPr id="172" name="Источники: Businesswire, GCC E-Learning Market Report 2021-2025, Edmarket.  Education market research, EdtechXGlobal, Global Market Insights, Education International,  peer review 2020, Edmarket Research, GSV Advisors, Global Market Insights, TAP Advisor"/>
          <p:cNvSpPr txBox="1"/>
          <p:nvPr/>
        </p:nvSpPr>
        <p:spPr>
          <a:xfrm>
            <a:off x="2185870" y="9968157"/>
            <a:ext cx="10162721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 defTabSz="457200">
              <a:defRPr b="1" sz="2000">
                <a:solidFill>
                  <a:srgbClr val="80807F"/>
                </a:solidFill>
                <a:latin typeface="Circe"/>
                <a:ea typeface="Circe"/>
                <a:cs typeface="Circe"/>
                <a:sym typeface="Circe"/>
              </a:defRPr>
            </a:pPr>
            <a:r>
              <a:t>Источники: </a:t>
            </a:r>
            <a:r>
              <a:rPr b="0"/>
              <a:t>Businesswire, GCC E-Learning Market Report 2021-2025, Edmarket. </a:t>
            </a:r>
            <a:br>
              <a:rPr b="0"/>
            </a:br>
            <a:r>
              <a:rPr b="0"/>
              <a:t>Education market research, EdtechXGlobal, Global Market Insights, Education International, </a:t>
            </a:r>
            <a:br>
              <a:rPr b="0"/>
            </a:br>
            <a:r>
              <a:rPr b="0"/>
              <a:t>peer review 2020, Edmarket Research, GSV Advisors, Global Market Insights, TAP Advisors, </a:t>
            </a:r>
            <a:br>
              <a:rPr b="0"/>
            </a:br>
            <a:r>
              <a:rPr b="0"/>
              <a:t>J’son &amp; Partners Consulting, Ambient Insight, Edutainme, HolonIQ.</a:t>
            </a:r>
          </a:p>
        </p:txBody>
      </p:sp>
      <p:sp>
        <p:nvSpPr>
          <p:cNvPr id="173" name="Рынок"/>
          <p:cNvSpPr txBox="1"/>
          <p:nvPr/>
        </p:nvSpPr>
        <p:spPr>
          <a:xfrm>
            <a:off x="2158750" y="836254"/>
            <a:ext cx="766220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lnSpc>
                <a:spcPct val="120000"/>
              </a:lnSpc>
              <a:defRPr spc="50" sz="3000">
                <a:solidFill>
                  <a:srgbClr val="80807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pPr/>
            <a:r>
              <a:t>Рынок</a:t>
            </a:r>
          </a:p>
        </p:txBody>
      </p:sp>
      <p:sp>
        <p:nvSpPr>
          <p:cNvPr id="174" name="До $404 млрд. к 2025 году — рост рынка Edtech"/>
          <p:cNvSpPr txBox="1"/>
          <p:nvPr/>
        </p:nvSpPr>
        <p:spPr>
          <a:xfrm>
            <a:off x="2027485" y="3322084"/>
            <a:ext cx="9426579" cy="6490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 algn="l" defTabSz="457200">
              <a:lnSpc>
                <a:spcPct val="80000"/>
              </a:lnSpc>
              <a:defRPr sz="10000">
                <a:solidFill>
                  <a:srgbClr val="FFFFFF"/>
                </a:solidFill>
                <a:latin typeface="Circe Extra Bold"/>
                <a:ea typeface="Circe Extra Bold"/>
                <a:cs typeface="Circe Extra Bold"/>
                <a:sym typeface="Circe Extra Bold"/>
              </a:defRPr>
            </a:pPr>
            <a:r>
              <a:t>До </a:t>
            </a:r>
            <a:r>
              <a:rPr>
                <a:solidFill>
                  <a:srgbClr val="FEA022"/>
                </a:solidFill>
              </a:rPr>
              <a:t>$404 млрд. </a:t>
            </a:r>
            <a:r>
              <a:t>к 2025 году — рост рынка Edtech </a:t>
            </a:r>
          </a:p>
        </p:txBody>
      </p:sp>
      <p:sp>
        <p:nvSpPr>
          <p:cNvPr id="175" name="Кружок"/>
          <p:cNvSpPr/>
          <p:nvPr/>
        </p:nvSpPr>
        <p:spPr>
          <a:xfrm>
            <a:off x="11790329" y="1583801"/>
            <a:ext cx="10343827" cy="10343827"/>
          </a:xfrm>
          <a:prstGeom prst="ellipse">
            <a:avLst/>
          </a:prstGeom>
          <a:solidFill>
            <a:srgbClr val="FEA022">
              <a:alpha val="15000"/>
            </a:srgbClr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</a:p>
        </p:txBody>
      </p:sp>
      <p:sp>
        <p:nvSpPr>
          <p:cNvPr id="176" name="Кружок"/>
          <p:cNvSpPr/>
          <p:nvPr/>
        </p:nvSpPr>
        <p:spPr>
          <a:xfrm>
            <a:off x="13356532" y="4694599"/>
            <a:ext cx="7244244" cy="7244245"/>
          </a:xfrm>
          <a:prstGeom prst="ellipse">
            <a:avLst/>
          </a:prstGeom>
          <a:solidFill>
            <a:srgbClr val="FEA022">
              <a:alpha val="40000"/>
            </a:srgbClr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</a:p>
        </p:txBody>
      </p:sp>
      <p:sp>
        <p:nvSpPr>
          <p:cNvPr id="177" name="Кружок"/>
          <p:cNvSpPr/>
          <p:nvPr/>
        </p:nvSpPr>
        <p:spPr>
          <a:xfrm>
            <a:off x="14962872" y="7941956"/>
            <a:ext cx="3998899" cy="3998899"/>
          </a:xfrm>
          <a:prstGeom prst="ellipse">
            <a:avLst/>
          </a:prstGeom>
          <a:solidFill>
            <a:srgbClr val="FEA022">
              <a:alpha val="60000"/>
            </a:srgbClr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</a:p>
        </p:txBody>
      </p:sp>
      <p:sp>
        <p:nvSpPr>
          <p:cNvPr id="178" name="$222 млрд."/>
          <p:cNvSpPr txBox="1"/>
          <p:nvPr/>
        </p:nvSpPr>
        <p:spPr>
          <a:xfrm>
            <a:off x="12130867" y="2306761"/>
            <a:ext cx="9577137" cy="1171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>
            <a:lvl1pPr defTabSz="457200">
              <a:lnSpc>
                <a:spcPct val="80000"/>
              </a:lnSpc>
              <a:defRPr b="1" sz="5500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pPr/>
            <a:r>
              <a:t>$222 млрд.</a:t>
            </a:r>
          </a:p>
        </p:txBody>
      </p:sp>
      <p:sp>
        <p:nvSpPr>
          <p:cNvPr id="179" name="Объем мирового рынка онлайн-образования (2020)"/>
          <p:cNvSpPr txBox="1"/>
          <p:nvPr/>
        </p:nvSpPr>
        <p:spPr>
          <a:xfrm>
            <a:off x="12206147" y="3163728"/>
            <a:ext cx="9426578" cy="1285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>
              <a:defRPr sz="3000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pPr>
            <a:r>
              <a:t>Объем мирового рынка</a:t>
            </a:r>
            <a:br/>
            <a:r>
              <a:t>онлайн-образования (2020) </a:t>
            </a:r>
          </a:p>
        </p:txBody>
      </p:sp>
      <p:sp>
        <p:nvSpPr>
          <p:cNvPr id="180" name="$13,32 млрд."/>
          <p:cNvSpPr txBox="1"/>
          <p:nvPr/>
        </p:nvSpPr>
        <p:spPr>
          <a:xfrm>
            <a:off x="12103771" y="5346734"/>
            <a:ext cx="9841831" cy="1171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>
            <a:lvl1pPr defTabSz="457200">
              <a:lnSpc>
                <a:spcPct val="80000"/>
              </a:lnSpc>
              <a:defRPr b="1" sz="5500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pPr/>
            <a:r>
              <a:t>$13,32 млрд.</a:t>
            </a:r>
          </a:p>
        </p:txBody>
      </p:sp>
      <p:sp>
        <p:nvSpPr>
          <p:cNvPr id="181" name="Объем мирового рынка…"/>
          <p:cNvSpPr txBox="1"/>
          <p:nvPr/>
        </p:nvSpPr>
        <p:spPr>
          <a:xfrm>
            <a:off x="12190106" y="6110455"/>
            <a:ext cx="9571009" cy="1857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>
              <a:defRPr sz="3000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pPr>
            <a:r>
              <a:t>Объем мирового рынка </a:t>
            </a:r>
            <a:endParaRPr sz="2800"/>
          </a:p>
          <a:p>
            <a:pPr>
              <a:defRPr sz="3000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pPr>
            <a:r>
              <a:t>корпоративного</a:t>
            </a:r>
            <a:br/>
            <a:r>
              <a:t>онлайн-образования</a:t>
            </a:r>
          </a:p>
        </p:txBody>
      </p:sp>
      <p:sp>
        <p:nvSpPr>
          <p:cNvPr id="182" name="$596 млн."/>
          <p:cNvSpPr txBox="1"/>
          <p:nvPr/>
        </p:nvSpPr>
        <p:spPr>
          <a:xfrm>
            <a:off x="12063666" y="8795785"/>
            <a:ext cx="9841832" cy="1171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>
            <a:lvl1pPr defTabSz="457200">
              <a:lnSpc>
                <a:spcPct val="80000"/>
              </a:lnSpc>
              <a:defRPr b="1" sz="5500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pPr/>
            <a:r>
              <a:t>$596 млн.</a:t>
            </a:r>
          </a:p>
        </p:txBody>
      </p:sp>
      <p:sp>
        <p:nvSpPr>
          <p:cNvPr id="183" name="Рынок электронного обучения стран GCC"/>
          <p:cNvSpPr txBox="1"/>
          <p:nvPr/>
        </p:nvSpPr>
        <p:spPr>
          <a:xfrm>
            <a:off x="15228414" y="9490324"/>
            <a:ext cx="3420201" cy="2428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pPr/>
            <a:r>
              <a:t>Рынок электронного обучения стран GCC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Class="entr" nodeType="afterEffect" presetSubtype="4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0" dur="1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Class="entr" nodeType="afterEffect" presetSubtype="4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32" presetID="4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4" dur="12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"/>
                            </p:stCondLst>
                            <p:childTnLst>
                              <p:par>
                                <p:cTn id="46" presetClass="entr" nodeType="afterEffect" presetSubtype="4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50"/>
                            </p:stCondLst>
                            <p:childTnLst>
                              <p:par>
                                <p:cTn id="51" presetClass="entr" nodeType="after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3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250"/>
                            </p:stCondLst>
                            <p:childTnLst>
                              <p:par>
                                <p:cTn id="55" presetClass="entr" nodeType="after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750"/>
                            </p:stCondLst>
                            <p:childTnLst>
                              <p:par>
                                <p:cTn id="59" presetClass="entr" nodeType="after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1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2" grpId="13"/>
      <p:bldP build="whole" bldLvl="1" animBg="1" rev="0" advAuto="0" spid="173" grpId="1"/>
      <p:bldP build="whole" bldLvl="1" animBg="1" rev="0" advAuto="0" spid="181" grpId="8"/>
      <p:bldP build="whole" bldLvl="1" animBg="1" rev="0" advAuto="0" spid="174" grpId="2"/>
      <p:bldP build="whole" bldLvl="1" animBg="1" rev="0" advAuto="0" spid="179" grpId="5"/>
      <p:bldP build="whole" bldLvl="1" animBg="1" rev="0" advAuto="0" spid="178" grpId="4"/>
      <p:bldP build="whole" bldLvl="1" animBg="1" rev="0" advAuto="0" spid="176" grpId="6"/>
      <p:bldP build="whole" bldLvl="1" animBg="1" rev="0" advAuto="0" spid="171" grpId="11"/>
      <p:bldP build="whole" bldLvl="1" animBg="1" rev="0" advAuto="0" spid="180" grpId="7"/>
      <p:bldP build="whole" bldLvl="1" animBg="1" rev="0" advAuto="0" spid="183" grpId="12"/>
      <p:bldP build="whole" bldLvl="1" animBg="1" rev="0" advAuto="0" spid="175" grpId="3"/>
      <p:bldP build="whole" bldLvl="1" animBg="1" rev="0" advAuto="0" spid="177" grpId="9"/>
      <p:bldP build="whole" bldLvl="1" animBg="1" rev="0" advAuto="0" spid="182" grpId="1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0121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Прямоугольник"/>
          <p:cNvSpPr/>
          <p:nvPr/>
        </p:nvSpPr>
        <p:spPr>
          <a:xfrm>
            <a:off x="-8257559" y="-3545753"/>
            <a:ext cx="21284736" cy="23945327"/>
          </a:xfrm>
          <a:prstGeom prst="rect">
            <a:avLst/>
          </a:prstGeom>
          <a:gradFill>
            <a:gsLst>
              <a:gs pos="0">
                <a:srgbClr val="D8881D">
                  <a:alpha val="90000"/>
                </a:srgbClr>
              </a:gs>
              <a:gs pos="74000">
                <a:srgbClr val="000000">
                  <a:alpha val="0"/>
                </a:srgbClr>
              </a:gs>
            </a:gsLst>
            <a:path path="circle">
              <a:fillToRect l="-7922" t="9442" r="107922" b="90557"/>
            </a:path>
          </a:gra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</a:p>
        </p:txBody>
      </p:sp>
      <p:sp>
        <p:nvSpPr>
          <p:cNvPr id="186" name="Интервью с клиентам демонстрируют,  что прямого конкурента на рынке нет"/>
          <p:cNvSpPr txBox="1"/>
          <p:nvPr/>
        </p:nvSpPr>
        <p:spPr>
          <a:xfrm>
            <a:off x="2919545" y="9170717"/>
            <a:ext cx="7903820" cy="125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>
              <a:lnSpc>
                <a:spcPct val="120000"/>
              </a:lnSpc>
              <a:defRPr sz="3000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pPr>
            <a:r>
              <a:t>Интервью с клиентам демонстрируют, </a:t>
            </a:r>
            <a:br/>
            <a:r>
              <a:t>что прямого конкурента на рынке нет</a:t>
            </a:r>
          </a:p>
        </p:txBody>
      </p:sp>
      <p:sp>
        <p:nvSpPr>
          <p:cNvPr id="187" name="Только косвенные конкуренты"/>
          <p:cNvSpPr txBox="1"/>
          <p:nvPr/>
        </p:nvSpPr>
        <p:spPr>
          <a:xfrm>
            <a:off x="2919545" y="7022277"/>
            <a:ext cx="7903820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lnSpc>
                <a:spcPct val="80000"/>
              </a:lnSpc>
              <a:defRPr b="1" sz="5500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pPr/>
            <a:r>
              <a:t>Только косвенные конкуренты</a:t>
            </a:r>
          </a:p>
        </p:txBody>
      </p:sp>
      <p:pic>
        <p:nvPicPr>
          <p:cNvPr id="188" name="image14.png" descr="image14.png"/>
          <p:cNvPicPr>
            <a:picLocks noChangeAspect="1"/>
          </p:cNvPicPr>
          <p:nvPr/>
        </p:nvPicPr>
        <p:blipFill>
          <a:blip r:embed="rId2">
            <a:extLst/>
          </a:blip>
          <a:srcRect l="2691" t="0" r="2152" b="18969"/>
          <a:stretch>
            <a:fillRect/>
          </a:stretch>
        </p:blipFill>
        <p:spPr>
          <a:xfrm>
            <a:off x="1856096" y="7137179"/>
            <a:ext cx="1063449" cy="905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age15.png" descr="image15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5223"/>
          <a:stretch>
            <a:fillRect/>
          </a:stretch>
        </p:blipFill>
        <p:spPr>
          <a:xfrm>
            <a:off x="13545669" y="2436859"/>
            <a:ext cx="8568374" cy="4036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16.png" descr="image16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15582"/>
          <a:stretch>
            <a:fillRect/>
          </a:stretch>
        </p:blipFill>
        <p:spPr>
          <a:xfrm>
            <a:off x="13544537" y="7934356"/>
            <a:ext cx="8598569" cy="4036129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HolonIQ — альтернатива"/>
          <p:cNvSpPr txBox="1"/>
          <p:nvPr/>
        </p:nvSpPr>
        <p:spPr>
          <a:xfrm>
            <a:off x="13520473" y="7167475"/>
            <a:ext cx="8568375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lnSpc>
                <a:spcPct val="120000"/>
              </a:lnSpc>
              <a:defRPr sz="3000">
                <a:solidFill>
                  <a:srgbClr val="FFFFFF">
                    <a:alpha val="80000"/>
                  </a:srgbClr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pPr/>
            <a:r>
              <a:t>HolonIQ — альтернатива</a:t>
            </a:r>
          </a:p>
        </p:txBody>
      </p:sp>
      <p:sp>
        <p:nvSpPr>
          <p:cNvPr id="192" name="HrustTeam — косвенный"/>
          <p:cNvSpPr txBox="1"/>
          <p:nvPr/>
        </p:nvSpPr>
        <p:spPr>
          <a:xfrm>
            <a:off x="13515474" y="1677173"/>
            <a:ext cx="8627631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lnSpc>
                <a:spcPct val="120000"/>
              </a:lnSpc>
              <a:defRPr sz="3000">
                <a:solidFill>
                  <a:srgbClr val="FFFFFF">
                    <a:alpha val="80000"/>
                  </a:srgbClr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pPr/>
            <a:r>
              <a:t>HrustTeam — косвенный </a:t>
            </a:r>
          </a:p>
        </p:txBody>
      </p:sp>
      <p:sp>
        <p:nvSpPr>
          <p:cNvPr id="193" name="Конкуренты"/>
          <p:cNvSpPr txBox="1"/>
          <p:nvPr/>
        </p:nvSpPr>
        <p:spPr>
          <a:xfrm>
            <a:off x="2158750" y="836254"/>
            <a:ext cx="766220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lnSpc>
                <a:spcPct val="120000"/>
              </a:lnSpc>
              <a:defRPr spc="50" sz="3000">
                <a:solidFill>
                  <a:srgbClr val="80807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pPr/>
            <a:r>
              <a:t>Конкуренты</a:t>
            </a:r>
          </a:p>
        </p:txBody>
      </p:sp>
      <p:sp>
        <p:nvSpPr>
          <p:cNvPr id="194" name="Фокус на играх  в обучении"/>
          <p:cNvSpPr txBox="1"/>
          <p:nvPr/>
        </p:nvSpPr>
        <p:spPr>
          <a:xfrm>
            <a:off x="2213903" y="2681414"/>
            <a:ext cx="9688171" cy="3547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 defTabSz="457200">
              <a:lnSpc>
                <a:spcPct val="90000"/>
              </a:lnSpc>
              <a:defRPr sz="10000">
                <a:solidFill>
                  <a:srgbClr val="FFFFFF"/>
                </a:solidFill>
                <a:latin typeface="Circe Extra Bold"/>
                <a:ea typeface="Circe Extra Bold"/>
                <a:cs typeface="Circe Extra Bold"/>
                <a:sym typeface="Circe Extra Bold"/>
              </a:defRPr>
            </a:pPr>
            <a:r>
              <a:t>Фокус на играх </a:t>
            </a:r>
            <a:br/>
            <a:r>
              <a:t>в обучении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1" dur="2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Class="entr" nodeType="afterEffect" presetID="10" grpId="6" fill="hold">
                                  <p:stCondLst>
                                    <p:cond delay="2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9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4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Class="entr" nodeType="afterEffect" presetSubtype="4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4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Class="entr" nodeType="afterEffect" presetSubtype="4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8" grpId="3"/>
      <p:bldP build="whole" bldLvl="1" animBg="1" rev="0" advAuto="0" spid="194" grpId="2"/>
      <p:bldP build="whole" bldLvl="1" animBg="1" rev="0" advAuto="0" spid="193" grpId="1"/>
      <p:bldP build="whole" bldLvl="1" animBg="1" rev="0" advAuto="0" spid="190" grpId="10"/>
      <p:bldP build="whole" bldLvl="1" animBg="1" rev="0" advAuto="0" spid="191" grpId="9"/>
      <p:bldP build="whole" bldLvl="1" animBg="1" rev="0" advAuto="0" spid="185" grpId="4"/>
      <p:bldP build="whole" bldLvl="1" animBg="1" rev="0" advAuto="0" spid="189" grpId="8"/>
      <p:bldP build="whole" bldLvl="1" animBg="1" rev="0" advAuto="0" spid="187" grpId="5"/>
      <p:bldP build="whole" bldLvl="1" animBg="1" rev="0" advAuto="0" spid="192" grpId="7"/>
      <p:bldP build="whole" bldLvl="1" animBg="1" rev="0" advAuto="0" spid="186" grpId="6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0121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Прямоугольник"/>
          <p:cNvSpPr/>
          <p:nvPr/>
        </p:nvSpPr>
        <p:spPr>
          <a:xfrm>
            <a:off x="1442391" y="-5819612"/>
            <a:ext cx="21284736" cy="23945327"/>
          </a:xfrm>
          <a:prstGeom prst="rect">
            <a:avLst/>
          </a:prstGeom>
          <a:gradFill>
            <a:gsLst>
              <a:gs pos="0">
                <a:srgbClr val="D8881D">
                  <a:alpha val="90000"/>
                </a:srgbClr>
              </a:gs>
              <a:gs pos="74000">
                <a:srgbClr val="000000">
                  <a:alpha val="0"/>
                </a:srgbClr>
              </a:gs>
            </a:gsLst>
            <a:path path="circle">
              <a:fillToRect l="-7922" t="9442" r="107922" b="90557"/>
            </a:path>
          </a:gra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</a:p>
        </p:txBody>
      </p:sp>
      <p:grpSp>
        <p:nvGrpSpPr>
          <p:cNvPr id="204" name="Группа"/>
          <p:cNvGrpSpPr/>
          <p:nvPr/>
        </p:nvGrpSpPr>
        <p:grpSpPr>
          <a:xfrm>
            <a:off x="2182813" y="11014913"/>
            <a:ext cx="19981862" cy="1773959"/>
            <a:chOff x="0" y="0"/>
            <a:chExt cx="19981860" cy="1773957"/>
          </a:xfrm>
        </p:grpSpPr>
        <p:sp>
          <p:nvSpPr>
            <p:cNvPr id="197" name="Сквиркл"/>
            <p:cNvSpPr/>
            <p:nvPr/>
          </p:nvSpPr>
          <p:spPr>
            <a:xfrm>
              <a:off x="0" y="0"/>
              <a:ext cx="19981861" cy="1773958"/>
            </a:xfrm>
            <a:prstGeom prst="roundRect">
              <a:avLst>
                <a:gd name="adj" fmla="val 572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3" tIns="71433" rIns="71433" bIns="71433" numCol="1" anchor="ctr">
              <a:noAutofit/>
            </a:bodyPr>
            <a:lstStyle/>
            <a:p>
              <a:pPr>
                <a:defRPr>
                  <a:latin typeface="Lucida Grande"/>
                  <a:ea typeface="Lucida Grande"/>
                  <a:cs typeface="Lucida Grande"/>
                  <a:sym typeface="Lucida Grande"/>
                </a:defRPr>
              </a:pPr>
            </a:p>
          </p:txBody>
        </p:sp>
        <p:pic>
          <p:nvPicPr>
            <p:cNvPr id="198" name="image17.png" descr="image17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228240" y="324118"/>
              <a:ext cx="1096096" cy="1133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9" name="image18.png" descr="image1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2209" b="0"/>
            <a:stretch>
              <a:fillRect/>
            </a:stretch>
          </p:blipFill>
          <p:spPr>
            <a:xfrm>
              <a:off x="12624614" y="328175"/>
              <a:ext cx="2366746" cy="11176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0" name="image19.png" descr="image19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820961" y="392967"/>
              <a:ext cx="3287025" cy="877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1" name="image20.png" descr="image20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067847" y="544093"/>
              <a:ext cx="2908382" cy="6516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2" name="image21.png" descr="image21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291102" y="344842"/>
              <a:ext cx="2366746" cy="10019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3" name="image22.png" descr="image22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14844" t="15442" r="16092" b="17355"/>
            <a:stretch>
              <a:fillRect/>
            </a:stretch>
          </p:blipFill>
          <p:spPr>
            <a:xfrm>
              <a:off x="727348" y="234298"/>
              <a:ext cx="1256929" cy="12230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5" name="Более 30 поставщиков на данный момент"/>
          <p:cNvSpPr txBox="1"/>
          <p:nvPr/>
        </p:nvSpPr>
        <p:spPr>
          <a:xfrm>
            <a:off x="2110624" y="10207138"/>
            <a:ext cx="7631694" cy="71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>
            <a:lvl1pPr algn="l">
              <a:lnSpc>
                <a:spcPct val="120000"/>
              </a:lnSpc>
              <a:defRPr sz="3000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pPr/>
            <a:r>
              <a:t>Более 30 поставщиков на данный момент</a:t>
            </a:r>
          </a:p>
        </p:txBody>
      </p:sp>
      <p:sp>
        <p:nvSpPr>
          <p:cNvPr id="206" name="Бизнес-модель"/>
          <p:cNvSpPr txBox="1"/>
          <p:nvPr/>
        </p:nvSpPr>
        <p:spPr>
          <a:xfrm>
            <a:off x="2158750" y="836254"/>
            <a:ext cx="766220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lnSpc>
                <a:spcPct val="120000"/>
              </a:lnSpc>
              <a:defRPr spc="50" sz="3000">
                <a:solidFill>
                  <a:srgbClr val="80807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pPr/>
            <a:r>
              <a:t>Бизнес-модель</a:t>
            </a:r>
          </a:p>
        </p:txBody>
      </p:sp>
      <p:sp>
        <p:nvSpPr>
          <p:cNvPr id="207" name="Marketplace"/>
          <p:cNvSpPr txBox="1"/>
          <p:nvPr/>
        </p:nvSpPr>
        <p:spPr>
          <a:xfrm>
            <a:off x="8148149" y="5129040"/>
            <a:ext cx="8140401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lnSpc>
                <a:spcPct val="90000"/>
              </a:lnSpc>
              <a:defRPr sz="10000">
                <a:solidFill>
                  <a:srgbClr val="FFFFFF"/>
                </a:solidFill>
                <a:latin typeface="Circe Extra Bold"/>
                <a:ea typeface="Circe Extra Bold"/>
                <a:cs typeface="Circe Extra Bold"/>
                <a:sym typeface="Circe Extra Bold"/>
              </a:defRPr>
            </a:lvl1pPr>
          </a:lstStyle>
          <a:p>
            <a:pPr/>
            <a:r>
              <a:t>Marketplace</a:t>
            </a:r>
          </a:p>
        </p:txBody>
      </p:sp>
      <p:grpSp>
        <p:nvGrpSpPr>
          <p:cNvPr id="210" name="Группа"/>
          <p:cNvGrpSpPr/>
          <p:nvPr/>
        </p:nvGrpSpPr>
        <p:grpSpPr>
          <a:xfrm>
            <a:off x="17919279" y="5121946"/>
            <a:ext cx="4482683" cy="2382510"/>
            <a:chOff x="0" y="0"/>
            <a:chExt cx="4482681" cy="2382509"/>
          </a:xfrm>
        </p:grpSpPr>
        <p:sp>
          <p:nvSpPr>
            <p:cNvPr id="208" name="Клиенты"/>
            <p:cNvSpPr txBox="1"/>
            <p:nvPr/>
          </p:nvSpPr>
          <p:spPr>
            <a:xfrm>
              <a:off x="442031" y="0"/>
              <a:ext cx="3536163" cy="11715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3" tIns="71433" rIns="71433" bIns="71433" numCol="1" anchor="ctr">
              <a:spAutoFit/>
            </a:bodyPr>
            <a:lstStyle>
              <a:lvl1pPr algn="l" defTabSz="457200">
                <a:lnSpc>
                  <a:spcPct val="80000"/>
                </a:lnSpc>
                <a:defRPr b="1" sz="5500">
                  <a:solidFill>
                    <a:srgbClr val="FFFFFF"/>
                  </a:solidFill>
                  <a:latin typeface="Circe"/>
                  <a:ea typeface="Circe"/>
                  <a:cs typeface="Circe"/>
                  <a:sym typeface="Circe"/>
                </a:defRPr>
              </a:lvl1pPr>
            </a:lstStyle>
            <a:p>
              <a:pPr/>
              <a:r>
                <a:t>Клиенты</a:t>
              </a:r>
            </a:p>
          </p:txBody>
        </p:sp>
        <p:sp>
          <p:nvSpPr>
            <p:cNvPr id="209" name="HR…"/>
            <p:cNvSpPr txBox="1"/>
            <p:nvPr/>
          </p:nvSpPr>
          <p:spPr>
            <a:xfrm>
              <a:off x="0" y="829943"/>
              <a:ext cx="4482682" cy="15525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3" tIns="71433" rIns="71433" bIns="71433" numCol="1" anchor="ctr">
              <a:spAutoFit/>
            </a:bodyPr>
            <a:lstStyle/>
            <a:p>
              <a:pPr marL="457200" indent="-457200" algn="l" defTabSz="457200">
                <a:buClr>
                  <a:srgbClr val="989898"/>
                </a:buClr>
                <a:buSzPct val="100000"/>
                <a:buFont typeface="Arial"/>
                <a:buChar char="•"/>
                <a:defRPr sz="2500">
                  <a:solidFill>
                    <a:srgbClr val="989898"/>
                  </a:solidFill>
                  <a:latin typeface="Circe"/>
                  <a:ea typeface="Circe"/>
                  <a:cs typeface="Circe"/>
                  <a:sym typeface="Circe"/>
                </a:defRPr>
              </a:pPr>
              <a:r>
                <a:t>HR</a:t>
              </a:r>
            </a:p>
            <a:p>
              <a:pPr marL="457200" indent="-457200" algn="l" defTabSz="457200">
                <a:buClr>
                  <a:srgbClr val="989898"/>
                </a:buClr>
                <a:buSzPct val="100000"/>
                <a:buFont typeface="Arial"/>
                <a:buChar char="•"/>
                <a:defRPr sz="2500">
                  <a:solidFill>
                    <a:srgbClr val="989898"/>
                  </a:solidFill>
                  <a:latin typeface="Circe"/>
                  <a:ea typeface="Circe"/>
                  <a:cs typeface="Circe"/>
                  <a:sym typeface="Circe"/>
                </a:defRPr>
              </a:pPr>
              <a:r>
                <a:t>Менеджеры обучения </a:t>
              </a:r>
              <a:endParaRPr sz="6200">
                <a:solidFill>
                  <a:srgbClr val="FFFFFF"/>
                </a:solidFill>
              </a:endParaRPr>
            </a:p>
            <a:p>
              <a:pPr marL="457200" indent="-457200" algn="l" defTabSz="457200">
                <a:buClr>
                  <a:srgbClr val="989898"/>
                </a:buClr>
                <a:buSzPct val="100000"/>
                <a:buFont typeface="Arial"/>
                <a:buChar char="•"/>
                <a:defRPr sz="2500">
                  <a:solidFill>
                    <a:srgbClr val="989898"/>
                  </a:solidFill>
                  <a:latin typeface="Circe"/>
                  <a:ea typeface="Circe"/>
                  <a:cs typeface="Circe"/>
                  <a:sym typeface="Circe"/>
                </a:defRPr>
              </a:pPr>
              <a:r>
                <a:t>Корп.университеты</a:t>
              </a:r>
            </a:p>
          </p:txBody>
        </p:sp>
      </p:grpSp>
      <p:grpSp>
        <p:nvGrpSpPr>
          <p:cNvPr id="213" name="Группа"/>
          <p:cNvGrpSpPr/>
          <p:nvPr/>
        </p:nvGrpSpPr>
        <p:grpSpPr>
          <a:xfrm>
            <a:off x="16431713" y="4922337"/>
            <a:ext cx="773048" cy="2234541"/>
            <a:chOff x="0" y="0"/>
            <a:chExt cx="773047" cy="2234539"/>
          </a:xfrm>
        </p:grpSpPr>
        <p:sp>
          <p:nvSpPr>
            <p:cNvPr id="211" name="Линия"/>
            <p:cNvSpPr/>
            <p:nvPr/>
          </p:nvSpPr>
          <p:spPr>
            <a:xfrm>
              <a:off x="1" y="0"/>
              <a:ext cx="773047" cy="1111254"/>
            </a:xfrm>
            <a:prstGeom prst="line">
              <a:avLst/>
            </a:prstGeom>
            <a:noFill/>
            <a:ln w="127000" cap="rnd">
              <a:solidFill>
                <a:srgbClr val="FEA02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/>
              </a:pPr>
            </a:p>
          </p:txBody>
        </p:sp>
        <p:sp>
          <p:nvSpPr>
            <p:cNvPr id="212" name="Линия"/>
            <p:cNvSpPr/>
            <p:nvPr/>
          </p:nvSpPr>
          <p:spPr>
            <a:xfrm flipV="1">
              <a:off x="-1" y="1123284"/>
              <a:ext cx="773047" cy="1111256"/>
            </a:xfrm>
            <a:prstGeom prst="line">
              <a:avLst/>
            </a:prstGeom>
            <a:noFill/>
            <a:ln w="127000" cap="rnd">
              <a:solidFill>
                <a:srgbClr val="FEA02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/>
              </a:pPr>
            </a:p>
          </p:txBody>
        </p:sp>
      </p:grpSp>
      <p:sp>
        <p:nvSpPr>
          <p:cNvPr id="214" name="Линия"/>
          <p:cNvSpPr/>
          <p:nvPr/>
        </p:nvSpPr>
        <p:spPr>
          <a:xfrm rot="18993475">
            <a:off x="14507359" y="2415531"/>
            <a:ext cx="4556903" cy="4127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8" h="19701" fill="norm" stroke="1" extrusionOk="0">
                <a:moveTo>
                  <a:pt x="0" y="621"/>
                </a:moveTo>
                <a:lnTo>
                  <a:pt x="0" y="621"/>
                </a:lnTo>
                <a:cubicBezTo>
                  <a:pt x="9020" y="-1899"/>
                  <a:pt x="18345" y="3476"/>
                  <a:pt x="20830" y="12626"/>
                </a:cubicBezTo>
                <a:cubicBezTo>
                  <a:pt x="21455" y="14929"/>
                  <a:pt x="21600" y="17338"/>
                  <a:pt x="21256" y="19701"/>
                </a:cubicBezTo>
              </a:path>
            </a:pathLst>
          </a:custGeom>
          <a:ln w="127000">
            <a:solidFill>
              <a:srgbClr val="FEA022"/>
            </a:solidFill>
            <a:headEnd type="triangle"/>
            <a:tailEnd type="oval"/>
          </a:ln>
        </p:spPr>
        <p:txBody>
          <a:bodyPr lIns="71433" tIns="71433" rIns="71433" bIns="71433" anchor="ctr"/>
          <a:lstStyle/>
          <a:p>
            <a:pPr algn="l" defTabSz="914400">
              <a:defRPr sz="1800">
                <a:latin typeface="Lucida Grande"/>
                <a:ea typeface="Lucida Grande"/>
                <a:cs typeface="Lucida Grande"/>
                <a:sym typeface="Lucida Grande"/>
              </a:defRPr>
            </a:pPr>
          </a:p>
        </p:txBody>
      </p:sp>
      <p:sp>
        <p:nvSpPr>
          <p:cNvPr id="215" name="Комиссия от…"/>
          <p:cNvSpPr txBox="1"/>
          <p:nvPr/>
        </p:nvSpPr>
        <p:spPr>
          <a:xfrm>
            <a:off x="18607985" y="1976559"/>
            <a:ext cx="3105272" cy="1400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>
              <a:lnSpc>
                <a:spcPct val="120000"/>
              </a:lnSpc>
              <a:defRPr sz="3000">
                <a:solidFill>
                  <a:srgbClr val="FEA022"/>
                </a:solidFill>
                <a:latin typeface="Circe"/>
                <a:ea typeface="Circe"/>
                <a:cs typeface="Circe"/>
                <a:sym typeface="Circe"/>
              </a:defRPr>
            </a:pPr>
            <a:r>
              <a:t>Комиссия от </a:t>
            </a:r>
          </a:p>
          <a:p>
            <a:pPr>
              <a:lnSpc>
                <a:spcPct val="120000"/>
              </a:lnSpc>
              <a:defRPr sz="3000">
                <a:solidFill>
                  <a:srgbClr val="FEA022"/>
                </a:solidFill>
                <a:latin typeface="Circe"/>
                <a:ea typeface="Circe"/>
                <a:cs typeface="Circe"/>
                <a:sym typeface="Circe"/>
              </a:defRPr>
            </a:pPr>
            <a:r>
              <a:t>5% до 25%</a:t>
            </a:r>
          </a:p>
        </p:txBody>
      </p:sp>
      <p:sp>
        <p:nvSpPr>
          <p:cNvPr id="216" name="Линия"/>
          <p:cNvSpPr/>
          <p:nvPr/>
        </p:nvSpPr>
        <p:spPr>
          <a:xfrm flipH="1" rot="13499734">
            <a:off x="14565428" y="5875349"/>
            <a:ext cx="4419913" cy="40938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1" h="19867" fill="norm" stroke="1" extrusionOk="0">
                <a:moveTo>
                  <a:pt x="0" y="462"/>
                </a:moveTo>
                <a:lnTo>
                  <a:pt x="0" y="462"/>
                </a:lnTo>
                <a:cubicBezTo>
                  <a:pt x="9407" y="-1733"/>
                  <a:pt x="18815" y="4105"/>
                  <a:pt x="21013" y="13503"/>
                </a:cubicBezTo>
                <a:cubicBezTo>
                  <a:pt x="21500" y="15588"/>
                  <a:pt x="21600" y="17746"/>
                  <a:pt x="21307" y="19867"/>
                </a:cubicBezTo>
              </a:path>
            </a:pathLst>
          </a:custGeom>
          <a:ln w="127000">
            <a:solidFill>
              <a:srgbClr val="FEA022"/>
            </a:solidFill>
            <a:headEnd type="triangle"/>
            <a:tailEnd type="oval"/>
          </a:ln>
        </p:spPr>
        <p:txBody>
          <a:bodyPr lIns="71433" tIns="71433" rIns="71433" bIns="71433" anchor="ctr"/>
          <a:lstStyle/>
          <a:p>
            <a:pPr algn="l" defTabSz="914400">
              <a:defRPr sz="1800">
                <a:latin typeface="Lucida Grande"/>
                <a:ea typeface="Lucida Grande"/>
                <a:cs typeface="Lucida Grande"/>
                <a:sym typeface="Lucida Grande"/>
              </a:defRPr>
            </a:pPr>
          </a:p>
        </p:txBody>
      </p:sp>
      <p:sp>
        <p:nvSpPr>
          <p:cNvPr id="217" name="Премиум-подписка"/>
          <p:cNvSpPr txBox="1"/>
          <p:nvPr/>
        </p:nvSpPr>
        <p:spPr>
          <a:xfrm>
            <a:off x="18199739" y="9249675"/>
            <a:ext cx="3921763" cy="71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>
            <a:lvl1pPr>
              <a:lnSpc>
                <a:spcPct val="120000"/>
              </a:lnSpc>
              <a:defRPr sz="3000">
                <a:solidFill>
                  <a:srgbClr val="FEA022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pPr/>
            <a:r>
              <a:t>Премиум-подписка</a:t>
            </a:r>
          </a:p>
        </p:txBody>
      </p:sp>
      <p:grpSp>
        <p:nvGrpSpPr>
          <p:cNvPr id="220" name="Группа"/>
          <p:cNvGrpSpPr/>
          <p:nvPr/>
        </p:nvGrpSpPr>
        <p:grpSpPr>
          <a:xfrm>
            <a:off x="1616766" y="5135424"/>
            <a:ext cx="5676362" cy="2377054"/>
            <a:chOff x="0" y="0"/>
            <a:chExt cx="5676361" cy="2377052"/>
          </a:xfrm>
        </p:grpSpPr>
        <p:sp>
          <p:nvSpPr>
            <p:cNvPr id="218" name="Поставщики"/>
            <p:cNvSpPr txBox="1"/>
            <p:nvPr/>
          </p:nvSpPr>
          <p:spPr>
            <a:xfrm>
              <a:off x="447757" y="0"/>
              <a:ext cx="5228605" cy="11715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3" tIns="71433" rIns="71433" bIns="71433" numCol="1" anchor="ctr">
              <a:spAutoFit/>
            </a:bodyPr>
            <a:lstStyle>
              <a:lvl1pPr algn="l" defTabSz="457200">
                <a:lnSpc>
                  <a:spcPct val="80000"/>
                </a:lnSpc>
                <a:defRPr b="1" sz="5500">
                  <a:solidFill>
                    <a:srgbClr val="FFFFFF"/>
                  </a:solidFill>
                  <a:latin typeface="Circe"/>
                  <a:ea typeface="Circe"/>
                  <a:cs typeface="Circe"/>
                  <a:sym typeface="Circe"/>
                </a:defRPr>
              </a:lvl1pPr>
            </a:lstStyle>
            <a:p>
              <a:pPr/>
              <a:r>
                <a:t>Поставщики</a:t>
              </a:r>
            </a:p>
          </p:txBody>
        </p:sp>
        <p:sp>
          <p:nvSpPr>
            <p:cNvPr id="219" name="Разработчики…"/>
            <p:cNvSpPr txBox="1"/>
            <p:nvPr/>
          </p:nvSpPr>
          <p:spPr>
            <a:xfrm>
              <a:off x="0" y="824486"/>
              <a:ext cx="4482683" cy="15525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3" tIns="71433" rIns="71433" bIns="71433" numCol="1" anchor="ctr">
              <a:spAutoFit/>
            </a:bodyPr>
            <a:lstStyle/>
            <a:p>
              <a:pPr marL="457200" indent="-457200" algn="l" defTabSz="457200">
                <a:buClr>
                  <a:srgbClr val="989898"/>
                </a:buClr>
                <a:buSzPct val="100000"/>
                <a:buFont typeface="Arial"/>
                <a:buChar char="•"/>
                <a:defRPr sz="2500">
                  <a:solidFill>
                    <a:srgbClr val="989898"/>
                  </a:solidFill>
                  <a:latin typeface="Circe"/>
                  <a:ea typeface="Circe"/>
                  <a:cs typeface="Circe"/>
                  <a:sym typeface="Circe"/>
                </a:defRPr>
              </a:pPr>
              <a:r>
                <a:t>Разработчики</a:t>
              </a:r>
              <a:endParaRPr sz="6200">
                <a:solidFill>
                  <a:srgbClr val="FFFFFF"/>
                </a:solidFill>
              </a:endParaRPr>
            </a:p>
            <a:p>
              <a:pPr marL="457200" indent="-457200" algn="l" defTabSz="457200">
                <a:buClr>
                  <a:srgbClr val="989898"/>
                </a:buClr>
                <a:buSzPct val="100000"/>
                <a:buFont typeface="Arial"/>
                <a:buChar char="•"/>
                <a:defRPr sz="2500">
                  <a:solidFill>
                    <a:srgbClr val="989898"/>
                  </a:solidFill>
                  <a:latin typeface="Circe"/>
                  <a:ea typeface="Circe"/>
                  <a:cs typeface="Circe"/>
                  <a:sym typeface="Circe"/>
                </a:defRPr>
              </a:pPr>
              <a:r>
                <a:t>Сервисы</a:t>
              </a:r>
              <a:endParaRPr sz="6200">
                <a:solidFill>
                  <a:srgbClr val="FFFFFF"/>
                </a:solidFill>
              </a:endParaRPr>
            </a:p>
            <a:p>
              <a:pPr marL="457200" indent="-457200" algn="l" defTabSz="457200">
                <a:buClr>
                  <a:srgbClr val="989898"/>
                </a:buClr>
                <a:buSzPct val="100000"/>
                <a:buFont typeface="Arial"/>
                <a:buChar char="•"/>
                <a:defRPr sz="2500">
                  <a:solidFill>
                    <a:srgbClr val="989898"/>
                  </a:solidFill>
                  <a:latin typeface="Circe"/>
                  <a:ea typeface="Circe"/>
                  <a:cs typeface="Circe"/>
                  <a:sym typeface="Circe"/>
                </a:defRPr>
              </a:pPr>
              <a:r>
                <a:t>Игры для обучения </a:t>
              </a:r>
            </a:p>
          </p:txBody>
        </p:sp>
      </p:grpSp>
      <p:sp>
        <p:nvSpPr>
          <p:cNvPr id="221" name="Линия"/>
          <p:cNvSpPr/>
          <p:nvPr/>
        </p:nvSpPr>
        <p:spPr>
          <a:xfrm rot="18993475">
            <a:off x="5117948" y="2428621"/>
            <a:ext cx="4609179" cy="422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9" h="19680" fill="norm" stroke="1" extrusionOk="0">
                <a:moveTo>
                  <a:pt x="0" y="676"/>
                </a:moveTo>
                <a:lnTo>
                  <a:pt x="0" y="676"/>
                </a:lnTo>
                <a:cubicBezTo>
                  <a:pt x="8867" y="-1920"/>
                  <a:pt x="18153" y="3189"/>
                  <a:pt x="20740" y="12088"/>
                </a:cubicBezTo>
                <a:cubicBezTo>
                  <a:pt x="21457" y="14553"/>
                  <a:pt x="21600" y="17150"/>
                  <a:pt x="21159" y="19680"/>
                </a:cubicBezTo>
              </a:path>
            </a:pathLst>
          </a:custGeom>
          <a:ln w="127000">
            <a:solidFill>
              <a:srgbClr val="FEA022"/>
            </a:solidFill>
            <a:headEnd type="triangle"/>
            <a:tailEnd type="oval"/>
          </a:ln>
        </p:spPr>
        <p:txBody>
          <a:bodyPr lIns="71433" tIns="71433" rIns="71433" bIns="71433" anchor="ctr"/>
          <a:lstStyle/>
          <a:p>
            <a:pPr algn="l" defTabSz="914400">
              <a:defRPr sz="1800">
                <a:latin typeface="Lucida Grande"/>
                <a:ea typeface="Lucida Grande"/>
                <a:cs typeface="Lucida Grande"/>
                <a:sym typeface="Lucida Grande"/>
              </a:defRPr>
            </a:pPr>
          </a:p>
        </p:txBody>
      </p:sp>
      <p:sp>
        <p:nvSpPr>
          <p:cNvPr id="222" name="Заказы"/>
          <p:cNvSpPr txBox="1"/>
          <p:nvPr/>
        </p:nvSpPr>
        <p:spPr>
          <a:xfrm>
            <a:off x="5927549" y="2107836"/>
            <a:ext cx="3105272" cy="71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>
            <a:lvl1pPr>
              <a:lnSpc>
                <a:spcPct val="120000"/>
              </a:lnSpc>
              <a:defRPr sz="3000">
                <a:solidFill>
                  <a:srgbClr val="FEA022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pPr/>
            <a:r>
              <a:t>Заказы</a:t>
            </a:r>
          </a:p>
        </p:txBody>
      </p:sp>
      <p:grpSp>
        <p:nvGrpSpPr>
          <p:cNvPr id="225" name="Группа"/>
          <p:cNvGrpSpPr/>
          <p:nvPr/>
        </p:nvGrpSpPr>
        <p:grpSpPr>
          <a:xfrm>
            <a:off x="6814463" y="4906295"/>
            <a:ext cx="773049" cy="2234541"/>
            <a:chOff x="0" y="0"/>
            <a:chExt cx="773047" cy="2234539"/>
          </a:xfrm>
        </p:grpSpPr>
        <p:sp>
          <p:nvSpPr>
            <p:cNvPr id="223" name="Линия"/>
            <p:cNvSpPr/>
            <p:nvPr/>
          </p:nvSpPr>
          <p:spPr>
            <a:xfrm>
              <a:off x="1" y="0"/>
              <a:ext cx="773047" cy="1111254"/>
            </a:xfrm>
            <a:prstGeom prst="line">
              <a:avLst/>
            </a:prstGeom>
            <a:noFill/>
            <a:ln w="127000" cap="rnd">
              <a:solidFill>
                <a:srgbClr val="FEA02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/>
              </a:pPr>
            </a:p>
          </p:txBody>
        </p:sp>
        <p:sp>
          <p:nvSpPr>
            <p:cNvPr id="224" name="Линия"/>
            <p:cNvSpPr/>
            <p:nvPr/>
          </p:nvSpPr>
          <p:spPr>
            <a:xfrm flipV="1">
              <a:off x="-1" y="1123284"/>
              <a:ext cx="773047" cy="1111256"/>
            </a:xfrm>
            <a:prstGeom prst="line">
              <a:avLst/>
            </a:prstGeom>
            <a:noFill/>
            <a:ln w="127000" cap="rnd">
              <a:solidFill>
                <a:srgbClr val="FEA02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/>
              </a:pPr>
            </a:p>
          </p:txBody>
        </p:sp>
      </p:grpSp>
      <p:grpSp>
        <p:nvGrpSpPr>
          <p:cNvPr id="228" name="Группа"/>
          <p:cNvGrpSpPr/>
          <p:nvPr/>
        </p:nvGrpSpPr>
        <p:grpSpPr>
          <a:xfrm>
            <a:off x="10371938" y="675316"/>
            <a:ext cx="6555619" cy="2745255"/>
            <a:chOff x="0" y="0"/>
            <a:chExt cx="6555618" cy="2745253"/>
          </a:xfrm>
        </p:grpSpPr>
        <p:sp>
          <p:nvSpPr>
            <p:cNvPr id="226" name="Каналы"/>
            <p:cNvSpPr txBox="1"/>
            <p:nvPr/>
          </p:nvSpPr>
          <p:spPr>
            <a:xfrm>
              <a:off x="517113" y="-1"/>
              <a:ext cx="6038506" cy="1353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3" tIns="71433" rIns="71433" bIns="71433" numCol="1" anchor="ctr">
              <a:noAutofit/>
            </a:bodyPr>
            <a:lstStyle>
              <a:lvl1pPr algn="l" defTabSz="457200">
                <a:lnSpc>
                  <a:spcPct val="80000"/>
                </a:lnSpc>
                <a:defRPr b="1" sz="5500">
                  <a:solidFill>
                    <a:srgbClr val="FFFFFF"/>
                  </a:solidFill>
                  <a:latin typeface="Circe"/>
                  <a:ea typeface="Circe"/>
                  <a:cs typeface="Circe"/>
                  <a:sym typeface="Circe"/>
                </a:defRPr>
              </a:lvl1pPr>
            </a:lstStyle>
            <a:p>
              <a:pPr/>
              <a:r>
                <a:t>Каналы </a:t>
              </a:r>
            </a:p>
          </p:txBody>
        </p:sp>
        <p:sp>
          <p:nvSpPr>
            <p:cNvPr id="227" name="Конференции…"/>
            <p:cNvSpPr txBox="1"/>
            <p:nvPr/>
          </p:nvSpPr>
          <p:spPr>
            <a:xfrm>
              <a:off x="0" y="952198"/>
              <a:ext cx="5177041" cy="17930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3" tIns="71433" rIns="71433" bIns="71433" numCol="1" anchor="ctr">
              <a:noAutofit/>
            </a:bodyPr>
            <a:lstStyle/>
            <a:p>
              <a:pPr marL="457200" indent="-457200" algn="l" defTabSz="457200">
                <a:buClr>
                  <a:srgbClr val="989898"/>
                </a:buClr>
                <a:buSzPct val="100000"/>
                <a:buFont typeface="Arial"/>
                <a:buChar char="•"/>
                <a:defRPr sz="2500">
                  <a:solidFill>
                    <a:srgbClr val="989898"/>
                  </a:solidFill>
                  <a:latin typeface="Circe"/>
                  <a:ea typeface="Circe"/>
                  <a:cs typeface="Circe"/>
                  <a:sym typeface="Circe"/>
                </a:defRPr>
              </a:pPr>
              <a:r>
                <a:t>Конференции </a:t>
              </a:r>
              <a:endParaRPr sz="6200">
                <a:solidFill>
                  <a:srgbClr val="FFFFFF"/>
                </a:solidFill>
              </a:endParaRPr>
            </a:p>
            <a:p>
              <a:pPr marL="457200" indent="-457200" algn="l" defTabSz="457200">
                <a:buClr>
                  <a:srgbClr val="989898"/>
                </a:buClr>
                <a:buSzPct val="100000"/>
                <a:buFont typeface="Arial"/>
                <a:buChar char="•"/>
                <a:defRPr sz="2500">
                  <a:solidFill>
                    <a:srgbClr val="989898"/>
                  </a:solidFill>
                  <a:latin typeface="Circe"/>
                  <a:ea typeface="Circe"/>
                  <a:cs typeface="Circe"/>
                  <a:sym typeface="Circe"/>
                </a:defRPr>
              </a:pPr>
              <a:r>
                <a:t>Реферальная модель</a:t>
              </a:r>
            </a:p>
            <a:p>
              <a:pPr marL="457200" indent="-457200" algn="l" defTabSz="457200">
                <a:buClr>
                  <a:srgbClr val="989898"/>
                </a:buClr>
                <a:buSzPct val="100000"/>
                <a:buFont typeface="Arial"/>
                <a:buChar char="•"/>
                <a:defRPr sz="2500">
                  <a:solidFill>
                    <a:srgbClr val="989898"/>
                  </a:solidFill>
                  <a:latin typeface="Circe"/>
                  <a:ea typeface="Circe"/>
                  <a:cs typeface="Circe"/>
                  <a:sym typeface="Circe"/>
                </a:defRPr>
              </a:pPr>
              <a:r>
                <a:t>Проф.сообщества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Class="entr" nodeType="after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4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Class="entr" nodeType="after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3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8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Class="entr" nodeType="after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Class="entr" nodeType="after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1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ntr" nodeType="clickEffect" presetSubtype="4" presetID="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Class="entr" nodeType="afterEffect" presetSubtype="4" presetID="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Class="entr" nodeType="after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6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5" grpId="5"/>
      <p:bldP build="whole" bldLvl="1" animBg="1" rev="0" advAuto="0" spid="215" grpId="9"/>
      <p:bldP build="whole" bldLvl="1" animBg="1" rev="0" advAuto="0" spid="222" grpId="13"/>
      <p:bldP build="whole" bldLvl="1" animBg="1" rev="0" advAuto="0" spid="210" grpId="7"/>
      <p:bldP build="whole" bldLvl="1" animBg="1" rev="0" advAuto="0" spid="196" grpId="3"/>
      <p:bldP build="whole" bldLvl="1" animBg="1" rev="0" advAuto="0" spid="213" grpId="6"/>
      <p:bldP build="whole" bldLvl="1" animBg="1" rev="0" advAuto="0" spid="228" grpId="16"/>
      <p:bldP build="whole" bldLvl="1" animBg="1" rev="0" advAuto="0" spid="207" grpId="2"/>
      <p:bldP build="whole" bldLvl="1" animBg="1" rev="0" advAuto="0" spid="206" grpId="1"/>
      <p:bldP build="whole" bldLvl="1" animBg="1" rev="0" advAuto="0" spid="214" grpId="8"/>
      <p:bldP build="whole" bldLvl="1" animBg="1" rev="0" advAuto="0" spid="216" grpId="10"/>
      <p:bldP build="whole" bldLvl="1" animBg="1" rev="0" advAuto="0" spid="220" grpId="4"/>
      <p:bldP build="whole" bldLvl="1" animBg="1" rev="0" advAuto="0" spid="205" grpId="14"/>
      <p:bldP build="whole" bldLvl="1" animBg="1" rev="0" advAuto="0" spid="217" grpId="11"/>
      <p:bldP build="whole" bldLvl="1" animBg="1" rev="0" advAuto="0" spid="221" grpId="12"/>
      <p:bldP build="whole" bldLvl="1" animBg="1" rev="0" advAuto="0" spid="204" grpId="1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0121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Прямоугольник"/>
          <p:cNvSpPr/>
          <p:nvPr/>
        </p:nvSpPr>
        <p:spPr>
          <a:xfrm>
            <a:off x="6721180" y="-5114664"/>
            <a:ext cx="21284736" cy="23945328"/>
          </a:xfrm>
          <a:prstGeom prst="rect">
            <a:avLst/>
          </a:prstGeom>
          <a:gradFill>
            <a:gsLst>
              <a:gs pos="14000">
                <a:srgbClr val="D8881D">
                  <a:alpha val="90000"/>
                </a:srgbClr>
              </a:gs>
              <a:gs pos="74000">
                <a:srgbClr val="000000">
                  <a:alpha val="0"/>
                </a:srgbClr>
              </a:gs>
            </a:gsLst>
            <a:path path="circle">
              <a:fillToRect l="-7922" t="9442" r="107922" b="90557"/>
            </a:path>
          </a:gra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</a:p>
        </p:txBody>
      </p:sp>
      <p:grpSp>
        <p:nvGrpSpPr>
          <p:cNvPr id="234" name="Группа"/>
          <p:cNvGrpSpPr/>
          <p:nvPr/>
        </p:nvGrpSpPr>
        <p:grpSpPr>
          <a:xfrm>
            <a:off x="2015456" y="6499914"/>
            <a:ext cx="2655475" cy="3506853"/>
            <a:chOff x="0" y="0"/>
            <a:chExt cx="2655473" cy="3506851"/>
          </a:xfrm>
        </p:grpSpPr>
        <p:sp>
          <p:nvSpPr>
            <p:cNvPr id="231" name="CTO"/>
            <p:cNvSpPr txBox="1"/>
            <p:nvPr/>
          </p:nvSpPr>
          <p:spPr>
            <a:xfrm>
              <a:off x="311735" y="2792485"/>
              <a:ext cx="2032002" cy="71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3" tIns="71433" rIns="71433" bIns="71433" numCol="1" anchor="ctr">
              <a:spAutoFit/>
            </a:bodyPr>
            <a:lstStyle>
              <a:lvl1pPr>
                <a:lnSpc>
                  <a:spcPct val="120000"/>
                </a:lnSpc>
                <a:defRPr sz="3000">
                  <a:solidFill>
                    <a:srgbClr val="80807F"/>
                  </a:solidFill>
                  <a:latin typeface="Circe"/>
                  <a:ea typeface="Circe"/>
                  <a:cs typeface="Circe"/>
                  <a:sym typeface="Circe"/>
                </a:defRPr>
              </a:lvl1pPr>
            </a:lstStyle>
            <a:p>
              <a:pPr/>
              <a:r>
                <a:t>CTO</a:t>
              </a:r>
            </a:p>
          </p:txBody>
        </p:sp>
        <p:sp>
          <p:nvSpPr>
            <p:cNvPr id="232" name="Артур Гобеев"/>
            <p:cNvSpPr txBox="1"/>
            <p:nvPr/>
          </p:nvSpPr>
          <p:spPr>
            <a:xfrm>
              <a:off x="0" y="2358237"/>
              <a:ext cx="2655474" cy="71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3" tIns="71433" rIns="71433" bIns="71433" numCol="1" anchor="ctr">
              <a:spAutoFit/>
            </a:bodyPr>
            <a:lstStyle>
              <a:lvl1pPr defTabSz="457200">
                <a:defRPr sz="3000">
                  <a:solidFill>
                    <a:srgbClr val="FFFFFF"/>
                  </a:solidFill>
                  <a:latin typeface="Circe"/>
                  <a:ea typeface="Circe"/>
                  <a:cs typeface="Circe"/>
                  <a:sym typeface="Circe"/>
                </a:defRPr>
              </a:lvl1pPr>
            </a:lstStyle>
            <a:p>
              <a:pPr/>
              <a:r>
                <a:t>Артур Гобеев</a:t>
              </a:r>
            </a:p>
          </p:txBody>
        </p:sp>
        <p:pic>
          <p:nvPicPr>
            <p:cNvPr id="233" name="image23.png" descr="image2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11736" y="0"/>
              <a:ext cx="2246929" cy="22469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8" name="Группа"/>
          <p:cNvGrpSpPr/>
          <p:nvPr/>
        </p:nvGrpSpPr>
        <p:grpSpPr>
          <a:xfrm>
            <a:off x="9166979" y="6487066"/>
            <a:ext cx="2655475" cy="3519701"/>
            <a:chOff x="0" y="0"/>
            <a:chExt cx="2655473" cy="3519700"/>
          </a:xfrm>
        </p:grpSpPr>
        <p:pic>
          <p:nvPicPr>
            <p:cNvPr id="235" name="image24.png" descr="image2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88795" y="0"/>
              <a:ext cx="2218656" cy="2218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6" name="PM"/>
            <p:cNvSpPr txBox="1"/>
            <p:nvPr/>
          </p:nvSpPr>
          <p:spPr>
            <a:xfrm>
              <a:off x="188795" y="2805334"/>
              <a:ext cx="2218656" cy="71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3" tIns="71433" rIns="71433" bIns="71433" numCol="1" anchor="ctr">
              <a:spAutoFit/>
            </a:bodyPr>
            <a:lstStyle>
              <a:lvl1pPr>
                <a:lnSpc>
                  <a:spcPct val="120000"/>
                </a:lnSpc>
                <a:defRPr sz="3000">
                  <a:solidFill>
                    <a:srgbClr val="80807F"/>
                  </a:solidFill>
                  <a:latin typeface="Circe"/>
                  <a:ea typeface="Circe"/>
                  <a:cs typeface="Circe"/>
                  <a:sym typeface="Circe"/>
                </a:defRPr>
              </a:lvl1pPr>
            </a:lstStyle>
            <a:p>
              <a:pPr/>
              <a:r>
                <a:t>PM</a:t>
              </a:r>
            </a:p>
          </p:txBody>
        </p:sp>
        <p:sp>
          <p:nvSpPr>
            <p:cNvPr id="237" name="Павел Аванян"/>
            <p:cNvSpPr txBox="1"/>
            <p:nvPr/>
          </p:nvSpPr>
          <p:spPr>
            <a:xfrm>
              <a:off x="0" y="2371085"/>
              <a:ext cx="2655474" cy="71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3" tIns="71433" rIns="71433" bIns="71433" numCol="1" anchor="ctr">
              <a:spAutoFit/>
            </a:bodyPr>
            <a:lstStyle>
              <a:lvl1pPr defTabSz="457200">
                <a:defRPr sz="3000">
                  <a:solidFill>
                    <a:srgbClr val="FFFFFF"/>
                  </a:solidFill>
                  <a:latin typeface="Circe"/>
                  <a:ea typeface="Circe"/>
                  <a:cs typeface="Circe"/>
                  <a:sym typeface="Circe"/>
                </a:defRPr>
              </a:lvl1pPr>
            </a:lstStyle>
            <a:p>
              <a:pPr/>
              <a:r>
                <a:t>Павел Аванян</a:t>
              </a:r>
            </a:p>
          </p:txBody>
        </p:sp>
      </p:grpSp>
      <p:grpSp>
        <p:nvGrpSpPr>
          <p:cNvPr id="242" name="Группа"/>
          <p:cNvGrpSpPr/>
          <p:nvPr/>
        </p:nvGrpSpPr>
        <p:grpSpPr>
          <a:xfrm>
            <a:off x="5697928" y="6487066"/>
            <a:ext cx="2246931" cy="3519701"/>
            <a:chOff x="0" y="0"/>
            <a:chExt cx="2246929" cy="3519700"/>
          </a:xfrm>
        </p:grpSpPr>
        <p:sp>
          <p:nvSpPr>
            <p:cNvPr id="239" name="CEO"/>
            <p:cNvSpPr txBox="1"/>
            <p:nvPr/>
          </p:nvSpPr>
          <p:spPr>
            <a:xfrm>
              <a:off x="1" y="2805334"/>
              <a:ext cx="2246929" cy="71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3" tIns="71433" rIns="71433" bIns="71433" numCol="1" anchor="ctr">
              <a:spAutoFit/>
            </a:bodyPr>
            <a:lstStyle>
              <a:lvl1pPr>
                <a:lnSpc>
                  <a:spcPct val="120000"/>
                </a:lnSpc>
                <a:defRPr sz="3000">
                  <a:solidFill>
                    <a:srgbClr val="80807F"/>
                  </a:solidFill>
                  <a:latin typeface="Circe"/>
                  <a:ea typeface="Circe"/>
                  <a:cs typeface="Circe"/>
                  <a:sym typeface="Circe"/>
                </a:defRPr>
              </a:lvl1pPr>
            </a:lstStyle>
            <a:p>
              <a:pPr/>
              <a:r>
                <a:t>CEO</a:t>
              </a:r>
            </a:p>
          </p:txBody>
        </p:sp>
        <p:sp>
          <p:nvSpPr>
            <p:cNvPr id="240" name="Олег Панин"/>
            <p:cNvSpPr txBox="1"/>
            <p:nvPr/>
          </p:nvSpPr>
          <p:spPr>
            <a:xfrm>
              <a:off x="1" y="2371088"/>
              <a:ext cx="2246929" cy="71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3" tIns="71433" rIns="71433" bIns="71433" numCol="1" anchor="ctr">
              <a:spAutoFit/>
            </a:bodyPr>
            <a:lstStyle>
              <a:lvl1pPr defTabSz="457200">
                <a:defRPr sz="3000">
                  <a:solidFill>
                    <a:srgbClr val="FFFFFF"/>
                  </a:solidFill>
                  <a:latin typeface="Circe"/>
                  <a:ea typeface="Circe"/>
                  <a:cs typeface="Circe"/>
                  <a:sym typeface="Circe"/>
                </a:defRPr>
              </a:lvl1pPr>
            </a:lstStyle>
            <a:p>
              <a:pPr/>
              <a:r>
                <a:t>Олег Панин</a:t>
              </a:r>
            </a:p>
          </p:txBody>
        </p:sp>
        <p:pic>
          <p:nvPicPr>
            <p:cNvPr id="241" name="image25.png" descr="image25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-1" y="0"/>
              <a:ext cx="2246931" cy="2246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4"/>
                    <a:pt x="4836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  <a:close/>
                </a:path>
              </a:pathLst>
            </a:custGeom>
            <a:ln w="12700" cap="flat">
              <a:solidFill>
                <a:srgbClr val="BABABA"/>
              </a:solidFill>
              <a:prstDash val="solid"/>
              <a:miter lim="400000"/>
            </a:ln>
            <a:effectLst/>
          </p:spPr>
        </p:pic>
      </p:grpSp>
      <p:pic>
        <p:nvPicPr>
          <p:cNvPr id="243" name="image26.tif" descr="image26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2142305"/>
            <a:ext cx="3633538" cy="2230616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Команда"/>
          <p:cNvSpPr txBox="1"/>
          <p:nvPr/>
        </p:nvSpPr>
        <p:spPr>
          <a:xfrm>
            <a:off x="2158750" y="836254"/>
            <a:ext cx="766220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lnSpc>
                <a:spcPct val="120000"/>
              </a:lnSpc>
              <a:defRPr spc="50" sz="3000">
                <a:solidFill>
                  <a:srgbClr val="80807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pPr/>
            <a:r>
              <a:t>Команда</a:t>
            </a:r>
          </a:p>
        </p:txBody>
      </p:sp>
      <p:sp>
        <p:nvSpPr>
          <p:cNvPr id="245" name="Опытная команда"/>
          <p:cNvSpPr txBox="1"/>
          <p:nvPr/>
        </p:nvSpPr>
        <p:spPr>
          <a:xfrm>
            <a:off x="2103685" y="3194539"/>
            <a:ext cx="10419543" cy="2009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>
            <a:lvl1pPr algn="l" defTabSz="457200">
              <a:lnSpc>
                <a:spcPct val="80000"/>
              </a:lnSpc>
              <a:defRPr sz="10000">
                <a:solidFill>
                  <a:srgbClr val="FFFFFF"/>
                </a:solidFill>
                <a:latin typeface="Circe Extra Bold"/>
                <a:ea typeface="Circe Extra Bold"/>
                <a:cs typeface="Circe Extra Bold"/>
                <a:sym typeface="Circe Extra Bold"/>
              </a:defRPr>
            </a:lvl1pPr>
          </a:lstStyle>
          <a:p>
            <a:pPr/>
            <a:r>
              <a:t>Опытная команда</a:t>
            </a:r>
          </a:p>
        </p:txBody>
      </p:sp>
      <p:sp>
        <p:nvSpPr>
          <p:cNvPr id="246" name="Управляющие партнеры"/>
          <p:cNvSpPr txBox="1"/>
          <p:nvPr/>
        </p:nvSpPr>
        <p:spPr>
          <a:xfrm>
            <a:off x="2140161" y="4922067"/>
            <a:ext cx="9996074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lnSpc>
                <a:spcPct val="110000"/>
              </a:lnSpc>
              <a:defRPr b="1" sz="5500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pPr/>
            <a:r>
              <a:t>Управляющие партнеры </a:t>
            </a:r>
          </a:p>
        </p:txBody>
      </p:sp>
      <p:sp>
        <p:nvSpPr>
          <p:cNvPr id="247" name="Также в команде:  2 UX-дизайнера, аналитик, маркетолог,  гейм-дизайнер, 2 программиста"/>
          <p:cNvSpPr txBox="1"/>
          <p:nvPr/>
        </p:nvSpPr>
        <p:spPr>
          <a:xfrm>
            <a:off x="2121572" y="11105051"/>
            <a:ext cx="10033252" cy="1285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 algn="l">
              <a:defRPr sz="3000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pPr>
            <a:r>
              <a:t>Также в команде:</a:t>
            </a:r>
            <a:r>
              <a:t> </a:t>
            </a:r>
            <a:r>
              <a:t> 2 UX-дизайнера, аналитик, маркетолог, </a:t>
            </a:r>
            <a:br/>
            <a:r>
              <a:t>гейм-дизайнер, 2 программиста</a:t>
            </a:r>
          </a:p>
        </p:txBody>
      </p:sp>
      <p:pic>
        <p:nvPicPr>
          <p:cNvPr id="248" name="image27.png" descr="image27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044577" y="2653640"/>
            <a:ext cx="9143497" cy="94292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ID="10" grpId="3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Class="entr" nodeType="afterEffect" presetSubtype="4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Class="entr" nodeType="afterEffect" presetSubtype="4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Class="entr" nodeType="afterEffect" presetSubtype="4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9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Class="entr" nodeType="after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3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Class="entr" nodeType="after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2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2" grpId="6"/>
      <p:bldP build="whole" bldLvl="1" animBg="1" rev="0" advAuto="0" spid="234" grpId="5"/>
      <p:bldP build="whole" bldLvl="1" animBg="1" rev="0" advAuto="0" spid="245" grpId="2"/>
      <p:bldP build="whole" bldLvl="1" animBg="1" rev="0" advAuto="0" spid="230" grpId="10"/>
      <p:bldP build="whole" bldLvl="1" animBg="1" rev="0" advAuto="0" spid="243" grpId="3"/>
      <p:bldP build="whole" bldLvl="1" animBg="1" rev="0" advAuto="0" spid="238" grpId="7"/>
      <p:bldP build="whole" bldLvl="1" animBg="1" rev="0" advAuto="0" spid="247" grpId="8"/>
      <p:bldP build="whole" bldLvl="1" animBg="1" rev="0" advAuto="0" spid="248" grpId="9"/>
      <p:bldP build="whole" bldLvl="1" animBg="1" rev="0" advAuto="0" spid="244" grpId="1"/>
      <p:bldP build="whole" bldLvl="1" animBg="1" rev="0" advAuto="0" spid="246" grpId="4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1433" tIns="71433" rIns="71433" bIns="71433" numCol="1" spcCol="38100" rtlCol="0" anchor="ctr" upright="0">
        <a:spAutoFit/>
      </a:bodyPr>
      <a:lstStyle>
        <a:defPPr marL="0" marR="0" indent="0" algn="ctr" defTabSz="82152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152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1433" tIns="71433" rIns="71433" bIns="71433" numCol="1" spcCol="38100" rtlCol="0" anchor="ctr" upright="0">
        <a:spAutoFit/>
      </a:bodyPr>
      <a:lstStyle>
        <a:defPPr marL="0" marR="0" indent="0" algn="ctr" defTabSz="82152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152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